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84.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190.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98.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05.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860" r:id="rId3"/>
    <p:sldMasterId id="2147483861" r:id="rId4"/>
    <p:sldMasterId id="2147483862" r:id="rId5"/>
    <p:sldMasterId id="214748386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Lst>
  <p:sldSz cy="6858000" cx="12188825"/>
  <p:notesSz cx="7010400" cy="9296400"/>
  <p:embeddedFontLst>
    <p:embeddedFont>
      <p:font typeface="Helvetica Neue"/>
      <p:regular r:id="rId17"/>
      <p:bold r:id="rId18"/>
      <p:italic r:id="rId19"/>
      <p:boldItalic r:id="rId20"/>
    </p:embeddedFont>
    <p:embeddedFont>
      <p:font typeface="Helvetica Neue Light"/>
      <p:regular r:id="rId21"/>
      <p:bold r:id="rId22"/>
      <p:italic r:id="rId23"/>
      <p:boldItalic r:id="rId24"/>
    </p:embeddedFont>
    <p:embeddedFont>
      <p:font typeface="Gill Sans"/>
      <p:regular r:id="rId25"/>
      <p:bold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 Type="http://schemas.openxmlformats.org/officeDocument/2006/relationships/theme" Target="theme/theme5.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2.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notesMaster" Target="notesMasters/notesMaster1.xml"/><Relationship Id="rId8" Type="http://schemas.openxmlformats.org/officeDocument/2006/relationships/slide" Target="slides/slide1.xml"/><Relationship Id="rId20" Type="http://schemas.openxmlformats.org/officeDocument/2006/relationships/font" Target="fonts/HelveticaNeue-boldItalic.fntdata"/><Relationship Id="rId22" Type="http://schemas.openxmlformats.org/officeDocument/2006/relationships/font" Target="fonts/HelveticaNeueLight-bold.fntdata"/><Relationship Id="rId21" Type="http://schemas.openxmlformats.org/officeDocument/2006/relationships/font" Target="fonts/HelveticaNeueLight-regular.fntdata"/><Relationship Id="rId24" Type="http://schemas.openxmlformats.org/officeDocument/2006/relationships/font" Target="fonts/HelveticaNeueLight-boldItalic.fntdata"/><Relationship Id="rId23" Type="http://schemas.openxmlformats.org/officeDocument/2006/relationships/font" Target="fonts/HelveticaNeueLight-italic.fntdata"/><Relationship Id="rId26" Type="http://schemas.openxmlformats.org/officeDocument/2006/relationships/font" Target="fonts/GillSans-bold.fntdata"/><Relationship Id="rId25" Type="http://schemas.openxmlformats.org/officeDocument/2006/relationships/font" Target="fonts/GillSans-regular.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font" Target="fonts/HelveticaNeue-regular.fntdata"/><Relationship Id="rId16" Type="http://schemas.openxmlformats.org/officeDocument/2006/relationships/slide" Target="slides/slide9.xml"/><Relationship Id="rId19" Type="http://schemas.openxmlformats.org/officeDocument/2006/relationships/font" Target="fonts/HelveticaNeue-italic.fntdata"/><Relationship Id="rId18" Type="http://schemas.openxmlformats.org/officeDocument/2006/relationships/font" Target="fonts/HelveticaNeue-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5049794" cy="464819"/>
          </a:xfrm>
          <a:prstGeom prst="rect">
            <a:avLst/>
          </a:prstGeom>
          <a:noFill/>
          <a:ln>
            <a:noFill/>
          </a:ln>
        </p:spPr>
        <p:txBody>
          <a:bodyPr anchorCtr="0" anchor="t" bIns="91425" lIns="91425" rIns="91425" tIns="91425"/>
          <a:lstStyle>
            <a:lvl1pPr indent="0" lvl="0" marL="0" marR="0" rtl="0" algn="l">
              <a:spcBef>
                <a:spcPts val="0"/>
              </a:spcBef>
              <a:buNone/>
              <a:defRPr b="0" i="0" sz="800" u="none" cap="none" strike="noStrike">
                <a:solidFill>
                  <a:schemeClr val="accent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 name="Shape 4"/>
          <p:cNvSpPr txBox="1"/>
          <p:nvPr>
            <p:ph idx="10" type="dt"/>
          </p:nvPr>
        </p:nvSpPr>
        <p:spPr>
          <a:xfrm>
            <a:off x="5766485" y="0"/>
            <a:ext cx="1243915" cy="464819"/>
          </a:xfrm>
          <a:prstGeom prst="rect">
            <a:avLst/>
          </a:prstGeom>
          <a:noFill/>
          <a:ln>
            <a:noFill/>
          </a:ln>
        </p:spPr>
        <p:txBody>
          <a:bodyPr anchorCtr="0" anchor="t" bIns="91425" lIns="91425" rIns="91425" tIns="91425"/>
          <a:lstStyle>
            <a:lvl1pPr indent="0" lvl="0" marL="0" marR="0" rtl="0" algn="l">
              <a:spcBef>
                <a:spcPts val="0"/>
              </a:spcBef>
              <a:buNone/>
              <a:defRPr b="0" i="0" sz="800" u="none" cap="none" strike="noStrike">
                <a:solidFill>
                  <a:srgbClr val="92929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 name="Shape 5"/>
          <p:cNvSpPr/>
          <p:nvPr>
            <p:ph idx="3"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chemeClr val="accent2"/>
            </a:solidFill>
            <a:prstDash val="solid"/>
            <a:round/>
            <a:headEnd len="med" w="med" type="none"/>
            <a:tailEnd len="med" w="med" type="none"/>
          </a:ln>
        </p:spPr>
      </p:sp>
      <p:sp>
        <p:nvSpPr>
          <p:cNvPr id="6" name="Shape 6"/>
          <p:cNvSpPr txBox="1"/>
          <p:nvPr>
            <p:ph idx="1" type="body"/>
          </p:nvPr>
        </p:nvSpPr>
        <p:spPr>
          <a:xfrm>
            <a:off x="407987" y="4415789"/>
            <a:ext cx="6194425" cy="4183379"/>
          </a:xfrm>
          <a:prstGeom prst="rect">
            <a:avLst/>
          </a:prstGeom>
          <a:noFill/>
          <a:ln>
            <a:noFill/>
          </a:ln>
        </p:spPr>
        <p:txBody>
          <a:bodyPr anchorCtr="0" anchor="t" bIns="91425" lIns="91425" rIns="91425" tIns="91425"/>
          <a:lstStyle>
            <a:lvl1pPr indent="0" lvl="0" marL="0" marR="0" rtl="0" algn="l">
              <a:spcBef>
                <a:spcPts val="0"/>
              </a:spcBef>
              <a:buClr>
                <a:schemeClr val="dk1"/>
              </a:buClr>
              <a:buFont typeface="Arial"/>
              <a:buNone/>
              <a:defRPr b="0" i="0" sz="1000" u="none" cap="none" strike="noStrike">
                <a:solidFill>
                  <a:schemeClr val="dk1"/>
                </a:solidFill>
                <a:latin typeface="Arial"/>
                <a:ea typeface="Arial"/>
                <a:cs typeface="Arial"/>
                <a:sym typeface="Arial"/>
              </a:defRPr>
            </a:lvl1pPr>
            <a:lvl2pPr indent="0" lvl="1" marL="457200" marR="0" rtl="0" algn="l">
              <a:spcBef>
                <a:spcPts val="0"/>
              </a:spcBef>
              <a:buClr>
                <a:schemeClr val="dk1"/>
              </a:buClr>
              <a:buFont typeface="Arial"/>
              <a:buNone/>
              <a:defRPr b="0" i="0" sz="1200" u="none" cap="none" strike="noStrike">
                <a:solidFill>
                  <a:schemeClr val="dk1"/>
                </a:solidFill>
                <a:latin typeface="Arial"/>
                <a:ea typeface="Arial"/>
                <a:cs typeface="Arial"/>
                <a:sym typeface="Arial"/>
              </a:defRPr>
            </a:lvl2pPr>
            <a:lvl3pPr indent="0" lvl="2" marL="914400" marR="0" rtl="0" algn="l">
              <a:spcBef>
                <a:spcPts val="0"/>
              </a:spcBef>
              <a:buClr>
                <a:schemeClr val="dk1"/>
              </a:buClr>
              <a:buFont typeface="Arial"/>
              <a:buNone/>
              <a:defRPr b="0" i="0" sz="1200" u="none" cap="none" strike="noStrike">
                <a:solidFill>
                  <a:schemeClr val="dk1"/>
                </a:solidFill>
                <a:latin typeface="Arial"/>
                <a:ea typeface="Arial"/>
                <a:cs typeface="Arial"/>
                <a:sym typeface="Arial"/>
              </a:defRPr>
            </a:lvl3pPr>
            <a:lvl4pPr indent="0" lvl="3" marL="1371600" marR="0" rtl="0" algn="l">
              <a:spcBef>
                <a:spcPts val="0"/>
              </a:spcBef>
              <a:buClr>
                <a:schemeClr val="dk1"/>
              </a:buClr>
              <a:buFont typeface="Arial"/>
              <a:buNone/>
              <a:defRPr b="0" i="0" sz="1200" u="none" cap="none" strike="noStrike">
                <a:solidFill>
                  <a:schemeClr val="dk1"/>
                </a:solidFill>
                <a:latin typeface="Arial"/>
                <a:ea typeface="Arial"/>
                <a:cs typeface="Arial"/>
                <a:sym typeface="Arial"/>
              </a:defRPr>
            </a:lvl4pPr>
            <a:lvl5pPr indent="0" lvl="4" marL="1828800" marR="0" rtl="0" algn="l">
              <a:spcBef>
                <a:spcPts val="0"/>
              </a:spcBef>
              <a:buClr>
                <a:schemeClr val="dk1"/>
              </a:buClr>
              <a:buFont typeface="Arial"/>
              <a:buNone/>
              <a:defRPr b="0" i="0" sz="1200" u="none" cap="none" strike="noStrike">
                <a:solidFill>
                  <a:schemeClr val="dk1"/>
                </a:solidFill>
                <a:latin typeface="Arial"/>
                <a:ea typeface="Arial"/>
                <a:cs typeface="Arial"/>
                <a:sym typeface="Arial"/>
              </a:defRPr>
            </a:lvl5pPr>
            <a:lvl6pPr indent="0" lvl="5" marL="2286000" marR="0" rtl="0" algn="l">
              <a:spcBef>
                <a:spcPts val="0"/>
              </a:spcBef>
              <a:buNone/>
              <a:defRPr b="0" i="0" sz="1200" u="none" cap="none" strike="noStrike">
                <a:solidFill>
                  <a:schemeClr val="dk1"/>
                </a:solidFill>
                <a:latin typeface="Arial"/>
                <a:ea typeface="Arial"/>
                <a:cs typeface="Arial"/>
                <a:sym typeface="Arial"/>
              </a:defRPr>
            </a:lvl6pPr>
            <a:lvl7pPr indent="0" lvl="6" marL="2743200" marR="0" rtl="0" algn="l">
              <a:spcBef>
                <a:spcPts val="0"/>
              </a:spcBef>
              <a:buNone/>
              <a:defRPr b="0" i="0" sz="1200" u="none" cap="none" strike="noStrike">
                <a:solidFill>
                  <a:schemeClr val="dk1"/>
                </a:solidFill>
                <a:latin typeface="Arial"/>
                <a:ea typeface="Arial"/>
                <a:cs typeface="Arial"/>
                <a:sym typeface="Arial"/>
              </a:defRPr>
            </a:lvl7pPr>
            <a:lvl8pPr indent="0" lvl="7" marL="3200400" marR="0" rtl="0" algn="l">
              <a:spcBef>
                <a:spcPts val="0"/>
              </a:spcBef>
              <a:buNone/>
              <a:defRPr b="0" i="0" sz="1200" u="none" cap="none" strike="noStrike">
                <a:solidFill>
                  <a:schemeClr val="dk1"/>
                </a:solidFill>
                <a:latin typeface="Arial"/>
                <a:ea typeface="Arial"/>
                <a:cs typeface="Arial"/>
                <a:sym typeface="Arial"/>
              </a:defRPr>
            </a:lvl8pPr>
            <a:lvl9pPr indent="0" lvl="8" marL="3657600" marR="0" rtl="0" algn="l">
              <a:spcBef>
                <a:spcPts val="0"/>
              </a:spcBef>
              <a:buNone/>
              <a:defRPr b="0" i="0" sz="1200" u="none" cap="none" strike="noStrike">
                <a:solidFill>
                  <a:schemeClr val="dk1"/>
                </a:solidFill>
                <a:latin typeface="Arial"/>
                <a:ea typeface="Arial"/>
                <a:cs typeface="Arial"/>
                <a:sym typeface="Arial"/>
              </a:defRPr>
            </a:lvl9pPr>
          </a:lstStyle>
          <a:p/>
        </p:txBody>
      </p:sp>
      <p:sp>
        <p:nvSpPr>
          <p:cNvPr id="7" name="Shape 7"/>
          <p:cNvSpPr/>
          <p:nvPr/>
        </p:nvSpPr>
        <p:spPr>
          <a:xfrm flipH="1" rot="10800000">
            <a:off x="0" y="9225415"/>
            <a:ext cx="7010400" cy="70984"/>
          </a:xfrm>
          <a:prstGeom prst="rect">
            <a:avLst/>
          </a:prstGeom>
          <a:solidFill>
            <a:schemeClr val="accent1"/>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Arial"/>
              <a:ea typeface="Arial"/>
              <a:cs typeface="Arial"/>
              <a:sym typeface="Arial"/>
            </a:endParaRPr>
          </a:p>
        </p:txBody>
      </p:sp>
      <p:sp>
        <p:nvSpPr>
          <p:cNvPr id="8" name="Shape 8"/>
          <p:cNvSpPr txBox="1"/>
          <p:nvPr>
            <p:ph idx="11" type="ftr"/>
          </p:nvPr>
        </p:nvSpPr>
        <p:spPr>
          <a:xfrm>
            <a:off x="0" y="8996336"/>
            <a:ext cx="3038475" cy="215443"/>
          </a:xfrm>
          <a:prstGeom prst="rect">
            <a:avLst/>
          </a:prstGeom>
          <a:noFill/>
          <a:ln>
            <a:noFill/>
          </a:ln>
        </p:spPr>
        <p:txBody>
          <a:bodyPr anchorCtr="0" anchor="t" bIns="91425" lIns="91425" rIns="91425" tIns="91425"/>
          <a:lstStyle>
            <a:lvl1pPr indent="0" lvl="0" marL="0" marR="0" rtl="0" algn="l">
              <a:spcBef>
                <a:spcPts val="0"/>
              </a:spcBef>
              <a:buNone/>
              <a:defRPr b="0" i="0" sz="800" u="none" cap="none" strike="noStrike">
                <a:solidFill>
                  <a:srgbClr val="5B5B5B"/>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grpSp>
        <p:nvGrpSpPr>
          <p:cNvPr id="9" name="Shape 9"/>
          <p:cNvGrpSpPr/>
          <p:nvPr/>
        </p:nvGrpSpPr>
        <p:grpSpPr>
          <a:xfrm>
            <a:off x="6393468" y="8874285"/>
            <a:ext cx="417887" cy="292590"/>
            <a:chOff x="267" y="-340"/>
            <a:chExt cx="7144" cy="5001"/>
          </a:xfrm>
        </p:grpSpPr>
        <p:sp>
          <p:nvSpPr>
            <p:cNvPr id="10" name="Shape 10"/>
            <p:cNvSpPr/>
            <p:nvPr/>
          </p:nvSpPr>
          <p:spPr>
            <a:xfrm>
              <a:off x="267" y="-340"/>
              <a:ext cx="7144" cy="5001"/>
            </a:xfrm>
            <a:custGeom>
              <a:pathLst>
                <a:path extrusionOk="0" h="120000" w="120000">
                  <a:moveTo>
                    <a:pt x="49930" y="13055"/>
                  </a:moveTo>
                  <a:cubicBezTo>
                    <a:pt x="53823" y="7322"/>
                    <a:pt x="59185" y="3746"/>
                    <a:pt x="65143" y="3746"/>
                  </a:cubicBezTo>
                  <a:cubicBezTo>
                    <a:pt x="73088" y="3746"/>
                    <a:pt x="80000" y="10047"/>
                    <a:pt x="83654" y="19413"/>
                  </a:cubicBezTo>
                  <a:cubicBezTo>
                    <a:pt x="86871" y="17369"/>
                    <a:pt x="90407" y="16234"/>
                    <a:pt x="94101" y="16234"/>
                  </a:cubicBezTo>
                  <a:cubicBezTo>
                    <a:pt x="108401" y="16234"/>
                    <a:pt x="119999" y="32923"/>
                    <a:pt x="119999" y="53528"/>
                  </a:cubicBezTo>
                  <a:cubicBezTo>
                    <a:pt x="119999" y="74134"/>
                    <a:pt x="108401" y="90823"/>
                    <a:pt x="94101" y="90823"/>
                  </a:cubicBezTo>
                  <a:cubicBezTo>
                    <a:pt x="92393" y="90823"/>
                    <a:pt x="90685" y="90539"/>
                    <a:pt x="89016" y="90085"/>
                  </a:cubicBezTo>
                  <a:cubicBezTo>
                    <a:pt x="85799" y="98372"/>
                    <a:pt x="79602" y="103935"/>
                    <a:pt x="72532" y="103935"/>
                  </a:cubicBezTo>
                  <a:cubicBezTo>
                    <a:pt x="69553" y="103935"/>
                    <a:pt x="66732" y="102970"/>
                    <a:pt x="64270" y="101210"/>
                  </a:cubicBezTo>
                  <a:cubicBezTo>
                    <a:pt x="60973" y="112223"/>
                    <a:pt x="53306" y="120000"/>
                    <a:pt x="44409" y="120000"/>
                  </a:cubicBezTo>
                  <a:cubicBezTo>
                    <a:pt x="35114" y="120000"/>
                    <a:pt x="27209" y="111598"/>
                    <a:pt x="24150" y="99791"/>
                  </a:cubicBezTo>
                  <a:cubicBezTo>
                    <a:pt x="22840" y="100189"/>
                    <a:pt x="21449" y="100416"/>
                    <a:pt x="20019" y="100416"/>
                  </a:cubicBezTo>
                  <a:cubicBezTo>
                    <a:pt x="8977" y="100416"/>
                    <a:pt x="0" y="87473"/>
                    <a:pt x="0" y="71523"/>
                  </a:cubicBezTo>
                  <a:cubicBezTo>
                    <a:pt x="0" y="60794"/>
                    <a:pt x="4051" y="51485"/>
                    <a:pt x="10009" y="46490"/>
                  </a:cubicBezTo>
                  <a:cubicBezTo>
                    <a:pt x="8778" y="42403"/>
                    <a:pt x="8103" y="37918"/>
                    <a:pt x="8103" y="33263"/>
                  </a:cubicBezTo>
                  <a:cubicBezTo>
                    <a:pt x="8103" y="14872"/>
                    <a:pt x="18550" y="0"/>
                    <a:pt x="31420" y="0"/>
                  </a:cubicBezTo>
                  <a:cubicBezTo>
                    <a:pt x="38967" y="0"/>
                    <a:pt x="45680" y="5108"/>
                    <a:pt x="49930" y="13055"/>
                  </a:cubicBezTo>
                  <a:close/>
                </a:path>
              </a:pathLst>
            </a:custGeom>
            <a:solidFill>
              <a:srgbClr val="0A9AD7"/>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1" name="Shape 11"/>
            <p:cNvSpPr/>
            <p:nvPr/>
          </p:nvSpPr>
          <p:spPr>
            <a:xfrm>
              <a:off x="1297" y="1670"/>
              <a:ext cx="499" cy="672"/>
            </a:xfrm>
            <a:custGeom>
              <a:pathLst>
                <a:path extrusionOk="0" h="120000" w="120000">
                  <a:moveTo>
                    <a:pt x="1137" y="103943"/>
                  </a:moveTo>
                  <a:cubicBezTo>
                    <a:pt x="0" y="106056"/>
                    <a:pt x="1137" y="106478"/>
                    <a:pt x="1706" y="106901"/>
                  </a:cubicBezTo>
                  <a:cubicBezTo>
                    <a:pt x="5118" y="108591"/>
                    <a:pt x="8530" y="109859"/>
                    <a:pt x="11374" y="111126"/>
                  </a:cubicBezTo>
                  <a:cubicBezTo>
                    <a:pt x="29004" y="118309"/>
                    <a:pt x="45497" y="120000"/>
                    <a:pt x="63127" y="120000"/>
                  </a:cubicBezTo>
                  <a:cubicBezTo>
                    <a:pt x="98388" y="120000"/>
                    <a:pt x="120000" y="106478"/>
                    <a:pt x="120000" y="84084"/>
                  </a:cubicBezTo>
                  <a:cubicBezTo>
                    <a:pt x="120000" y="83239"/>
                    <a:pt x="120000" y="83239"/>
                    <a:pt x="120000" y="83239"/>
                  </a:cubicBezTo>
                  <a:cubicBezTo>
                    <a:pt x="120000" y="62535"/>
                    <a:pt x="95545" y="55352"/>
                    <a:pt x="72227" y="49859"/>
                  </a:cubicBezTo>
                  <a:cubicBezTo>
                    <a:pt x="69383" y="49014"/>
                    <a:pt x="69383" y="49014"/>
                    <a:pt x="69383" y="49014"/>
                  </a:cubicBezTo>
                  <a:cubicBezTo>
                    <a:pt x="51753" y="44788"/>
                    <a:pt x="36398" y="40985"/>
                    <a:pt x="36398" y="32535"/>
                  </a:cubicBezTo>
                  <a:cubicBezTo>
                    <a:pt x="36398" y="32112"/>
                    <a:pt x="36398" y="32112"/>
                    <a:pt x="36398" y="32112"/>
                  </a:cubicBezTo>
                  <a:cubicBezTo>
                    <a:pt x="36398" y="24929"/>
                    <a:pt x="45497" y="19436"/>
                    <a:pt x="59146" y="19436"/>
                  </a:cubicBezTo>
                  <a:cubicBezTo>
                    <a:pt x="74502" y="19436"/>
                    <a:pt x="92132" y="23239"/>
                    <a:pt x="104075" y="27887"/>
                  </a:cubicBezTo>
                  <a:cubicBezTo>
                    <a:pt x="104075" y="27887"/>
                    <a:pt x="107488" y="29577"/>
                    <a:pt x="108625" y="27042"/>
                  </a:cubicBezTo>
                  <a:cubicBezTo>
                    <a:pt x="109194" y="25774"/>
                    <a:pt x="114881" y="13943"/>
                    <a:pt x="115450" y="12676"/>
                  </a:cubicBezTo>
                  <a:cubicBezTo>
                    <a:pt x="116587" y="11408"/>
                    <a:pt x="115450" y="10563"/>
                    <a:pt x="113744" y="9718"/>
                  </a:cubicBezTo>
                  <a:cubicBezTo>
                    <a:pt x="100663" y="3802"/>
                    <a:pt x="82464" y="0"/>
                    <a:pt x="63696" y="0"/>
                  </a:cubicBezTo>
                  <a:cubicBezTo>
                    <a:pt x="59715" y="0"/>
                    <a:pt x="59715" y="0"/>
                    <a:pt x="59715" y="0"/>
                  </a:cubicBezTo>
                  <a:cubicBezTo>
                    <a:pt x="27867" y="0"/>
                    <a:pt x="5118" y="14366"/>
                    <a:pt x="5118" y="35070"/>
                  </a:cubicBezTo>
                  <a:cubicBezTo>
                    <a:pt x="5118" y="35492"/>
                    <a:pt x="5118" y="35492"/>
                    <a:pt x="5118" y="35492"/>
                  </a:cubicBezTo>
                  <a:cubicBezTo>
                    <a:pt x="5118" y="57464"/>
                    <a:pt x="30142" y="64647"/>
                    <a:pt x="53459" y="69295"/>
                  </a:cubicBezTo>
                  <a:cubicBezTo>
                    <a:pt x="56872" y="70140"/>
                    <a:pt x="56872" y="70140"/>
                    <a:pt x="56872" y="70140"/>
                  </a:cubicBezTo>
                  <a:cubicBezTo>
                    <a:pt x="73933" y="73943"/>
                    <a:pt x="88720" y="77323"/>
                    <a:pt x="88720" y="86197"/>
                  </a:cubicBezTo>
                  <a:cubicBezTo>
                    <a:pt x="88720" y="86619"/>
                    <a:pt x="88720" y="86619"/>
                    <a:pt x="88720" y="86619"/>
                  </a:cubicBezTo>
                  <a:cubicBezTo>
                    <a:pt x="88720" y="95070"/>
                    <a:pt x="79052" y="100985"/>
                    <a:pt x="63696" y="100985"/>
                  </a:cubicBezTo>
                  <a:cubicBezTo>
                    <a:pt x="58009" y="100985"/>
                    <a:pt x="38672" y="100985"/>
                    <a:pt x="18199" y="91267"/>
                  </a:cubicBezTo>
                  <a:cubicBezTo>
                    <a:pt x="15924" y="90000"/>
                    <a:pt x="14786" y="89154"/>
                    <a:pt x="12511" y="88309"/>
                  </a:cubicBezTo>
                  <a:cubicBezTo>
                    <a:pt x="11374" y="87887"/>
                    <a:pt x="9099" y="87042"/>
                    <a:pt x="7962" y="89577"/>
                  </a:cubicBezTo>
                  <a:lnTo>
                    <a:pt x="1137" y="10394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2" name="Shape 12"/>
            <p:cNvSpPr/>
            <p:nvPr/>
          </p:nvSpPr>
          <p:spPr>
            <a:xfrm>
              <a:off x="3443" y="1670"/>
              <a:ext cx="499" cy="672"/>
            </a:xfrm>
            <a:custGeom>
              <a:pathLst>
                <a:path extrusionOk="0" h="120000" w="120000">
                  <a:moveTo>
                    <a:pt x="1137" y="103943"/>
                  </a:moveTo>
                  <a:cubicBezTo>
                    <a:pt x="0" y="106056"/>
                    <a:pt x="1137" y="106478"/>
                    <a:pt x="1706" y="106901"/>
                  </a:cubicBezTo>
                  <a:cubicBezTo>
                    <a:pt x="5118" y="108591"/>
                    <a:pt x="8530" y="109859"/>
                    <a:pt x="11374" y="111126"/>
                  </a:cubicBezTo>
                  <a:cubicBezTo>
                    <a:pt x="29004" y="118309"/>
                    <a:pt x="45497" y="120000"/>
                    <a:pt x="63127" y="120000"/>
                  </a:cubicBezTo>
                  <a:cubicBezTo>
                    <a:pt x="98388" y="120000"/>
                    <a:pt x="120000" y="106478"/>
                    <a:pt x="120000" y="84084"/>
                  </a:cubicBezTo>
                  <a:cubicBezTo>
                    <a:pt x="120000" y="83239"/>
                    <a:pt x="120000" y="83239"/>
                    <a:pt x="120000" y="83239"/>
                  </a:cubicBezTo>
                  <a:cubicBezTo>
                    <a:pt x="120000" y="62535"/>
                    <a:pt x="95545" y="55352"/>
                    <a:pt x="72227" y="49859"/>
                  </a:cubicBezTo>
                  <a:cubicBezTo>
                    <a:pt x="69383" y="49014"/>
                    <a:pt x="69383" y="49014"/>
                    <a:pt x="69383" y="49014"/>
                  </a:cubicBezTo>
                  <a:cubicBezTo>
                    <a:pt x="51753" y="44788"/>
                    <a:pt x="36398" y="40985"/>
                    <a:pt x="36398" y="32535"/>
                  </a:cubicBezTo>
                  <a:cubicBezTo>
                    <a:pt x="36398" y="32112"/>
                    <a:pt x="36398" y="32112"/>
                    <a:pt x="36398" y="32112"/>
                  </a:cubicBezTo>
                  <a:cubicBezTo>
                    <a:pt x="36398" y="24929"/>
                    <a:pt x="45497" y="19436"/>
                    <a:pt x="59146" y="19436"/>
                  </a:cubicBezTo>
                  <a:cubicBezTo>
                    <a:pt x="74502" y="19436"/>
                    <a:pt x="92132" y="23239"/>
                    <a:pt x="104075" y="27887"/>
                  </a:cubicBezTo>
                  <a:cubicBezTo>
                    <a:pt x="104075" y="27887"/>
                    <a:pt x="107488" y="29577"/>
                    <a:pt x="108625" y="27042"/>
                  </a:cubicBezTo>
                  <a:cubicBezTo>
                    <a:pt x="109194" y="25774"/>
                    <a:pt x="114881" y="13943"/>
                    <a:pt x="115450" y="12676"/>
                  </a:cubicBezTo>
                  <a:cubicBezTo>
                    <a:pt x="116587" y="11408"/>
                    <a:pt x="115450" y="10563"/>
                    <a:pt x="113744" y="9718"/>
                  </a:cubicBezTo>
                  <a:cubicBezTo>
                    <a:pt x="100663" y="3802"/>
                    <a:pt x="82464" y="0"/>
                    <a:pt x="63696" y="0"/>
                  </a:cubicBezTo>
                  <a:cubicBezTo>
                    <a:pt x="59715" y="0"/>
                    <a:pt x="59715" y="0"/>
                    <a:pt x="59715" y="0"/>
                  </a:cubicBezTo>
                  <a:cubicBezTo>
                    <a:pt x="27867" y="0"/>
                    <a:pt x="5118" y="14366"/>
                    <a:pt x="5118" y="35070"/>
                  </a:cubicBezTo>
                  <a:cubicBezTo>
                    <a:pt x="5118" y="35492"/>
                    <a:pt x="5118" y="35492"/>
                    <a:pt x="5118" y="35492"/>
                  </a:cubicBezTo>
                  <a:cubicBezTo>
                    <a:pt x="5118" y="57464"/>
                    <a:pt x="30142" y="64647"/>
                    <a:pt x="53459" y="69295"/>
                  </a:cubicBezTo>
                  <a:cubicBezTo>
                    <a:pt x="56872" y="70140"/>
                    <a:pt x="56872" y="70140"/>
                    <a:pt x="56872" y="70140"/>
                  </a:cubicBezTo>
                  <a:cubicBezTo>
                    <a:pt x="73933" y="73943"/>
                    <a:pt x="88720" y="77323"/>
                    <a:pt x="88720" y="86197"/>
                  </a:cubicBezTo>
                  <a:cubicBezTo>
                    <a:pt x="88720" y="86619"/>
                    <a:pt x="88720" y="86619"/>
                    <a:pt x="88720" y="86619"/>
                  </a:cubicBezTo>
                  <a:cubicBezTo>
                    <a:pt x="88720" y="95070"/>
                    <a:pt x="79052" y="100985"/>
                    <a:pt x="63696" y="100985"/>
                  </a:cubicBezTo>
                  <a:cubicBezTo>
                    <a:pt x="58009" y="100985"/>
                    <a:pt x="38672" y="100985"/>
                    <a:pt x="18199" y="91267"/>
                  </a:cubicBezTo>
                  <a:cubicBezTo>
                    <a:pt x="15924" y="90000"/>
                    <a:pt x="14218" y="89577"/>
                    <a:pt x="12511" y="88309"/>
                  </a:cubicBezTo>
                  <a:cubicBezTo>
                    <a:pt x="11943" y="88309"/>
                    <a:pt x="9099" y="87464"/>
                    <a:pt x="7962" y="89577"/>
                  </a:cubicBezTo>
                  <a:lnTo>
                    <a:pt x="1137" y="10394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3" name="Shape 13"/>
            <p:cNvSpPr/>
            <p:nvPr/>
          </p:nvSpPr>
          <p:spPr>
            <a:xfrm>
              <a:off x="4454" y="1670"/>
              <a:ext cx="595" cy="672"/>
            </a:xfrm>
            <a:custGeom>
              <a:pathLst>
                <a:path extrusionOk="0" h="120000" w="120000">
                  <a:moveTo>
                    <a:pt x="116666" y="36760"/>
                  </a:moveTo>
                  <a:cubicBezTo>
                    <a:pt x="114285" y="29154"/>
                    <a:pt x="110476" y="22816"/>
                    <a:pt x="105238" y="17746"/>
                  </a:cubicBezTo>
                  <a:cubicBezTo>
                    <a:pt x="100476" y="12253"/>
                    <a:pt x="93809" y="8028"/>
                    <a:pt x="86190" y="5070"/>
                  </a:cubicBezTo>
                  <a:cubicBezTo>
                    <a:pt x="79047" y="1690"/>
                    <a:pt x="70000" y="0"/>
                    <a:pt x="60000" y="0"/>
                  </a:cubicBezTo>
                  <a:cubicBezTo>
                    <a:pt x="50000" y="0"/>
                    <a:pt x="40952" y="1690"/>
                    <a:pt x="33809" y="5070"/>
                  </a:cubicBezTo>
                  <a:cubicBezTo>
                    <a:pt x="26190" y="8028"/>
                    <a:pt x="19523" y="12253"/>
                    <a:pt x="14761" y="17746"/>
                  </a:cubicBezTo>
                  <a:cubicBezTo>
                    <a:pt x="9523" y="22816"/>
                    <a:pt x="5714" y="29154"/>
                    <a:pt x="3333" y="36760"/>
                  </a:cubicBezTo>
                  <a:cubicBezTo>
                    <a:pt x="952" y="43943"/>
                    <a:pt x="0" y="51549"/>
                    <a:pt x="0" y="60000"/>
                  </a:cubicBezTo>
                  <a:cubicBezTo>
                    <a:pt x="0" y="68450"/>
                    <a:pt x="952" y="76478"/>
                    <a:pt x="3333" y="83661"/>
                  </a:cubicBezTo>
                  <a:cubicBezTo>
                    <a:pt x="5714" y="90845"/>
                    <a:pt x="9523" y="97183"/>
                    <a:pt x="14761" y="102676"/>
                  </a:cubicBezTo>
                  <a:cubicBezTo>
                    <a:pt x="19523" y="107746"/>
                    <a:pt x="26190" y="111971"/>
                    <a:pt x="33809" y="115352"/>
                  </a:cubicBezTo>
                  <a:cubicBezTo>
                    <a:pt x="40952" y="118309"/>
                    <a:pt x="50000" y="120000"/>
                    <a:pt x="60000" y="120000"/>
                  </a:cubicBezTo>
                  <a:cubicBezTo>
                    <a:pt x="70000" y="120000"/>
                    <a:pt x="79047" y="118309"/>
                    <a:pt x="86190" y="115352"/>
                  </a:cubicBezTo>
                  <a:cubicBezTo>
                    <a:pt x="93809" y="111971"/>
                    <a:pt x="100476" y="107746"/>
                    <a:pt x="105238" y="102676"/>
                  </a:cubicBezTo>
                  <a:cubicBezTo>
                    <a:pt x="110476" y="97183"/>
                    <a:pt x="114285" y="90845"/>
                    <a:pt x="116666" y="83661"/>
                  </a:cubicBezTo>
                  <a:cubicBezTo>
                    <a:pt x="119047" y="76478"/>
                    <a:pt x="120000" y="68450"/>
                    <a:pt x="120000" y="60000"/>
                  </a:cubicBezTo>
                  <a:cubicBezTo>
                    <a:pt x="120000" y="51549"/>
                    <a:pt x="119047" y="43943"/>
                    <a:pt x="116666" y="36760"/>
                  </a:cubicBezTo>
                  <a:moveTo>
                    <a:pt x="91904" y="60000"/>
                  </a:moveTo>
                  <a:cubicBezTo>
                    <a:pt x="91904" y="72676"/>
                    <a:pt x="89047" y="82816"/>
                    <a:pt x="83809" y="90000"/>
                  </a:cubicBezTo>
                  <a:cubicBezTo>
                    <a:pt x="78571" y="96760"/>
                    <a:pt x="70952" y="100140"/>
                    <a:pt x="60000" y="100140"/>
                  </a:cubicBezTo>
                  <a:cubicBezTo>
                    <a:pt x="49047" y="100140"/>
                    <a:pt x="41428" y="96760"/>
                    <a:pt x="36190" y="90000"/>
                  </a:cubicBezTo>
                  <a:cubicBezTo>
                    <a:pt x="30952" y="82816"/>
                    <a:pt x="28571" y="72676"/>
                    <a:pt x="28571" y="60000"/>
                  </a:cubicBezTo>
                  <a:cubicBezTo>
                    <a:pt x="28571" y="47323"/>
                    <a:pt x="30952" y="37605"/>
                    <a:pt x="36190" y="30422"/>
                  </a:cubicBezTo>
                  <a:cubicBezTo>
                    <a:pt x="41428" y="23661"/>
                    <a:pt x="49047" y="20281"/>
                    <a:pt x="60000" y="20281"/>
                  </a:cubicBezTo>
                  <a:cubicBezTo>
                    <a:pt x="70952" y="20281"/>
                    <a:pt x="78571" y="23661"/>
                    <a:pt x="83809" y="30422"/>
                  </a:cubicBezTo>
                  <a:cubicBezTo>
                    <a:pt x="89047" y="37605"/>
                    <a:pt x="91904" y="47323"/>
                    <a:pt x="91904" y="60000"/>
                  </a:cubicBezTo>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4" name="Shape 14"/>
            <p:cNvSpPr/>
            <p:nvPr/>
          </p:nvSpPr>
          <p:spPr>
            <a:xfrm>
              <a:off x="5565" y="1670"/>
              <a:ext cx="507" cy="670"/>
            </a:xfrm>
            <a:custGeom>
              <a:pathLst>
                <a:path extrusionOk="0" h="120000" w="120000">
                  <a:moveTo>
                    <a:pt x="111588" y="97102"/>
                  </a:moveTo>
                  <a:cubicBezTo>
                    <a:pt x="111028" y="94982"/>
                    <a:pt x="108224" y="95830"/>
                    <a:pt x="108224" y="95830"/>
                  </a:cubicBezTo>
                  <a:cubicBezTo>
                    <a:pt x="103738" y="97102"/>
                    <a:pt x="99252" y="97950"/>
                    <a:pt x="94766" y="98798"/>
                  </a:cubicBezTo>
                  <a:cubicBezTo>
                    <a:pt x="89719" y="99222"/>
                    <a:pt x="84672" y="99646"/>
                    <a:pt x="78504" y="99646"/>
                  </a:cubicBezTo>
                  <a:cubicBezTo>
                    <a:pt x="64485" y="99646"/>
                    <a:pt x="53271" y="96254"/>
                    <a:pt x="45420" y="90318"/>
                  </a:cubicBezTo>
                  <a:cubicBezTo>
                    <a:pt x="37570" y="83957"/>
                    <a:pt x="33084" y="73780"/>
                    <a:pt x="33084" y="60212"/>
                  </a:cubicBezTo>
                  <a:cubicBezTo>
                    <a:pt x="33084" y="47915"/>
                    <a:pt x="37009" y="38586"/>
                    <a:pt x="44299" y="31378"/>
                  </a:cubicBezTo>
                  <a:cubicBezTo>
                    <a:pt x="51028" y="24169"/>
                    <a:pt x="62242" y="20777"/>
                    <a:pt x="76261" y="20777"/>
                  </a:cubicBezTo>
                  <a:cubicBezTo>
                    <a:pt x="88598" y="20777"/>
                    <a:pt x="97570" y="21625"/>
                    <a:pt x="107102" y="23745"/>
                  </a:cubicBezTo>
                  <a:cubicBezTo>
                    <a:pt x="107102" y="23745"/>
                    <a:pt x="109345" y="24593"/>
                    <a:pt x="110467" y="22473"/>
                  </a:cubicBezTo>
                  <a:cubicBezTo>
                    <a:pt x="112710" y="16961"/>
                    <a:pt x="114953" y="13144"/>
                    <a:pt x="117757" y="7632"/>
                  </a:cubicBezTo>
                  <a:cubicBezTo>
                    <a:pt x="118317" y="5936"/>
                    <a:pt x="116635" y="5088"/>
                    <a:pt x="115514" y="4664"/>
                  </a:cubicBezTo>
                  <a:cubicBezTo>
                    <a:pt x="112149" y="3816"/>
                    <a:pt x="103177" y="2120"/>
                    <a:pt x="96448" y="1272"/>
                  </a:cubicBezTo>
                  <a:cubicBezTo>
                    <a:pt x="90280" y="424"/>
                    <a:pt x="82990" y="0"/>
                    <a:pt x="74579" y="0"/>
                  </a:cubicBezTo>
                  <a:cubicBezTo>
                    <a:pt x="62242" y="0"/>
                    <a:pt x="51588" y="1696"/>
                    <a:pt x="42056" y="4664"/>
                  </a:cubicBezTo>
                  <a:cubicBezTo>
                    <a:pt x="33084" y="8056"/>
                    <a:pt x="25233" y="12296"/>
                    <a:pt x="19065" y="17385"/>
                  </a:cubicBezTo>
                  <a:cubicBezTo>
                    <a:pt x="12897" y="22897"/>
                    <a:pt x="7850" y="29257"/>
                    <a:pt x="5046" y="36466"/>
                  </a:cubicBezTo>
                  <a:cubicBezTo>
                    <a:pt x="1682" y="43674"/>
                    <a:pt x="0" y="51731"/>
                    <a:pt x="0" y="60212"/>
                  </a:cubicBezTo>
                  <a:cubicBezTo>
                    <a:pt x="0" y="78445"/>
                    <a:pt x="6728" y="93286"/>
                    <a:pt x="19626" y="103886"/>
                  </a:cubicBezTo>
                  <a:cubicBezTo>
                    <a:pt x="32523" y="114487"/>
                    <a:pt x="51588" y="120000"/>
                    <a:pt x="76822" y="120000"/>
                  </a:cubicBezTo>
                  <a:cubicBezTo>
                    <a:pt x="91401" y="120000"/>
                    <a:pt x="106542" y="117879"/>
                    <a:pt x="117757" y="114487"/>
                  </a:cubicBezTo>
                  <a:cubicBezTo>
                    <a:pt x="117757" y="114487"/>
                    <a:pt x="120000" y="113639"/>
                    <a:pt x="118878" y="111943"/>
                  </a:cubicBezTo>
                  <a:lnTo>
                    <a:pt x="111588" y="97102"/>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5" name="Shape 15"/>
            <p:cNvSpPr/>
            <p:nvPr/>
          </p:nvSpPr>
          <p:spPr>
            <a:xfrm>
              <a:off x="6108" y="1670"/>
              <a:ext cx="581" cy="672"/>
            </a:xfrm>
            <a:custGeom>
              <a:pathLst>
                <a:path extrusionOk="0" h="120000" w="120000">
                  <a:moveTo>
                    <a:pt x="114634" y="32535"/>
                  </a:moveTo>
                  <a:cubicBezTo>
                    <a:pt x="112682" y="25352"/>
                    <a:pt x="107317" y="18591"/>
                    <a:pt x="103902" y="15211"/>
                  </a:cubicBezTo>
                  <a:cubicBezTo>
                    <a:pt x="98048" y="10140"/>
                    <a:pt x="92682" y="6338"/>
                    <a:pt x="87317" y="4647"/>
                  </a:cubicBezTo>
                  <a:cubicBezTo>
                    <a:pt x="80487" y="1690"/>
                    <a:pt x="72195" y="0"/>
                    <a:pt x="62926" y="0"/>
                  </a:cubicBezTo>
                  <a:cubicBezTo>
                    <a:pt x="52195" y="0"/>
                    <a:pt x="42439" y="1690"/>
                    <a:pt x="34634" y="5070"/>
                  </a:cubicBezTo>
                  <a:cubicBezTo>
                    <a:pt x="26829" y="8028"/>
                    <a:pt x="20487" y="12676"/>
                    <a:pt x="15121" y="17746"/>
                  </a:cubicBezTo>
                  <a:cubicBezTo>
                    <a:pt x="9756" y="23239"/>
                    <a:pt x="5853" y="30000"/>
                    <a:pt x="3414" y="37183"/>
                  </a:cubicBezTo>
                  <a:cubicBezTo>
                    <a:pt x="975" y="44366"/>
                    <a:pt x="0" y="52394"/>
                    <a:pt x="0" y="60845"/>
                  </a:cubicBezTo>
                  <a:cubicBezTo>
                    <a:pt x="0" y="69295"/>
                    <a:pt x="975" y="77323"/>
                    <a:pt x="3902" y="84507"/>
                  </a:cubicBezTo>
                  <a:cubicBezTo>
                    <a:pt x="6341" y="91690"/>
                    <a:pt x="10243" y="98028"/>
                    <a:pt x="16097" y="103098"/>
                  </a:cubicBezTo>
                  <a:cubicBezTo>
                    <a:pt x="21463" y="108591"/>
                    <a:pt x="28780" y="112394"/>
                    <a:pt x="37560" y="115352"/>
                  </a:cubicBezTo>
                  <a:cubicBezTo>
                    <a:pt x="46341" y="118309"/>
                    <a:pt x="56585" y="120000"/>
                    <a:pt x="68780" y="120000"/>
                  </a:cubicBezTo>
                  <a:cubicBezTo>
                    <a:pt x="93170" y="119577"/>
                    <a:pt x="106341" y="114929"/>
                    <a:pt x="111707" y="112394"/>
                  </a:cubicBezTo>
                  <a:cubicBezTo>
                    <a:pt x="112682" y="111971"/>
                    <a:pt x="113170" y="111126"/>
                    <a:pt x="112195" y="109014"/>
                  </a:cubicBezTo>
                  <a:cubicBezTo>
                    <a:pt x="106829" y="95492"/>
                    <a:pt x="106829" y="95492"/>
                    <a:pt x="106829" y="95492"/>
                  </a:cubicBezTo>
                  <a:cubicBezTo>
                    <a:pt x="105853" y="93380"/>
                    <a:pt x="103414" y="94225"/>
                    <a:pt x="103414" y="94225"/>
                  </a:cubicBezTo>
                  <a:cubicBezTo>
                    <a:pt x="97560" y="95915"/>
                    <a:pt x="88780" y="99718"/>
                    <a:pt x="68292" y="99718"/>
                  </a:cubicBezTo>
                  <a:cubicBezTo>
                    <a:pt x="55121" y="99295"/>
                    <a:pt x="45365" y="95915"/>
                    <a:pt x="39024" y="90845"/>
                  </a:cubicBezTo>
                  <a:cubicBezTo>
                    <a:pt x="32682" y="85352"/>
                    <a:pt x="29756" y="77323"/>
                    <a:pt x="29268" y="66338"/>
                  </a:cubicBezTo>
                  <a:cubicBezTo>
                    <a:pt x="114634" y="66338"/>
                    <a:pt x="114634" y="66338"/>
                    <a:pt x="114634" y="66338"/>
                  </a:cubicBezTo>
                  <a:cubicBezTo>
                    <a:pt x="114634" y="66338"/>
                    <a:pt x="117073" y="66338"/>
                    <a:pt x="117073" y="64225"/>
                  </a:cubicBezTo>
                  <a:cubicBezTo>
                    <a:pt x="117073" y="63380"/>
                    <a:pt x="120000" y="49014"/>
                    <a:pt x="114634" y="32535"/>
                  </a:cubicBezTo>
                  <a:close/>
                  <a:moveTo>
                    <a:pt x="29756" y="47746"/>
                  </a:moveTo>
                  <a:cubicBezTo>
                    <a:pt x="30731" y="40985"/>
                    <a:pt x="33170" y="35070"/>
                    <a:pt x="36585" y="30422"/>
                  </a:cubicBezTo>
                  <a:cubicBezTo>
                    <a:pt x="41951" y="23661"/>
                    <a:pt x="49756" y="19859"/>
                    <a:pt x="60975" y="19859"/>
                  </a:cubicBezTo>
                  <a:cubicBezTo>
                    <a:pt x="72195" y="19859"/>
                    <a:pt x="79512" y="23661"/>
                    <a:pt x="84878" y="30422"/>
                  </a:cubicBezTo>
                  <a:cubicBezTo>
                    <a:pt x="88292" y="35070"/>
                    <a:pt x="89756" y="40985"/>
                    <a:pt x="90731" y="47746"/>
                  </a:cubicBezTo>
                  <a:lnTo>
                    <a:pt x="29756" y="477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6" name="Shape 16"/>
            <p:cNvSpPr/>
            <p:nvPr/>
          </p:nvSpPr>
          <p:spPr>
            <a:xfrm>
              <a:off x="2793" y="1670"/>
              <a:ext cx="581" cy="672"/>
            </a:xfrm>
            <a:custGeom>
              <a:pathLst>
                <a:path extrusionOk="0" h="120000" w="120000">
                  <a:moveTo>
                    <a:pt x="114634" y="32535"/>
                  </a:moveTo>
                  <a:cubicBezTo>
                    <a:pt x="112682" y="25352"/>
                    <a:pt x="107317" y="18591"/>
                    <a:pt x="103902" y="15211"/>
                  </a:cubicBezTo>
                  <a:cubicBezTo>
                    <a:pt x="98048" y="10140"/>
                    <a:pt x="92682" y="6338"/>
                    <a:pt x="87317" y="4647"/>
                  </a:cubicBezTo>
                  <a:cubicBezTo>
                    <a:pt x="80487" y="1690"/>
                    <a:pt x="72195" y="0"/>
                    <a:pt x="62926" y="0"/>
                  </a:cubicBezTo>
                  <a:cubicBezTo>
                    <a:pt x="52195" y="0"/>
                    <a:pt x="42439" y="1690"/>
                    <a:pt x="34634" y="5070"/>
                  </a:cubicBezTo>
                  <a:cubicBezTo>
                    <a:pt x="26829" y="8028"/>
                    <a:pt x="20487" y="12676"/>
                    <a:pt x="15121" y="17746"/>
                  </a:cubicBezTo>
                  <a:cubicBezTo>
                    <a:pt x="9756" y="23239"/>
                    <a:pt x="5853" y="30000"/>
                    <a:pt x="3414" y="37183"/>
                  </a:cubicBezTo>
                  <a:cubicBezTo>
                    <a:pt x="975" y="44366"/>
                    <a:pt x="0" y="52394"/>
                    <a:pt x="0" y="60845"/>
                  </a:cubicBezTo>
                  <a:cubicBezTo>
                    <a:pt x="0" y="69295"/>
                    <a:pt x="975" y="77323"/>
                    <a:pt x="3902" y="84507"/>
                  </a:cubicBezTo>
                  <a:cubicBezTo>
                    <a:pt x="6341" y="91690"/>
                    <a:pt x="10243" y="98028"/>
                    <a:pt x="16097" y="103098"/>
                  </a:cubicBezTo>
                  <a:cubicBezTo>
                    <a:pt x="21463" y="108591"/>
                    <a:pt x="28780" y="112394"/>
                    <a:pt x="37560" y="115352"/>
                  </a:cubicBezTo>
                  <a:cubicBezTo>
                    <a:pt x="46341" y="118309"/>
                    <a:pt x="56585" y="120000"/>
                    <a:pt x="68780" y="120000"/>
                  </a:cubicBezTo>
                  <a:cubicBezTo>
                    <a:pt x="93170" y="119577"/>
                    <a:pt x="106341" y="114929"/>
                    <a:pt x="111707" y="112394"/>
                  </a:cubicBezTo>
                  <a:cubicBezTo>
                    <a:pt x="112682" y="111971"/>
                    <a:pt x="113170" y="111126"/>
                    <a:pt x="112195" y="109014"/>
                  </a:cubicBezTo>
                  <a:cubicBezTo>
                    <a:pt x="106829" y="95492"/>
                    <a:pt x="106829" y="95492"/>
                    <a:pt x="106829" y="95492"/>
                  </a:cubicBezTo>
                  <a:cubicBezTo>
                    <a:pt x="105853" y="93380"/>
                    <a:pt x="103414" y="94225"/>
                    <a:pt x="103414" y="94225"/>
                  </a:cubicBezTo>
                  <a:cubicBezTo>
                    <a:pt x="97560" y="95915"/>
                    <a:pt x="88780" y="99718"/>
                    <a:pt x="68292" y="99718"/>
                  </a:cubicBezTo>
                  <a:cubicBezTo>
                    <a:pt x="55121" y="99295"/>
                    <a:pt x="45365" y="95915"/>
                    <a:pt x="39024" y="90845"/>
                  </a:cubicBezTo>
                  <a:cubicBezTo>
                    <a:pt x="32682" y="85352"/>
                    <a:pt x="29756" y="77323"/>
                    <a:pt x="29268" y="66338"/>
                  </a:cubicBezTo>
                  <a:cubicBezTo>
                    <a:pt x="114634" y="66338"/>
                    <a:pt x="114634" y="66338"/>
                    <a:pt x="114634" y="66338"/>
                  </a:cubicBezTo>
                  <a:cubicBezTo>
                    <a:pt x="114634" y="66338"/>
                    <a:pt x="117073" y="66338"/>
                    <a:pt x="117073" y="64225"/>
                  </a:cubicBezTo>
                  <a:cubicBezTo>
                    <a:pt x="117073" y="63380"/>
                    <a:pt x="120000" y="49014"/>
                    <a:pt x="114634" y="32535"/>
                  </a:cubicBezTo>
                  <a:close/>
                  <a:moveTo>
                    <a:pt x="29756" y="47746"/>
                  </a:moveTo>
                  <a:cubicBezTo>
                    <a:pt x="30731" y="40985"/>
                    <a:pt x="33170" y="35070"/>
                    <a:pt x="36585" y="30422"/>
                  </a:cubicBezTo>
                  <a:cubicBezTo>
                    <a:pt x="41951" y="23661"/>
                    <a:pt x="49756" y="19859"/>
                    <a:pt x="60975" y="19859"/>
                  </a:cubicBezTo>
                  <a:cubicBezTo>
                    <a:pt x="72195" y="19859"/>
                    <a:pt x="79512" y="23661"/>
                    <a:pt x="84878" y="30422"/>
                  </a:cubicBezTo>
                  <a:cubicBezTo>
                    <a:pt x="88292" y="35070"/>
                    <a:pt x="89756" y="40985"/>
                    <a:pt x="90731" y="47746"/>
                  </a:cubicBezTo>
                  <a:lnTo>
                    <a:pt x="29756" y="477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7" name="Shape 17"/>
            <p:cNvSpPr/>
            <p:nvPr/>
          </p:nvSpPr>
          <p:spPr>
            <a:xfrm>
              <a:off x="1870" y="1670"/>
              <a:ext cx="536" cy="672"/>
            </a:xfrm>
            <a:custGeom>
              <a:pathLst>
                <a:path extrusionOk="0" h="120000" w="120000">
                  <a:moveTo>
                    <a:pt x="75066" y="44366"/>
                  </a:moveTo>
                  <a:cubicBezTo>
                    <a:pt x="71365" y="44366"/>
                    <a:pt x="66607" y="43943"/>
                    <a:pt x="60792" y="43943"/>
                  </a:cubicBezTo>
                  <a:cubicBezTo>
                    <a:pt x="52863" y="43943"/>
                    <a:pt x="44933" y="44788"/>
                    <a:pt x="38061" y="46478"/>
                  </a:cubicBezTo>
                  <a:cubicBezTo>
                    <a:pt x="30660" y="48169"/>
                    <a:pt x="24317" y="50281"/>
                    <a:pt x="18502" y="53661"/>
                  </a:cubicBezTo>
                  <a:cubicBezTo>
                    <a:pt x="12687" y="56619"/>
                    <a:pt x="8458" y="60845"/>
                    <a:pt x="5286" y="65915"/>
                  </a:cubicBezTo>
                  <a:cubicBezTo>
                    <a:pt x="2114" y="70563"/>
                    <a:pt x="0" y="76478"/>
                    <a:pt x="0" y="82816"/>
                  </a:cubicBezTo>
                  <a:cubicBezTo>
                    <a:pt x="0" y="89577"/>
                    <a:pt x="1585" y="95070"/>
                    <a:pt x="4229" y="99718"/>
                  </a:cubicBezTo>
                  <a:cubicBezTo>
                    <a:pt x="7400" y="104366"/>
                    <a:pt x="11101" y="108169"/>
                    <a:pt x="16387" y="111126"/>
                  </a:cubicBezTo>
                  <a:cubicBezTo>
                    <a:pt x="21674" y="114084"/>
                    <a:pt x="28017" y="116619"/>
                    <a:pt x="35418" y="117887"/>
                  </a:cubicBezTo>
                  <a:cubicBezTo>
                    <a:pt x="42819" y="119154"/>
                    <a:pt x="50748" y="120000"/>
                    <a:pt x="59735" y="120000"/>
                  </a:cubicBezTo>
                  <a:cubicBezTo>
                    <a:pt x="69251" y="120000"/>
                    <a:pt x="78766" y="119154"/>
                    <a:pt x="87753" y="117887"/>
                  </a:cubicBezTo>
                  <a:cubicBezTo>
                    <a:pt x="97268" y="116619"/>
                    <a:pt x="108370" y="114929"/>
                    <a:pt x="111013" y="114507"/>
                  </a:cubicBezTo>
                  <a:cubicBezTo>
                    <a:pt x="114185" y="113661"/>
                    <a:pt x="117885" y="112816"/>
                    <a:pt x="117885" y="112816"/>
                  </a:cubicBezTo>
                  <a:cubicBezTo>
                    <a:pt x="120000" y="112394"/>
                    <a:pt x="120000" y="110704"/>
                    <a:pt x="120000" y="110704"/>
                  </a:cubicBezTo>
                  <a:cubicBezTo>
                    <a:pt x="120000" y="43098"/>
                    <a:pt x="120000" y="43098"/>
                    <a:pt x="120000" y="43098"/>
                  </a:cubicBezTo>
                  <a:cubicBezTo>
                    <a:pt x="120000" y="28309"/>
                    <a:pt x="114713" y="16901"/>
                    <a:pt x="105198" y="10140"/>
                  </a:cubicBezTo>
                  <a:cubicBezTo>
                    <a:pt x="95154" y="3380"/>
                    <a:pt x="80881" y="0"/>
                    <a:pt x="62378" y="0"/>
                  </a:cubicBezTo>
                  <a:cubicBezTo>
                    <a:pt x="55506" y="0"/>
                    <a:pt x="44405" y="845"/>
                    <a:pt x="38061" y="1690"/>
                  </a:cubicBezTo>
                  <a:cubicBezTo>
                    <a:pt x="38061" y="1690"/>
                    <a:pt x="17444" y="5070"/>
                    <a:pt x="9515" y="10140"/>
                  </a:cubicBezTo>
                  <a:cubicBezTo>
                    <a:pt x="9515" y="10140"/>
                    <a:pt x="7400" y="10985"/>
                    <a:pt x="8458" y="13098"/>
                  </a:cubicBezTo>
                  <a:cubicBezTo>
                    <a:pt x="14801" y="27042"/>
                    <a:pt x="14801" y="27042"/>
                    <a:pt x="14801" y="27042"/>
                  </a:cubicBezTo>
                  <a:cubicBezTo>
                    <a:pt x="15859" y="29154"/>
                    <a:pt x="17973" y="28309"/>
                    <a:pt x="17973" y="28309"/>
                  </a:cubicBezTo>
                  <a:cubicBezTo>
                    <a:pt x="17973" y="28309"/>
                    <a:pt x="18502" y="28309"/>
                    <a:pt x="19559" y="27887"/>
                  </a:cubicBezTo>
                  <a:cubicBezTo>
                    <a:pt x="37533" y="20281"/>
                    <a:pt x="59735" y="20281"/>
                    <a:pt x="59735" y="20281"/>
                  </a:cubicBezTo>
                  <a:cubicBezTo>
                    <a:pt x="69779" y="20281"/>
                    <a:pt x="77709" y="21971"/>
                    <a:pt x="82995" y="24929"/>
                  </a:cubicBezTo>
                  <a:cubicBezTo>
                    <a:pt x="87753" y="28309"/>
                    <a:pt x="90396" y="32957"/>
                    <a:pt x="90396" y="42676"/>
                  </a:cubicBezTo>
                  <a:cubicBezTo>
                    <a:pt x="90396" y="46056"/>
                    <a:pt x="90396" y="46056"/>
                    <a:pt x="90396" y="46056"/>
                  </a:cubicBezTo>
                  <a:cubicBezTo>
                    <a:pt x="82466" y="44788"/>
                    <a:pt x="75066" y="44366"/>
                    <a:pt x="75066" y="44366"/>
                  </a:cubicBezTo>
                  <a:close/>
                  <a:moveTo>
                    <a:pt x="38061" y="96338"/>
                  </a:moveTo>
                  <a:cubicBezTo>
                    <a:pt x="34889" y="94225"/>
                    <a:pt x="34361" y="93380"/>
                    <a:pt x="32775" y="92112"/>
                  </a:cubicBezTo>
                  <a:cubicBezTo>
                    <a:pt x="31189" y="89577"/>
                    <a:pt x="30132" y="86619"/>
                    <a:pt x="30132" y="82394"/>
                  </a:cubicBezTo>
                  <a:cubicBezTo>
                    <a:pt x="30132" y="76056"/>
                    <a:pt x="32775" y="71408"/>
                    <a:pt x="38590" y="68028"/>
                  </a:cubicBezTo>
                  <a:cubicBezTo>
                    <a:pt x="38590" y="68028"/>
                    <a:pt x="46519" y="62535"/>
                    <a:pt x="65022" y="62535"/>
                  </a:cubicBezTo>
                  <a:cubicBezTo>
                    <a:pt x="78766" y="62957"/>
                    <a:pt x="90396" y="64225"/>
                    <a:pt x="90396" y="64225"/>
                  </a:cubicBezTo>
                  <a:cubicBezTo>
                    <a:pt x="90396" y="98028"/>
                    <a:pt x="90396" y="98028"/>
                    <a:pt x="90396" y="98028"/>
                  </a:cubicBezTo>
                  <a:cubicBezTo>
                    <a:pt x="90396" y="98028"/>
                    <a:pt x="90396" y="98028"/>
                    <a:pt x="90396" y="98028"/>
                  </a:cubicBezTo>
                  <a:cubicBezTo>
                    <a:pt x="90396" y="98028"/>
                    <a:pt x="78766" y="100140"/>
                    <a:pt x="65550" y="100563"/>
                  </a:cubicBezTo>
                  <a:cubicBezTo>
                    <a:pt x="46519" y="101408"/>
                    <a:pt x="38061" y="96338"/>
                    <a:pt x="38061" y="96338"/>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 name="Shape 18"/>
            <p:cNvSpPr/>
            <p:nvPr/>
          </p:nvSpPr>
          <p:spPr>
            <a:xfrm>
              <a:off x="5161" y="1676"/>
              <a:ext cx="385" cy="652"/>
            </a:xfrm>
            <a:custGeom>
              <a:pathLst>
                <a:path extrusionOk="0" h="120000" w="120000">
                  <a:moveTo>
                    <a:pt x="119263" y="5652"/>
                  </a:moveTo>
                  <a:cubicBezTo>
                    <a:pt x="120000" y="3913"/>
                    <a:pt x="118527" y="3043"/>
                    <a:pt x="117055" y="3043"/>
                  </a:cubicBezTo>
                  <a:cubicBezTo>
                    <a:pt x="114846" y="2173"/>
                    <a:pt x="104539" y="869"/>
                    <a:pt x="95705" y="869"/>
                  </a:cubicBezTo>
                  <a:cubicBezTo>
                    <a:pt x="79509" y="0"/>
                    <a:pt x="70674" y="1739"/>
                    <a:pt x="62576" y="3913"/>
                  </a:cubicBezTo>
                  <a:cubicBezTo>
                    <a:pt x="54478" y="6086"/>
                    <a:pt x="45644" y="9565"/>
                    <a:pt x="40490" y="13478"/>
                  </a:cubicBezTo>
                  <a:cubicBezTo>
                    <a:pt x="40490" y="3913"/>
                    <a:pt x="40490" y="3913"/>
                    <a:pt x="40490" y="3913"/>
                  </a:cubicBezTo>
                  <a:cubicBezTo>
                    <a:pt x="40490" y="2608"/>
                    <a:pt x="39018" y="1739"/>
                    <a:pt x="36809" y="1739"/>
                  </a:cubicBezTo>
                  <a:cubicBezTo>
                    <a:pt x="3680" y="1739"/>
                    <a:pt x="3680" y="1739"/>
                    <a:pt x="3680" y="1739"/>
                  </a:cubicBezTo>
                  <a:cubicBezTo>
                    <a:pt x="2208" y="1739"/>
                    <a:pt x="0" y="2608"/>
                    <a:pt x="0" y="3913"/>
                  </a:cubicBezTo>
                  <a:cubicBezTo>
                    <a:pt x="0" y="117391"/>
                    <a:pt x="0" y="117391"/>
                    <a:pt x="0" y="117391"/>
                  </a:cubicBezTo>
                  <a:cubicBezTo>
                    <a:pt x="0" y="118695"/>
                    <a:pt x="2208" y="120000"/>
                    <a:pt x="4417" y="120000"/>
                  </a:cubicBezTo>
                  <a:cubicBezTo>
                    <a:pt x="38282" y="120000"/>
                    <a:pt x="38282" y="120000"/>
                    <a:pt x="38282" y="120000"/>
                  </a:cubicBezTo>
                  <a:cubicBezTo>
                    <a:pt x="40490" y="120000"/>
                    <a:pt x="41963" y="118695"/>
                    <a:pt x="41963" y="117391"/>
                  </a:cubicBezTo>
                  <a:cubicBezTo>
                    <a:pt x="41963" y="60869"/>
                    <a:pt x="41963" y="60869"/>
                    <a:pt x="41963" y="60869"/>
                  </a:cubicBezTo>
                  <a:cubicBezTo>
                    <a:pt x="41963" y="53478"/>
                    <a:pt x="43435" y="45652"/>
                    <a:pt x="46380" y="40869"/>
                  </a:cubicBezTo>
                  <a:cubicBezTo>
                    <a:pt x="49325" y="36086"/>
                    <a:pt x="53006" y="32608"/>
                    <a:pt x="57423" y="29565"/>
                  </a:cubicBezTo>
                  <a:cubicBezTo>
                    <a:pt x="62576" y="26956"/>
                    <a:pt x="67730" y="25217"/>
                    <a:pt x="73619" y="23913"/>
                  </a:cubicBezTo>
                  <a:cubicBezTo>
                    <a:pt x="79509" y="23043"/>
                    <a:pt x="86134" y="22608"/>
                    <a:pt x="90552" y="22608"/>
                  </a:cubicBezTo>
                  <a:cubicBezTo>
                    <a:pt x="97177" y="22608"/>
                    <a:pt x="104539" y="23478"/>
                    <a:pt x="104539" y="23478"/>
                  </a:cubicBezTo>
                  <a:cubicBezTo>
                    <a:pt x="107484" y="23913"/>
                    <a:pt x="108957" y="23043"/>
                    <a:pt x="109693" y="21739"/>
                  </a:cubicBezTo>
                  <a:cubicBezTo>
                    <a:pt x="111901" y="18260"/>
                    <a:pt x="117791" y="7826"/>
                    <a:pt x="119263" y="5652"/>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 name="Shape 19"/>
            <p:cNvSpPr/>
            <p:nvPr/>
          </p:nvSpPr>
          <p:spPr>
            <a:xfrm>
              <a:off x="3806" y="1406"/>
              <a:ext cx="727" cy="1218"/>
            </a:xfrm>
            <a:custGeom>
              <a:pathLst>
                <a:path extrusionOk="0" h="120000" w="120000">
                  <a:moveTo>
                    <a:pt x="118051" y="1398"/>
                  </a:moveTo>
                  <a:cubicBezTo>
                    <a:pt x="116103" y="932"/>
                    <a:pt x="114155" y="699"/>
                    <a:pt x="111428" y="466"/>
                  </a:cubicBezTo>
                  <a:cubicBezTo>
                    <a:pt x="108701" y="233"/>
                    <a:pt x="105584" y="0"/>
                    <a:pt x="102077" y="0"/>
                  </a:cubicBezTo>
                  <a:cubicBezTo>
                    <a:pt x="90000" y="0"/>
                    <a:pt x="80259" y="2097"/>
                    <a:pt x="73246" y="6291"/>
                  </a:cubicBezTo>
                  <a:cubicBezTo>
                    <a:pt x="66623" y="10252"/>
                    <a:pt x="61948" y="16543"/>
                    <a:pt x="59610" y="24699"/>
                  </a:cubicBezTo>
                  <a:cubicBezTo>
                    <a:pt x="58831" y="27495"/>
                    <a:pt x="58831" y="27495"/>
                    <a:pt x="58831" y="27495"/>
                  </a:cubicBezTo>
                  <a:cubicBezTo>
                    <a:pt x="43246" y="27495"/>
                    <a:pt x="43246" y="27495"/>
                    <a:pt x="43246" y="27495"/>
                  </a:cubicBezTo>
                  <a:cubicBezTo>
                    <a:pt x="43246" y="27495"/>
                    <a:pt x="41298" y="27495"/>
                    <a:pt x="40909" y="28660"/>
                  </a:cubicBezTo>
                  <a:cubicBezTo>
                    <a:pt x="38571" y="37048"/>
                    <a:pt x="38571" y="37048"/>
                    <a:pt x="38571" y="37048"/>
                  </a:cubicBezTo>
                  <a:cubicBezTo>
                    <a:pt x="38181" y="37980"/>
                    <a:pt x="38961" y="38446"/>
                    <a:pt x="40519" y="38446"/>
                  </a:cubicBezTo>
                  <a:cubicBezTo>
                    <a:pt x="55714" y="38446"/>
                    <a:pt x="55714" y="38446"/>
                    <a:pt x="55714" y="38446"/>
                  </a:cubicBezTo>
                  <a:cubicBezTo>
                    <a:pt x="40519" y="89475"/>
                    <a:pt x="40519" y="89475"/>
                    <a:pt x="40519" y="89475"/>
                  </a:cubicBezTo>
                  <a:cubicBezTo>
                    <a:pt x="39350" y="93669"/>
                    <a:pt x="37792" y="96932"/>
                    <a:pt x="36233" y="99495"/>
                  </a:cubicBezTo>
                  <a:cubicBezTo>
                    <a:pt x="34675" y="102058"/>
                    <a:pt x="33506" y="103922"/>
                    <a:pt x="31558" y="105320"/>
                  </a:cubicBezTo>
                  <a:cubicBezTo>
                    <a:pt x="30000" y="106718"/>
                    <a:pt x="28051" y="107650"/>
                    <a:pt x="25324" y="108116"/>
                  </a:cubicBezTo>
                  <a:cubicBezTo>
                    <a:pt x="22987" y="108582"/>
                    <a:pt x="20259" y="108815"/>
                    <a:pt x="17142" y="108815"/>
                  </a:cubicBezTo>
                  <a:cubicBezTo>
                    <a:pt x="15584" y="108815"/>
                    <a:pt x="13636" y="108815"/>
                    <a:pt x="11688" y="108582"/>
                  </a:cubicBezTo>
                  <a:cubicBezTo>
                    <a:pt x="10129" y="108349"/>
                    <a:pt x="9350" y="108116"/>
                    <a:pt x="8181" y="107883"/>
                  </a:cubicBezTo>
                  <a:cubicBezTo>
                    <a:pt x="8181" y="107883"/>
                    <a:pt x="6233" y="107417"/>
                    <a:pt x="5844" y="108582"/>
                  </a:cubicBezTo>
                  <a:cubicBezTo>
                    <a:pt x="5064" y="109281"/>
                    <a:pt x="1168" y="116038"/>
                    <a:pt x="779" y="116737"/>
                  </a:cubicBezTo>
                  <a:cubicBezTo>
                    <a:pt x="0" y="117669"/>
                    <a:pt x="779" y="118135"/>
                    <a:pt x="1558" y="118368"/>
                  </a:cubicBezTo>
                  <a:cubicBezTo>
                    <a:pt x="3896" y="118834"/>
                    <a:pt x="5064" y="119067"/>
                    <a:pt x="7792" y="119533"/>
                  </a:cubicBezTo>
                  <a:cubicBezTo>
                    <a:pt x="11688" y="120000"/>
                    <a:pt x="14805" y="120000"/>
                    <a:pt x="17922" y="120000"/>
                  </a:cubicBezTo>
                  <a:cubicBezTo>
                    <a:pt x="24155" y="120000"/>
                    <a:pt x="30000" y="119533"/>
                    <a:pt x="34675" y="118601"/>
                  </a:cubicBezTo>
                  <a:cubicBezTo>
                    <a:pt x="39350" y="117436"/>
                    <a:pt x="43636" y="115572"/>
                    <a:pt x="47142" y="113242"/>
                  </a:cubicBezTo>
                  <a:cubicBezTo>
                    <a:pt x="51428" y="110679"/>
                    <a:pt x="53766" y="107883"/>
                    <a:pt x="56103" y="104155"/>
                  </a:cubicBezTo>
                  <a:cubicBezTo>
                    <a:pt x="58441" y="100427"/>
                    <a:pt x="60389" y="95766"/>
                    <a:pt x="61948" y="90407"/>
                  </a:cubicBezTo>
                  <a:cubicBezTo>
                    <a:pt x="77532" y="38446"/>
                    <a:pt x="77532" y="38446"/>
                    <a:pt x="77532" y="38446"/>
                  </a:cubicBezTo>
                  <a:cubicBezTo>
                    <a:pt x="100129" y="38446"/>
                    <a:pt x="100129" y="38446"/>
                    <a:pt x="100129" y="38446"/>
                  </a:cubicBezTo>
                  <a:cubicBezTo>
                    <a:pt x="100129" y="38446"/>
                    <a:pt x="101688" y="38446"/>
                    <a:pt x="102077" y="37281"/>
                  </a:cubicBezTo>
                  <a:cubicBezTo>
                    <a:pt x="104805" y="28660"/>
                    <a:pt x="104805" y="28660"/>
                    <a:pt x="104805" y="28660"/>
                  </a:cubicBezTo>
                  <a:cubicBezTo>
                    <a:pt x="104805" y="27961"/>
                    <a:pt x="104415" y="27495"/>
                    <a:pt x="102467" y="27495"/>
                  </a:cubicBezTo>
                  <a:cubicBezTo>
                    <a:pt x="80649" y="27495"/>
                    <a:pt x="80649" y="27495"/>
                    <a:pt x="80649" y="27495"/>
                  </a:cubicBezTo>
                  <a:cubicBezTo>
                    <a:pt x="81038" y="27262"/>
                    <a:pt x="81818" y="22601"/>
                    <a:pt x="84545" y="18174"/>
                  </a:cubicBezTo>
                  <a:cubicBezTo>
                    <a:pt x="85324" y="16310"/>
                    <a:pt x="87272" y="14912"/>
                    <a:pt x="89220" y="13980"/>
                  </a:cubicBezTo>
                  <a:cubicBezTo>
                    <a:pt x="90779" y="12815"/>
                    <a:pt x="92727" y="12116"/>
                    <a:pt x="94675" y="11883"/>
                  </a:cubicBezTo>
                  <a:cubicBezTo>
                    <a:pt x="97012" y="11417"/>
                    <a:pt x="99350" y="11184"/>
                    <a:pt x="102077" y="11184"/>
                  </a:cubicBezTo>
                  <a:cubicBezTo>
                    <a:pt x="104025" y="11184"/>
                    <a:pt x="106363" y="11184"/>
                    <a:pt x="107922" y="11417"/>
                  </a:cubicBezTo>
                  <a:cubicBezTo>
                    <a:pt x="109870" y="11650"/>
                    <a:pt x="110649" y="11883"/>
                    <a:pt x="111428" y="11883"/>
                  </a:cubicBezTo>
                  <a:cubicBezTo>
                    <a:pt x="113376" y="12349"/>
                    <a:pt x="113766" y="12116"/>
                    <a:pt x="114155" y="11417"/>
                  </a:cubicBezTo>
                  <a:cubicBezTo>
                    <a:pt x="119610" y="2796"/>
                    <a:pt x="119610" y="2796"/>
                    <a:pt x="119610" y="2796"/>
                  </a:cubicBezTo>
                  <a:cubicBezTo>
                    <a:pt x="120000" y="1864"/>
                    <a:pt x="118831" y="1398"/>
                    <a:pt x="118051" y="1398"/>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 name="Shape 20"/>
            <p:cNvSpPr/>
            <p:nvPr/>
          </p:nvSpPr>
          <p:spPr>
            <a:xfrm>
              <a:off x="2542" y="1421"/>
              <a:ext cx="132" cy="907"/>
            </a:xfrm>
            <a:custGeom>
              <a:pathLst>
                <a:path extrusionOk="0" h="120000" w="120000">
                  <a:moveTo>
                    <a:pt x="119999" y="118125"/>
                  </a:moveTo>
                  <a:cubicBezTo>
                    <a:pt x="119999" y="119062"/>
                    <a:pt x="115714" y="120000"/>
                    <a:pt x="109285" y="120000"/>
                  </a:cubicBezTo>
                  <a:cubicBezTo>
                    <a:pt x="10714" y="120000"/>
                    <a:pt x="10714" y="120000"/>
                    <a:pt x="10714" y="120000"/>
                  </a:cubicBezTo>
                  <a:cubicBezTo>
                    <a:pt x="4285" y="120000"/>
                    <a:pt x="0" y="119062"/>
                    <a:pt x="0" y="118125"/>
                  </a:cubicBezTo>
                  <a:cubicBezTo>
                    <a:pt x="0" y="1562"/>
                    <a:pt x="0" y="1562"/>
                    <a:pt x="0" y="1562"/>
                  </a:cubicBezTo>
                  <a:cubicBezTo>
                    <a:pt x="0" y="625"/>
                    <a:pt x="4285" y="0"/>
                    <a:pt x="10714" y="0"/>
                  </a:cubicBezTo>
                  <a:cubicBezTo>
                    <a:pt x="109285" y="0"/>
                    <a:pt x="109285" y="0"/>
                    <a:pt x="109285" y="0"/>
                  </a:cubicBezTo>
                  <a:cubicBezTo>
                    <a:pt x="115714" y="0"/>
                    <a:pt x="119999" y="625"/>
                    <a:pt x="119999" y="1562"/>
                  </a:cubicBezTo>
                  <a:lnTo>
                    <a:pt x="119999" y="118125"/>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cxnSp>
        <p:nvCxnSpPr>
          <p:cNvPr id="21" name="Shape 21"/>
          <p:cNvCxnSpPr/>
          <p:nvPr/>
        </p:nvCxnSpPr>
        <p:spPr>
          <a:xfrm>
            <a:off x="5832389" y="0"/>
            <a:ext cx="0" cy="469556"/>
          </a:xfrm>
          <a:prstGeom prst="straightConnector1">
            <a:avLst/>
          </a:prstGeom>
          <a:noFill/>
          <a:ln cap="flat" cmpd="sng" w="9525">
            <a:solidFill>
              <a:schemeClr val="accent2"/>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7" name="Shape 4057"/>
        <p:cNvGrpSpPr/>
        <p:nvPr/>
      </p:nvGrpSpPr>
      <p:grpSpPr>
        <a:xfrm>
          <a:off x="0" y="0"/>
          <a:ext cx="0" cy="0"/>
          <a:chOff x="0" y="0"/>
          <a:chExt cx="0" cy="0"/>
        </a:xfrm>
      </p:grpSpPr>
      <p:sp>
        <p:nvSpPr>
          <p:cNvPr id="4058" name="Shape 4058"/>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chemeClr val="accent2"/>
            </a:solidFill>
            <a:prstDash val="solid"/>
            <a:round/>
            <a:headEnd len="med" w="med" type="none"/>
            <a:tailEnd len="med" w="med" type="none"/>
          </a:ln>
        </p:spPr>
      </p:sp>
      <p:sp>
        <p:nvSpPr>
          <p:cNvPr id="4059" name="Shape 4059"/>
          <p:cNvSpPr txBox="1"/>
          <p:nvPr>
            <p:ph idx="1" type="body"/>
          </p:nvPr>
        </p:nvSpPr>
        <p:spPr>
          <a:xfrm>
            <a:off x="407987" y="4415789"/>
            <a:ext cx="6194400" cy="4183500"/>
          </a:xfrm>
          <a:prstGeom prst="rect">
            <a:avLst/>
          </a:prstGeom>
          <a:noFill/>
          <a:ln>
            <a:noFill/>
          </a:ln>
        </p:spPr>
        <p:txBody>
          <a:bodyPr anchorCtr="0" anchor="t" bIns="46575" lIns="93175" rIns="93175" tIns="46575">
            <a:noAutofit/>
          </a:bodyPr>
          <a:lstStyle/>
          <a:p>
            <a:pPr indent="0" lvl="0" marL="0" marR="0" rtl="0" algn="l">
              <a:spcBef>
                <a:spcPts val="0"/>
              </a:spcBef>
              <a:buClr>
                <a:schemeClr val="dk1"/>
              </a:buClr>
              <a:buSzPct val="25000"/>
              <a:buFont typeface="Arial"/>
              <a:buNone/>
            </a:pPr>
            <a:r>
              <a:t/>
            </a:r>
            <a:endParaRPr b="0" i="0" sz="10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3" name="Shape 4063"/>
        <p:cNvGrpSpPr/>
        <p:nvPr/>
      </p:nvGrpSpPr>
      <p:grpSpPr>
        <a:xfrm>
          <a:off x="0" y="0"/>
          <a:ext cx="0" cy="0"/>
          <a:chOff x="0" y="0"/>
          <a:chExt cx="0" cy="0"/>
        </a:xfrm>
      </p:grpSpPr>
      <p:sp>
        <p:nvSpPr>
          <p:cNvPr id="4064" name="Shape 4064"/>
          <p:cNvSpPr/>
          <p:nvPr>
            <p:ph idx="2" type="sldImg"/>
          </p:nvPr>
        </p:nvSpPr>
        <p:spPr>
          <a:xfrm>
            <a:off x="407987" y="696912"/>
            <a:ext cx="6194400" cy="3486300"/>
          </a:xfrm>
          <a:custGeom>
            <a:pathLst>
              <a:path extrusionOk="0" h="120000" w="120000">
                <a:moveTo>
                  <a:pt x="0" y="0"/>
                </a:moveTo>
                <a:lnTo>
                  <a:pt x="120000" y="0"/>
                </a:lnTo>
                <a:lnTo>
                  <a:pt x="120000" y="120000"/>
                </a:lnTo>
                <a:lnTo>
                  <a:pt x="0" y="120000"/>
                </a:lnTo>
                <a:close/>
              </a:path>
            </a:pathLst>
          </a:custGeom>
        </p:spPr>
      </p:sp>
      <p:sp>
        <p:nvSpPr>
          <p:cNvPr id="4065" name="Shape 4065"/>
          <p:cNvSpPr txBox="1"/>
          <p:nvPr>
            <p:ph idx="1" type="body"/>
          </p:nvPr>
        </p:nvSpPr>
        <p:spPr>
          <a:xfrm>
            <a:off x="407987" y="4415789"/>
            <a:ext cx="6194400" cy="41835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9" name="Shape 4069"/>
        <p:cNvGrpSpPr/>
        <p:nvPr/>
      </p:nvGrpSpPr>
      <p:grpSpPr>
        <a:xfrm>
          <a:off x="0" y="0"/>
          <a:ext cx="0" cy="0"/>
          <a:chOff x="0" y="0"/>
          <a:chExt cx="0" cy="0"/>
        </a:xfrm>
      </p:grpSpPr>
      <p:sp>
        <p:nvSpPr>
          <p:cNvPr id="4070" name="Shape 4070"/>
          <p:cNvSpPr/>
          <p:nvPr>
            <p:ph idx="2" type="sldImg"/>
          </p:nvPr>
        </p:nvSpPr>
        <p:spPr>
          <a:xfrm>
            <a:off x="407987" y="696912"/>
            <a:ext cx="6194400" cy="3486300"/>
          </a:xfrm>
          <a:custGeom>
            <a:pathLst>
              <a:path extrusionOk="0" h="120000" w="120000">
                <a:moveTo>
                  <a:pt x="0" y="0"/>
                </a:moveTo>
                <a:lnTo>
                  <a:pt x="120000" y="0"/>
                </a:lnTo>
                <a:lnTo>
                  <a:pt x="120000" y="120000"/>
                </a:lnTo>
                <a:lnTo>
                  <a:pt x="0" y="120000"/>
                </a:lnTo>
                <a:close/>
              </a:path>
            </a:pathLst>
          </a:custGeom>
        </p:spPr>
      </p:sp>
      <p:sp>
        <p:nvSpPr>
          <p:cNvPr id="4071" name="Shape 4071"/>
          <p:cNvSpPr txBox="1"/>
          <p:nvPr>
            <p:ph idx="1" type="body"/>
          </p:nvPr>
        </p:nvSpPr>
        <p:spPr>
          <a:xfrm>
            <a:off x="407987" y="4415789"/>
            <a:ext cx="6194400" cy="41835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5" name="Shape 4075"/>
        <p:cNvGrpSpPr/>
        <p:nvPr/>
      </p:nvGrpSpPr>
      <p:grpSpPr>
        <a:xfrm>
          <a:off x="0" y="0"/>
          <a:ext cx="0" cy="0"/>
          <a:chOff x="0" y="0"/>
          <a:chExt cx="0" cy="0"/>
        </a:xfrm>
      </p:grpSpPr>
      <p:sp>
        <p:nvSpPr>
          <p:cNvPr id="4076" name="Shape 4076"/>
          <p:cNvSpPr/>
          <p:nvPr>
            <p:ph idx="2" type="sldImg"/>
          </p:nvPr>
        </p:nvSpPr>
        <p:spPr>
          <a:xfrm>
            <a:off x="701770" y="1162050"/>
            <a:ext cx="5607000" cy="31374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077" name="Shape 4077"/>
          <p:cNvSpPr txBox="1"/>
          <p:nvPr>
            <p:ph idx="1" type="body"/>
          </p:nvPr>
        </p:nvSpPr>
        <p:spPr>
          <a:xfrm>
            <a:off x="701040" y="4473892"/>
            <a:ext cx="5608200" cy="3660600"/>
          </a:xfrm>
          <a:prstGeom prst="rect">
            <a:avLst/>
          </a:prstGeom>
          <a:noFill/>
          <a:ln>
            <a:noFill/>
          </a:ln>
        </p:spPr>
        <p:txBody>
          <a:bodyPr anchorCtr="0" anchor="t" bIns="46625" lIns="93275" rIns="93275" tIns="46625">
            <a:noAutofit/>
          </a:bodyPr>
          <a:lstStyle/>
          <a:p>
            <a:pPr indent="0" lvl="0" marL="0" marR="0" rtl="0" algn="l">
              <a:spcBef>
                <a:spcPts val="0"/>
              </a:spcBef>
              <a:buSzPct val="25000"/>
              <a:buNone/>
            </a:pPr>
            <a:r>
              <a:rPr b="1" i="1" lang="en-US" sz="1200" u="none" cap="none" strike="noStrike">
                <a:solidFill>
                  <a:schemeClr val="dk1"/>
                </a:solidFill>
                <a:latin typeface="Calibri"/>
                <a:ea typeface="Calibri"/>
                <a:cs typeface="Calibri"/>
                <a:sym typeface="Calibri"/>
              </a:rPr>
              <a:t>Talk Track</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Thank you for meeting with me today and thank you for being a great Salesforce customer for [XX] years. We appreciate your business.</a:t>
            </a:r>
            <a:br>
              <a:rPr b="0" i="0" lang="en-US" sz="1200" u="none" cap="none" strike="noStrike">
                <a:solidFill>
                  <a:schemeClr val="dk1"/>
                </a:solidFill>
                <a:latin typeface="Calibri"/>
                <a:ea typeface="Calibri"/>
                <a:cs typeface="Calibri"/>
                <a:sym typeface="Calibri"/>
              </a:rPr>
            </a:br>
            <a:br>
              <a:rPr b="0" i="0" lang="en-US" sz="1200" u="none" cap="none" strike="noStrike">
                <a:solidFill>
                  <a:schemeClr val="dk1"/>
                </a:solidFill>
                <a:latin typeface="Calibri"/>
                <a:ea typeface="Calibri"/>
                <a:cs typeface="Calibri"/>
                <a:sym typeface="Calibri"/>
              </a:rPr>
            </a:br>
            <a:r>
              <a:rPr b="1" i="1" lang="en-US" sz="1200" u="none" cap="none" strike="noStrike">
                <a:solidFill>
                  <a:schemeClr val="dk1"/>
                </a:solidFill>
                <a:latin typeface="Calibri"/>
                <a:ea typeface="Calibri"/>
                <a:cs typeface="Calibri"/>
                <a:sym typeface="Calibri"/>
              </a:rPr>
              <a:t>Key Message</a:t>
            </a:r>
          </a:p>
          <a:p>
            <a:pPr indent="-177800" lvl="0" marL="17780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Thank the customer for spending time with us today.</a:t>
            </a:r>
          </a:p>
          <a:p>
            <a:pPr indent="-177800" lvl="0" marL="17780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We owe all of our success to our customers. Make sure they understand that nothing is more important to us than their success. </a:t>
            </a:r>
          </a:p>
          <a:p>
            <a:pPr indent="-177800" lvl="0" marL="17780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The customer is the hero in this story, not us.</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0" name="Shape 4080"/>
        <p:cNvGrpSpPr/>
        <p:nvPr/>
      </p:nvGrpSpPr>
      <p:grpSpPr>
        <a:xfrm>
          <a:off x="0" y="0"/>
          <a:ext cx="0" cy="0"/>
          <a:chOff x="0" y="0"/>
          <a:chExt cx="0" cy="0"/>
        </a:xfrm>
      </p:grpSpPr>
      <p:sp>
        <p:nvSpPr>
          <p:cNvPr id="4081" name="Shape 4081"/>
          <p:cNvSpPr/>
          <p:nvPr>
            <p:ph idx="2" type="sldImg"/>
          </p:nvPr>
        </p:nvSpPr>
        <p:spPr>
          <a:xfrm>
            <a:off x="701770" y="1162050"/>
            <a:ext cx="5607000" cy="31374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082" name="Shape 4082"/>
          <p:cNvSpPr txBox="1"/>
          <p:nvPr>
            <p:ph idx="1" type="body"/>
          </p:nvPr>
        </p:nvSpPr>
        <p:spPr>
          <a:xfrm>
            <a:off x="701040" y="4473892"/>
            <a:ext cx="5608200" cy="3660600"/>
          </a:xfrm>
          <a:prstGeom prst="rect">
            <a:avLst/>
          </a:prstGeom>
          <a:noFill/>
          <a:ln>
            <a:noFill/>
          </a:ln>
        </p:spPr>
        <p:txBody>
          <a:bodyPr anchorCtr="0" anchor="t" bIns="46625" lIns="93275" rIns="93275" tIns="46625">
            <a:noAutofit/>
          </a:bodyPr>
          <a:lstStyle/>
          <a:p>
            <a:pPr indent="0" lvl="0" marL="0" marR="0" rtl="0" algn="l">
              <a:spcBef>
                <a:spcPts val="0"/>
              </a:spcBef>
              <a:buSzPct val="25000"/>
              <a:buNone/>
            </a:pPr>
            <a:r>
              <a:rPr b="1" i="1" lang="en-US" sz="1200" u="none" cap="none" strike="noStrike">
                <a:solidFill>
                  <a:schemeClr val="dk1"/>
                </a:solidFill>
                <a:latin typeface="Calibri"/>
                <a:ea typeface="Calibri"/>
                <a:cs typeface="Calibri"/>
                <a:sym typeface="Calibri"/>
              </a:rPr>
              <a:t>Talk Track</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We're thrilled with the success we've achieved together with our customers, partners, and success community. We're proud to be called “Innovator of the Decade” and humbled to be named one Fortune’s “Best Place to Work” eight years in a row. </a:t>
            </a:r>
            <a:br>
              <a:rPr b="0" i="0" lang="en-US" sz="1200" u="none" cap="none" strike="noStrike">
                <a:solidFill>
                  <a:schemeClr val="dk1"/>
                </a:solidFill>
                <a:latin typeface="Calibri"/>
                <a:ea typeface="Calibri"/>
                <a:cs typeface="Calibri"/>
                <a:sym typeface="Calibri"/>
              </a:rPr>
            </a:b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But what we're most proud of is how our customers are innovating – they're disrupting markets, transforming industries, developing new business models and much, much more. Together, we've built an amazing company and community that will contribute almost 400B in GDP impact and create 2M jobs by 2020.</a:t>
            </a:r>
            <a:br>
              <a:rPr b="0" i="0" lang="en-US" sz="1200" u="none" cap="none" strike="noStrike">
                <a:solidFill>
                  <a:schemeClr val="dk1"/>
                </a:solidFill>
                <a:latin typeface="Calibri"/>
                <a:ea typeface="Calibri"/>
                <a:cs typeface="Calibri"/>
                <a:sym typeface="Calibri"/>
              </a:rPr>
            </a:br>
            <a:br>
              <a:rPr b="0" i="0" lang="en-US" sz="1200" u="none" cap="none" strike="noStrike">
                <a:solidFill>
                  <a:schemeClr val="dk1"/>
                </a:solidFill>
                <a:latin typeface="Calibri"/>
                <a:ea typeface="Calibri"/>
                <a:cs typeface="Calibri"/>
                <a:sym typeface="Calibri"/>
              </a:rPr>
            </a:br>
            <a:r>
              <a:rPr b="1" i="1" lang="en-US" sz="1200" u="none" cap="none" strike="noStrike">
                <a:solidFill>
                  <a:schemeClr val="dk1"/>
                </a:solidFill>
                <a:latin typeface="Calibri"/>
                <a:ea typeface="Calibri"/>
                <a:cs typeface="Calibri"/>
                <a:sym typeface="Calibri"/>
              </a:rPr>
              <a:t>Key Message</a:t>
            </a:r>
          </a:p>
          <a:p>
            <a:pPr indent="-177800" lvl="0" marL="17780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Our success is a reflection of our customers' success. We couldn't have achieved any of this without them.</a:t>
            </a:r>
          </a:p>
          <a:p>
            <a:pPr indent="-177800" lvl="0" marL="17780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Customers don't just buy Salesforce. They join the Salesforce Ohana.</a:t>
            </a:r>
          </a:p>
          <a:p>
            <a:pPr indent="-177800" lvl="0" marL="17780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Customers take our platform and make amazing things happen everyday – This is an opportunity to thank them again.</a:t>
            </a:r>
          </a:p>
          <a:p>
            <a:pPr indent="0" lvl="0" marL="0" marR="0" rtl="0" algn="l">
              <a:spcBef>
                <a:spcPts val="0"/>
              </a:spcBef>
              <a:buSzPct val="25000"/>
              <a:buNone/>
            </a:pPr>
            <a:r>
              <a:t/>
            </a:r>
            <a:endParaRPr b="0" i="1" sz="1200" u="none" cap="none" strike="noStrike">
              <a:solidFill>
                <a:schemeClr val="dk1"/>
              </a:solidFill>
              <a:latin typeface="Calibri"/>
              <a:ea typeface="Calibri"/>
              <a:cs typeface="Calibri"/>
              <a:sym typeface="Calibri"/>
            </a:endParaRPr>
          </a:p>
          <a:p>
            <a:pPr indent="0" lvl="0" marL="0" marR="0" rtl="0" algn="l">
              <a:spcBef>
                <a:spcPts val="0"/>
              </a:spcBef>
              <a:buSzPct val="25000"/>
              <a:buNone/>
            </a:pPr>
            <a:r>
              <a:rPr b="1" i="1" lang="en-US" sz="1200" u="none" cap="none" strike="noStrike">
                <a:solidFill>
                  <a:schemeClr val="dk1"/>
                </a:solidFill>
                <a:latin typeface="Calibri"/>
                <a:ea typeface="Calibri"/>
                <a:cs typeface="Calibri"/>
                <a:sym typeface="Calibri"/>
              </a:rPr>
              <a:t>Pro Tips</a:t>
            </a:r>
          </a:p>
          <a:p>
            <a:pPr indent="-177800" lvl="0" marL="17780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Be humble!</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0" name="Shape 4120"/>
        <p:cNvGrpSpPr/>
        <p:nvPr/>
      </p:nvGrpSpPr>
      <p:grpSpPr>
        <a:xfrm>
          <a:off x="0" y="0"/>
          <a:ext cx="0" cy="0"/>
          <a:chOff x="0" y="0"/>
          <a:chExt cx="0" cy="0"/>
        </a:xfrm>
      </p:grpSpPr>
      <p:sp>
        <p:nvSpPr>
          <p:cNvPr id="4121" name="Shape 4121"/>
          <p:cNvSpPr/>
          <p:nvPr>
            <p:ph idx="2" type="sldImg"/>
          </p:nvPr>
        </p:nvSpPr>
        <p:spPr>
          <a:xfrm>
            <a:off x="416256" y="708528"/>
            <a:ext cx="6333900" cy="35445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122" name="Shape 4122"/>
          <p:cNvSpPr txBox="1"/>
          <p:nvPr>
            <p:ph idx="1" type="body"/>
          </p:nvPr>
        </p:nvSpPr>
        <p:spPr>
          <a:xfrm>
            <a:off x="701040" y="4473892"/>
            <a:ext cx="5608200" cy="3660600"/>
          </a:xfrm>
          <a:prstGeom prst="rect">
            <a:avLst/>
          </a:prstGeom>
          <a:noFill/>
          <a:ln>
            <a:noFill/>
          </a:ln>
        </p:spPr>
        <p:txBody>
          <a:bodyPr anchorCtr="0" anchor="t" bIns="46625" lIns="93275" rIns="93275" tIns="46625">
            <a:noAutofit/>
          </a:bodyPr>
          <a:lstStyle/>
          <a:p>
            <a:pPr indent="0" lvl="0" marL="0" marR="0" rtl="0" algn="l">
              <a:spcBef>
                <a:spcPts val="0"/>
              </a:spcBef>
              <a:buSzPct val="25000"/>
              <a:buNone/>
            </a:pPr>
            <a:r>
              <a:rPr b="1" i="1" lang="en-US" sz="1200" u="none" cap="none" strike="noStrike">
                <a:solidFill>
                  <a:schemeClr val="dk1"/>
                </a:solidFill>
                <a:latin typeface="Calibri"/>
                <a:ea typeface="Calibri"/>
                <a:cs typeface="Calibri"/>
                <a:sym typeface="Calibri"/>
              </a:rPr>
              <a:t>Talk Track</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We define individuals and companies who leverage Salesforce to drive innovation, solve problems, transform their company and grow their career as Customer Trailblazers. We're empowering everyone to be a Customer Trailblazer, and we do that with three different models:</a:t>
            </a:r>
            <a:br>
              <a:rPr b="0" i="0" lang="en-US" sz="1200" u="none" cap="none" strike="noStrike">
                <a:solidFill>
                  <a:schemeClr val="dk1"/>
                </a:solidFill>
                <a:latin typeface="Calibri"/>
                <a:ea typeface="Calibri"/>
                <a:cs typeface="Calibri"/>
                <a:sym typeface="Calibri"/>
              </a:rPr>
            </a:b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First is our </a:t>
            </a:r>
            <a:r>
              <a:rPr b="1" i="0" lang="en-US" sz="1200" u="none" cap="none" strike="noStrike">
                <a:solidFill>
                  <a:schemeClr val="dk1"/>
                </a:solidFill>
                <a:latin typeface="Calibri"/>
                <a:ea typeface="Calibri"/>
                <a:cs typeface="Calibri"/>
                <a:sym typeface="Calibri"/>
              </a:rPr>
              <a:t>Business Model</a:t>
            </a:r>
            <a:r>
              <a:rPr b="0" i="0" lang="en-US" sz="1200" u="none" cap="none" strike="noStrike">
                <a:solidFill>
                  <a:schemeClr val="dk1"/>
                </a:solidFill>
                <a:latin typeface="Calibri"/>
                <a:ea typeface="Calibri"/>
                <a:cs typeface="Calibri"/>
                <a:sym typeface="Calibri"/>
              </a:rPr>
              <a:t> which is focused on customer success so much that we are based off a subscription-model. Your success is our success. And, to help deliver that success, we have a global customer success team and an enthusiastic community of MVPs and user groups. </a:t>
            </a:r>
            <a:br>
              <a:rPr b="0" i="0" lang="en-US" sz="1200" u="none" cap="none" strike="noStrike">
                <a:solidFill>
                  <a:schemeClr val="dk1"/>
                </a:solidFill>
                <a:latin typeface="Calibri"/>
                <a:ea typeface="Calibri"/>
                <a:cs typeface="Calibri"/>
                <a:sym typeface="Calibri"/>
              </a:rPr>
            </a:b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Next, we have our </a:t>
            </a:r>
            <a:r>
              <a:rPr b="1" i="0" lang="en-US" sz="1200" u="none" cap="none" strike="noStrike">
                <a:solidFill>
                  <a:schemeClr val="dk1"/>
                </a:solidFill>
                <a:latin typeface="Calibri"/>
                <a:ea typeface="Calibri"/>
                <a:cs typeface="Calibri"/>
                <a:sym typeface="Calibri"/>
              </a:rPr>
              <a:t>Technology Model</a:t>
            </a:r>
            <a:r>
              <a:rPr b="0" i="0" lang="en-US" sz="1200" u="none" cap="none" strike="noStrike">
                <a:solidFill>
                  <a:schemeClr val="dk1"/>
                </a:solidFill>
                <a:latin typeface="Calibri"/>
                <a:ea typeface="Calibri"/>
                <a:cs typeface="Calibri"/>
                <a:sym typeface="Calibri"/>
              </a:rPr>
              <a:t> which at its core is the most trusted enterprise cloud. You can easily customize Salesforce to your unique business needs and build apps with click, not code, so you can deliver faster time to value. </a:t>
            </a:r>
            <a:br>
              <a:rPr b="0" i="0" lang="en-US" sz="1200" u="none" cap="none" strike="noStrike">
                <a:solidFill>
                  <a:schemeClr val="dk1"/>
                </a:solidFill>
                <a:latin typeface="Calibri"/>
                <a:ea typeface="Calibri"/>
                <a:cs typeface="Calibri"/>
                <a:sym typeface="Calibri"/>
              </a:rPr>
            </a:b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Finally, there's our </a:t>
            </a:r>
            <a:r>
              <a:rPr b="1" i="0" lang="en-US" sz="1200" u="none" cap="none" strike="noStrike">
                <a:solidFill>
                  <a:schemeClr val="dk1"/>
                </a:solidFill>
                <a:latin typeface="Calibri"/>
                <a:ea typeface="Calibri"/>
                <a:cs typeface="Calibri"/>
                <a:sym typeface="Calibri"/>
              </a:rPr>
              <a:t>Learning Model</a:t>
            </a:r>
            <a:r>
              <a:rPr b="0" i="0" lang="en-US" sz="1200" u="none" cap="none" strike="noStrike">
                <a:solidFill>
                  <a:schemeClr val="dk1"/>
                </a:solidFill>
                <a:latin typeface="Calibri"/>
                <a:ea typeface="Calibri"/>
                <a:cs typeface="Calibri"/>
                <a:sym typeface="Calibri"/>
              </a:rPr>
              <a:t>: Trailhead. Trailhead is our guided learning path that makes learning Salesforce easy and fun. Anyone and everyone can learn about Salesforce and transform their business. </a:t>
            </a:r>
            <a:br>
              <a:rPr b="0" i="0" lang="en-US" sz="1200" u="none" cap="none" strike="noStrike">
                <a:solidFill>
                  <a:schemeClr val="dk1"/>
                </a:solidFill>
                <a:latin typeface="Calibri"/>
                <a:ea typeface="Calibri"/>
                <a:cs typeface="Calibri"/>
                <a:sym typeface="Calibri"/>
              </a:rPr>
            </a:br>
            <a:br>
              <a:rPr b="0" i="0" lang="en-US" sz="1200" u="none" cap="none" strike="noStrike">
                <a:solidFill>
                  <a:schemeClr val="dk1"/>
                </a:solidFill>
                <a:latin typeface="Calibri"/>
                <a:ea typeface="Calibri"/>
                <a:cs typeface="Calibri"/>
                <a:sym typeface="Calibri"/>
              </a:rPr>
            </a:br>
            <a:r>
              <a:rPr b="1" i="1" lang="en-US" sz="1200" u="none" cap="none" strike="noStrike">
                <a:solidFill>
                  <a:schemeClr val="dk1"/>
                </a:solidFill>
                <a:latin typeface="Calibri"/>
                <a:ea typeface="Calibri"/>
                <a:cs typeface="Calibri"/>
                <a:sym typeface="Calibri"/>
              </a:rPr>
              <a:t>Key Message</a:t>
            </a:r>
          </a:p>
          <a:p>
            <a:pPr indent="-177800" lvl="0" marL="17780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With our Business Model, our success is directly dependent on the success of our customers.</a:t>
            </a:r>
          </a:p>
          <a:p>
            <a:pPr indent="-177800" lvl="0" marL="17780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Our Technology Model democratizes software. Use the apartment building analogy to explain the advantage of our multi-tenant cloud.</a:t>
            </a:r>
          </a:p>
          <a:p>
            <a:pPr indent="-177800" lvl="0" marL="17780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With Trailhead, anyone can learn Salesforce and become a Customer Trailblazer.</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6" name="Shape 4146"/>
        <p:cNvGrpSpPr/>
        <p:nvPr/>
      </p:nvGrpSpPr>
      <p:grpSpPr>
        <a:xfrm>
          <a:off x="0" y="0"/>
          <a:ext cx="0" cy="0"/>
          <a:chOff x="0" y="0"/>
          <a:chExt cx="0" cy="0"/>
        </a:xfrm>
      </p:grpSpPr>
      <p:sp>
        <p:nvSpPr>
          <p:cNvPr id="4147" name="Shape 4147"/>
          <p:cNvSpPr/>
          <p:nvPr>
            <p:ph idx="2" type="sldImg"/>
          </p:nvPr>
        </p:nvSpPr>
        <p:spPr>
          <a:xfrm>
            <a:off x="407987" y="696912"/>
            <a:ext cx="6194400" cy="3486300"/>
          </a:xfrm>
          <a:custGeom>
            <a:pathLst>
              <a:path extrusionOk="0" h="120000" w="120000">
                <a:moveTo>
                  <a:pt x="0" y="0"/>
                </a:moveTo>
                <a:lnTo>
                  <a:pt x="120000" y="0"/>
                </a:lnTo>
                <a:lnTo>
                  <a:pt x="120000" y="120000"/>
                </a:lnTo>
                <a:lnTo>
                  <a:pt x="0" y="120000"/>
                </a:lnTo>
                <a:close/>
              </a:path>
            </a:pathLst>
          </a:custGeom>
        </p:spPr>
      </p:sp>
      <p:sp>
        <p:nvSpPr>
          <p:cNvPr id="4148" name="Shape 4148"/>
          <p:cNvSpPr txBox="1"/>
          <p:nvPr>
            <p:ph idx="1" type="body"/>
          </p:nvPr>
        </p:nvSpPr>
        <p:spPr>
          <a:xfrm>
            <a:off x="407987" y="4415789"/>
            <a:ext cx="6194400" cy="41835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2" name="Shape 4152"/>
        <p:cNvGrpSpPr/>
        <p:nvPr/>
      </p:nvGrpSpPr>
      <p:grpSpPr>
        <a:xfrm>
          <a:off x="0" y="0"/>
          <a:ext cx="0" cy="0"/>
          <a:chOff x="0" y="0"/>
          <a:chExt cx="0" cy="0"/>
        </a:xfrm>
      </p:grpSpPr>
      <p:sp>
        <p:nvSpPr>
          <p:cNvPr id="4153" name="Shape 4153"/>
          <p:cNvSpPr/>
          <p:nvPr>
            <p:ph idx="2" type="sldImg"/>
          </p:nvPr>
        </p:nvSpPr>
        <p:spPr>
          <a:xfrm>
            <a:off x="407987" y="696912"/>
            <a:ext cx="6194400" cy="3486300"/>
          </a:xfrm>
          <a:custGeom>
            <a:pathLst>
              <a:path extrusionOk="0" h="120000" w="120000">
                <a:moveTo>
                  <a:pt x="0" y="0"/>
                </a:moveTo>
                <a:lnTo>
                  <a:pt x="120000" y="0"/>
                </a:lnTo>
                <a:lnTo>
                  <a:pt x="120000" y="120000"/>
                </a:lnTo>
                <a:lnTo>
                  <a:pt x="0" y="120000"/>
                </a:lnTo>
                <a:close/>
              </a:path>
            </a:pathLst>
          </a:custGeom>
        </p:spPr>
      </p:sp>
      <p:sp>
        <p:nvSpPr>
          <p:cNvPr id="4154" name="Shape 4154"/>
          <p:cNvSpPr txBox="1"/>
          <p:nvPr>
            <p:ph idx="1" type="body"/>
          </p:nvPr>
        </p:nvSpPr>
        <p:spPr>
          <a:xfrm>
            <a:off x="407987" y="4415789"/>
            <a:ext cx="6194400" cy="41835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0" name="Shape 4160"/>
        <p:cNvGrpSpPr/>
        <p:nvPr/>
      </p:nvGrpSpPr>
      <p:grpSpPr>
        <a:xfrm>
          <a:off x="0" y="0"/>
          <a:ext cx="0" cy="0"/>
          <a:chOff x="0" y="0"/>
          <a:chExt cx="0" cy="0"/>
        </a:xfrm>
      </p:grpSpPr>
      <p:sp>
        <p:nvSpPr>
          <p:cNvPr id="4161" name="Shape 4161"/>
          <p:cNvSpPr txBox="1"/>
          <p:nvPr>
            <p:ph idx="1" type="body"/>
          </p:nvPr>
        </p:nvSpPr>
        <p:spPr>
          <a:xfrm>
            <a:off x="407987" y="4415789"/>
            <a:ext cx="6194400" cy="41835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rPr b="0" i="0" lang="en-US" sz="1000" u="none" cap="none" strike="noStrike">
                <a:solidFill>
                  <a:schemeClr val="dk1"/>
                </a:solidFill>
                <a:latin typeface="Arial"/>
                <a:ea typeface="Arial"/>
                <a:cs typeface="Arial"/>
                <a:sym typeface="Arial"/>
              </a:rPr>
              <a:t>Thank you!</a:t>
            </a:r>
          </a:p>
        </p:txBody>
      </p:sp>
      <p:sp>
        <p:nvSpPr>
          <p:cNvPr id="4162" name="Shape 4162"/>
          <p:cNvSpPr/>
          <p:nvPr>
            <p:ph idx="2" type="sldImg"/>
          </p:nvPr>
        </p:nvSpPr>
        <p:spPr>
          <a:xfrm>
            <a:off x="407987" y="696912"/>
            <a:ext cx="6194400" cy="3486300"/>
          </a:xfrm>
          <a:custGeom>
            <a:pathLst>
              <a:path extrusionOk="0" h="120000" w="120000">
                <a:moveTo>
                  <a:pt x="0" y="0"/>
                </a:moveTo>
                <a:lnTo>
                  <a:pt x="120000" y="0"/>
                </a:lnTo>
                <a:lnTo>
                  <a:pt x="120000" y="120000"/>
                </a:lnTo>
                <a:lnTo>
                  <a:pt x="0" y="120000"/>
                </a:lnTo>
                <a:close/>
              </a:path>
            </a:pathLst>
          </a:custGeom>
          <a:noFill/>
          <a:ln cap="flat" cmpd="sng" w="9525">
            <a:solidFill>
              <a:schemeClr val="accent2"/>
            </a:solidFill>
            <a:prstDash val="solid"/>
            <a:round/>
            <a:headEnd len="med" w="med" type="none"/>
            <a:tailEnd len="med" w="med"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6.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62.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6.png"/><Relationship Id="rId3" Type="http://schemas.openxmlformats.org/officeDocument/2006/relationships/image" Target="../media/image3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6.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4.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3.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8.png"/><Relationship Id="rId3" Type="http://schemas.openxmlformats.org/officeDocument/2006/relationships/image" Target="../media/image69.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7.png"/><Relationship Id="rId3" Type="http://schemas.openxmlformats.org/officeDocument/2006/relationships/image" Target="../media/image70.png"/><Relationship Id="rId4" Type="http://schemas.openxmlformats.org/officeDocument/2006/relationships/image" Target="../media/image72.png"/><Relationship Id="rId5" Type="http://schemas.openxmlformats.org/officeDocument/2006/relationships/image" Target="../media/image71.png"/><Relationship Id="rId6" Type="http://schemas.openxmlformats.org/officeDocument/2006/relationships/image" Target="../media/image73.png"/><Relationship Id="rId7" Type="http://schemas.openxmlformats.org/officeDocument/2006/relationships/image" Target="../media/image75.png"/><Relationship Id="rId8" Type="http://schemas.openxmlformats.org/officeDocument/2006/relationships/image" Target="../media/image74.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8.png"/><Relationship Id="rId3" Type="http://schemas.openxmlformats.org/officeDocument/2006/relationships/image" Target="../media/image69.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9.png"/><Relationship Id="rId3" Type="http://schemas.openxmlformats.org/officeDocument/2006/relationships/image" Target="../media/image78.png"/><Relationship Id="rId4" Type="http://schemas.openxmlformats.org/officeDocument/2006/relationships/image" Target="../media/image72.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8.png"/><Relationship Id="rId3" Type="http://schemas.openxmlformats.org/officeDocument/2006/relationships/image" Target="../media/image76.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0.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0.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0.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1.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8.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2.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2.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4.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0.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8.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8.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2.png"/><Relationship Id="rId3" Type="http://schemas.openxmlformats.org/officeDocument/2006/relationships/image" Target="../media/image85.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8.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8.png"/><Relationship Id="rId3" Type="http://schemas.openxmlformats.org/officeDocument/2006/relationships/image" Target="../media/image72.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3.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0.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4.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8.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7.jpg"/><Relationship Id="rId3" Type="http://schemas.openxmlformats.org/officeDocument/2006/relationships/image" Target="../media/image65.png"/><Relationship Id="rId4" Type="http://schemas.openxmlformats.org/officeDocument/2006/relationships/image" Target="../media/image86.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8.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8.png"/><Relationship Id="rId3" Type="http://schemas.openxmlformats.org/officeDocument/2006/relationships/image" Target="../media/image69.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7.png"/><Relationship Id="rId3" Type="http://schemas.openxmlformats.org/officeDocument/2006/relationships/image" Target="../media/image70.png"/><Relationship Id="rId4" Type="http://schemas.openxmlformats.org/officeDocument/2006/relationships/image" Target="../media/image72.png"/><Relationship Id="rId5" Type="http://schemas.openxmlformats.org/officeDocument/2006/relationships/image" Target="../media/image71.png"/><Relationship Id="rId6" Type="http://schemas.openxmlformats.org/officeDocument/2006/relationships/image" Target="../media/image73.png"/><Relationship Id="rId7" Type="http://schemas.openxmlformats.org/officeDocument/2006/relationships/image" Target="../media/image75.png"/><Relationship Id="rId8" Type="http://schemas.openxmlformats.org/officeDocument/2006/relationships/image" Target="../media/image7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8.png"/><Relationship Id="rId3" Type="http://schemas.openxmlformats.org/officeDocument/2006/relationships/image" Target="../media/image69.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9.png"/><Relationship Id="rId3" Type="http://schemas.openxmlformats.org/officeDocument/2006/relationships/image" Target="../media/image78.png"/><Relationship Id="rId4" Type="http://schemas.openxmlformats.org/officeDocument/2006/relationships/image" Target="../media/image72.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8.png"/><Relationship Id="rId3" Type="http://schemas.openxmlformats.org/officeDocument/2006/relationships/image" Target="../media/image76.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0.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0.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0.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1.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1.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8.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1.png"/><Relationship Id="rId6" Type="http://schemas.openxmlformats.org/officeDocument/2006/relationships/image" Target="../media/image23.png"/><Relationship Id="rId7" Type="http://schemas.openxmlformats.org/officeDocument/2006/relationships/image" Target="../media/image21.png"/><Relationship Id="rId8" Type="http://schemas.openxmlformats.org/officeDocument/2006/relationships/image" Target="../media/image25.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3.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0.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8.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8.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2.png"/><Relationship Id="rId3" Type="http://schemas.openxmlformats.org/officeDocument/2006/relationships/image" Target="../media/image8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8.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8.png"/><Relationship Id="rId3" Type="http://schemas.openxmlformats.org/officeDocument/2006/relationships/image" Target="../media/image72.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3.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0.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3.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8.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4.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8.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4.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2.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7.jpg"/><Relationship Id="rId3" Type="http://schemas.openxmlformats.org/officeDocument/2006/relationships/image" Target="../media/image65.png"/><Relationship Id="rId4" Type="http://schemas.openxmlformats.org/officeDocument/2006/relationships/image" Target="../media/image86.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41.png"/><Relationship Id="rId4" Type="http://schemas.openxmlformats.org/officeDocument/2006/relationships/image" Target="../media/image39.png"/><Relationship Id="rId5" Type="http://schemas.openxmlformats.org/officeDocument/2006/relationships/image" Target="../media/image3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jpg"/><Relationship Id="rId3" Type="http://schemas.openxmlformats.org/officeDocument/2006/relationships/image" Target="../media/image3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jp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jp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8.jp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46.png"/><Relationship Id="rId4" Type="http://schemas.openxmlformats.org/officeDocument/2006/relationships/image" Target="../media/image45.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6.png"/><Relationship Id="rId3" Type="http://schemas.openxmlformats.org/officeDocument/2006/relationships/image" Target="../media/image3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34.png"/><Relationship Id="rId6" Type="http://schemas.openxmlformats.org/officeDocument/2006/relationships/image" Target="../media/image55.png"/><Relationship Id="rId7" Type="http://schemas.openxmlformats.org/officeDocument/2006/relationships/image" Target="../media/image54.png"/><Relationship Id="rId8" Type="http://schemas.openxmlformats.org/officeDocument/2006/relationships/image" Target="../media/image53.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6.png"/><Relationship Id="rId3" Type="http://schemas.openxmlformats.org/officeDocument/2006/relationships/image" Target="../media/image3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6.png"/><Relationship Id="rId3" Type="http://schemas.openxmlformats.org/officeDocument/2006/relationships/image" Target="../media/image5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0.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0.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6.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_D">
    <p:bg>
      <p:bgPr>
        <a:gradFill>
          <a:gsLst>
            <a:gs pos="0">
              <a:srgbClr val="118ED9"/>
            </a:gs>
            <a:gs pos="79000">
              <a:srgbClr val="4CC0D9"/>
            </a:gs>
            <a:gs pos="100000">
              <a:srgbClr val="68E2B3"/>
            </a:gs>
          </a:gsLst>
          <a:lin ang="5400000" scaled="0"/>
        </a:gradFill>
      </p:bgPr>
    </p:bg>
    <p:spTree>
      <p:nvGrpSpPr>
        <p:cNvPr id="28" name="Shape 28"/>
        <p:cNvGrpSpPr/>
        <p:nvPr/>
      </p:nvGrpSpPr>
      <p:grpSpPr>
        <a:xfrm>
          <a:off x="0" y="0"/>
          <a:ext cx="0" cy="0"/>
          <a:chOff x="0" y="0"/>
          <a:chExt cx="0" cy="0"/>
        </a:xfrm>
      </p:grpSpPr>
      <p:pic>
        <p:nvPicPr>
          <p:cNvPr id="29" name="Shape 29"/>
          <p:cNvPicPr preferRelativeResize="0"/>
          <p:nvPr/>
        </p:nvPicPr>
        <p:blipFill rotWithShape="1">
          <a:blip r:embed="rId2">
            <a:alphaModFix/>
          </a:blip>
          <a:srcRect b="0" l="0" r="0" t="0"/>
          <a:stretch/>
        </p:blipFill>
        <p:spPr>
          <a:xfrm>
            <a:off x="0" y="0"/>
            <a:ext cx="12174376" cy="6858000"/>
          </a:xfrm>
          <a:prstGeom prst="rect">
            <a:avLst/>
          </a:prstGeom>
          <a:noFill/>
          <a:ln>
            <a:noFill/>
          </a:ln>
        </p:spPr>
      </p:pic>
      <p:pic>
        <p:nvPicPr>
          <p:cNvPr id="30" name="Shape 30"/>
          <p:cNvPicPr preferRelativeResize="0"/>
          <p:nvPr/>
        </p:nvPicPr>
        <p:blipFill rotWithShape="1">
          <a:blip r:embed="rId3">
            <a:alphaModFix/>
          </a:blip>
          <a:srcRect b="0" l="0" r="0" t="0"/>
          <a:stretch/>
        </p:blipFill>
        <p:spPr>
          <a:xfrm>
            <a:off x="0" y="10770"/>
            <a:ext cx="12202194" cy="6878407"/>
          </a:xfrm>
          <a:prstGeom prst="rect">
            <a:avLst/>
          </a:prstGeom>
          <a:noFill/>
          <a:ln>
            <a:noFill/>
          </a:ln>
        </p:spPr>
      </p:pic>
      <p:sp>
        <p:nvSpPr>
          <p:cNvPr id="31" name="Shape 31"/>
          <p:cNvSpPr txBox="1"/>
          <p:nvPr>
            <p:ph idx="1" type="body"/>
          </p:nvPr>
        </p:nvSpPr>
        <p:spPr>
          <a:xfrm>
            <a:off x="562424" y="4414344"/>
            <a:ext cx="8552736" cy="61134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300"/>
              </a:spcAft>
              <a:buClr>
                <a:srgbClr val="7F7F7F"/>
              </a:buClr>
              <a:buFont typeface="Arial"/>
              <a:buNone/>
              <a:defRPr b="0" i="0" sz="1800" u="none" cap="none" strike="noStrike">
                <a:solidFill>
                  <a:srgbClr val="FFFFFF"/>
                </a:solidFill>
                <a:latin typeface="Arial"/>
                <a:ea typeface="Arial"/>
                <a:cs typeface="Arial"/>
                <a:sym typeface="Arial"/>
              </a:defRPr>
            </a:lvl1pPr>
            <a:lvl2pPr indent="0" lvl="1" marL="0" marR="0" rtl="0" algn="l">
              <a:spcBef>
                <a:spcPts val="0"/>
              </a:spcBef>
              <a:spcAft>
                <a:spcPts val="600"/>
              </a:spcAft>
              <a:buClr>
                <a:schemeClr val="accent2"/>
              </a:buClr>
              <a:buFont typeface="Arial"/>
              <a:buNone/>
              <a:defRPr b="0" i="0" sz="1800" u="none" cap="none" strike="noStrike">
                <a:solidFill>
                  <a:srgbClr val="FFFFFF"/>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2" name="Shape 32"/>
          <p:cNvSpPr txBox="1"/>
          <p:nvPr>
            <p:ph idx="2" type="body"/>
          </p:nvPr>
        </p:nvSpPr>
        <p:spPr>
          <a:xfrm>
            <a:off x="562424" y="5324305"/>
            <a:ext cx="8552736" cy="970824"/>
          </a:xfrm>
          <a:prstGeom prst="rect">
            <a:avLst/>
          </a:prstGeom>
          <a:noFill/>
          <a:ln>
            <a:noFill/>
          </a:ln>
        </p:spPr>
        <p:txBody>
          <a:bodyPr anchorCtr="0" anchor="t" bIns="91425" lIns="91425" rIns="91425" tIns="91425"/>
          <a:lstStyle>
            <a:lvl1pPr indent="0" lvl="0" marL="0" marR="0" rtl="0" algn="l">
              <a:spcBef>
                <a:spcPts val="0"/>
              </a:spcBef>
              <a:spcAft>
                <a:spcPts val="0"/>
              </a:spcAft>
              <a:buClr>
                <a:srgbClr val="7F7F7F"/>
              </a:buClr>
              <a:buFont typeface="Arial"/>
              <a:buNone/>
              <a:defRPr b="1" i="0" sz="1400" u="none" cap="none" strike="noStrike">
                <a:solidFill>
                  <a:schemeClr val="lt1"/>
                </a:solidFill>
                <a:latin typeface="Arial"/>
                <a:ea typeface="Arial"/>
                <a:cs typeface="Arial"/>
                <a:sym typeface="Arial"/>
              </a:defRPr>
            </a:lvl1pPr>
            <a:lvl2pPr indent="0" lvl="1" marL="0" marR="0" rtl="0" algn="l">
              <a:spcBef>
                <a:spcPts val="300"/>
              </a:spcBef>
              <a:spcAft>
                <a:spcPts val="0"/>
              </a:spcAft>
              <a:buClr>
                <a:schemeClr val="accent2"/>
              </a:buClr>
              <a:buFont typeface="Arial"/>
              <a:buNone/>
              <a:defRPr b="0" i="0" sz="1400" u="none" cap="none" strike="noStrike">
                <a:solidFill>
                  <a:schemeClr val="lt2"/>
                </a:solidFill>
                <a:latin typeface="Arial"/>
                <a:ea typeface="Arial"/>
                <a:cs typeface="Arial"/>
                <a:sym typeface="Arial"/>
              </a:defRPr>
            </a:lvl2pPr>
            <a:lvl3pPr indent="0" lvl="2" marL="0" marR="0" rtl="0" algn="l">
              <a:lnSpc>
                <a:spcPct val="95000"/>
              </a:lnSpc>
              <a:spcBef>
                <a:spcPts val="300"/>
              </a:spcBef>
              <a:spcAft>
                <a:spcPts val="0"/>
              </a:spcAft>
              <a:buClr>
                <a:srgbClr val="BFBFBF"/>
              </a:buClr>
              <a:buFont typeface="Arial"/>
              <a:buNone/>
              <a:defRPr b="0" i="0" sz="1400" u="none" cap="none" strike="noStrike">
                <a:solidFill>
                  <a:schemeClr val="lt2"/>
                </a:solidFill>
                <a:latin typeface="Arial"/>
                <a:ea typeface="Arial"/>
                <a:cs typeface="Arial"/>
                <a:sym typeface="Arial"/>
              </a:defRPr>
            </a:lvl3pPr>
            <a:lvl4pPr indent="54610" lvl="3" marL="91440" marR="0" rtl="0" algn="l">
              <a:spcBef>
                <a:spcPts val="0"/>
              </a:spcBef>
              <a:spcAft>
                <a:spcPts val="100"/>
              </a:spcAft>
              <a:buClr>
                <a:schemeClr val="accent2"/>
              </a:buClr>
              <a:buSzPct val="100000"/>
              <a:buFont typeface="Arial"/>
              <a:buChar char="•"/>
              <a:defRPr b="1" i="0" sz="900" u="none" cap="none" strike="noStrike">
                <a:solidFill>
                  <a:schemeClr val="lt1"/>
                </a:solidFill>
                <a:latin typeface="Arial"/>
                <a:ea typeface="Arial"/>
                <a:cs typeface="Arial"/>
                <a:sym typeface="Arial"/>
              </a:defRPr>
            </a:lvl4pPr>
            <a:lvl5pPr indent="-2539" lvl="4" marL="91440" marR="0" rtl="0" algn="l">
              <a:spcBef>
                <a:spcPts val="200"/>
              </a:spcBef>
              <a:spcAft>
                <a:spcPts val="100"/>
              </a:spcAft>
              <a:buNone/>
              <a:defRPr b="0" i="0" sz="9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3" name="Shape 33"/>
          <p:cNvSpPr txBox="1"/>
          <p:nvPr>
            <p:ph type="ctrTitle"/>
          </p:nvPr>
        </p:nvSpPr>
        <p:spPr>
          <a:xfrm>
            <a:off x="562424" y="935107"/>
            <a:ext cx="11065468" cy="1874127"/>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None/>
              <a:defRPr b="0" i="0" sz="54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4" name="Shape 34"/>
          <p:cNvSpPr txBox="1"/>
          <p:nvPr>
            <p:ph idx="3" type="subTitle"/>
          </p:nvPr>
        </p:nvSpPr>
        <p:spPr>
          <a:xfrm>
            <a:off x="562424" y="2935101"/>
            <a:ext cx="11065468" cy="529085"/>
          </a:xfrm>
          <a:prstGeom prst="rect">
            <a:avLst/>
          </a:prstGeom>
          <a:noFill/>
          <a:ln>
            <a:noFill/>
          </a:ln>
        </p:spPr>
        <p:txBody>
          <a:bodyPr anchorCtr="0" anchor="t" bIns="91425" lIns="91425" rIns="91425" tIns="91425"/>
          <a:lstStyle>
            <a:lvl1pPr indent="-342900" lvl="0" marL="342900" marR="0" rtl="0" algn="l">
              <a:spcBef>
                <a:spcPts val="0"/>
              </a:spcBef>
              <a:spcAft>
                <a:spcPts val="0"/>
              </a:spcAft>
              <a:buClr>
                <a:srgbClr val="7F7F7F"/>
              </a:buClr>
              <a:buFont typeface="Arial"/>
              <a:buNone/>
              <a:defRPr b="0" i="0" sz="2400" u="none" cap="none" strike="noStrike">
                <a:solidFill>
                  <a:schemeClr val="lt1"/>
                </a:solidFill>
                <a:latin typeface="Arial"/>
                <a:ea typeface="Arial"/>
                <a:cs typeface="Arial"/>
                <a:sym typeface="Arial"/>
              </a:defRPr>
            </a:lvl1pPr>
            <a:lvl2pPr indent="0" lvl="1" marL="457200" marR="0" rtl="0" algn="ctr">
              <a:spcBef>
                <a:spcPts val="200"/>
              </a:spcBef>
              <a:spcAft>
                <a:spcPts val="600"/>
              </a:spcAft>
              <a:buClr>
                <a:schemeClr val="accent2"/>
              </a:buClr>
              <a:buFont typeface="Arial"/>
              <a:buNone/>
              <a:defRPr b="0" i="0" sz="1600" u="none" cap="none" strike="noStrike">
                <a:solidFill>
                  <a:srgbClr val="898989"/>
                </a:solidFill>
                <a:latin typeface="Arial"/>
                <a:ea typeface="Arial"/>
                <a:cs typeface="Arial"/>
                <a:sym typeface="Arial"/>
              </a:defRPr>
            </a:lvl2pPr>
            <a:lvl3pPr indent="0" lvl="2" marL="914400" marR="0" rtl="0" algn="ctr">
              <a:spcBef>
                <a:spcPts val="0"/>
              </a:spcBef>
              <a:spcAft>
                <a:spcPts val="600"/>
              </a:spcAft>
              <a:buClr>
                <a:schemeClr val="accent2"/>
              </a:buClr>
              <a:buFont typeface="Arial"/>
              <a:buNone/>
              <a:defRPr b="0" i="0" sz="1400" u="none" cap="none" strike="noStrike">
                <a:solidFill>
                  <a:srgbClr val="898989"/>
                </a:solidFill>
                <a:latin typeface="Arial"/>
                <a:ea typeface="Arial"/>
                <a:cs typeface="Arial"/>
                <a:sym typeface="Arial"/>
              </a:defRPr>
            </a:lvl3pPr>
            <a:lvl4pPr indent="0" lvl="3" marL="1371600" marR="0" rtl="0" algn="ctr">
              <a:spcBef>
                <a:spcPts val="0"/>
              </a:spcBef>
              <a:spcAft>
                <a:spcPts val="600"/>
              </a:spcAft>
              <a:buClr>
                <a:schemeClr val="accent2"/>
              </a:buClr>
              <a:buFont typeface="Arial"/>
              <a:buNone/>
              <a:defRPr b="1" i="0" sz="1200" u="none" cap="none" strike="noStrike">
                <a:solidFill>
                  <a:srgbClr val="898989"/>
                </a:solidFill>
                <a:latin typeface="Arial"/>
                <a:ea typeface="Arial"/>
                <a:cs typeface="Arial"/>
                <a:sym typeface="Arial"/>
              </a:defRPr>
            </a:lvl4pPr>
            <a:lvl5pPr indent="0" lvl="4" marL="1828800" marR="0" rtl="0" algn="ctr">
              <a:spcBef>
                <a:spcPts val="200"/>
              </a:spcBef>
              <a:spcAft>
                <a:spcPts val="600"/>
              </a:spcAft>
              <a:buClr>
                <a:srgbClr val="7F7F7F"/>
              </a:buClr>
              <a:buFont typeface="Arial"/>
              <a:buNone/>
              <a:defRPr b="0" i="0" sz="1800" u="none" cap="none" strike="noStrike">
                <a:solidFill>
                  <a:srgbClr val="898989"/>
                </a:solidFill>
                <a:latin typeface="Arial"/>
                <a:ea typeface="Arial"/>
                <a:cs typeface="Arial"/>
                <a:sym typeface="Arial"/>
              </a:defRPr>
            </a:lvl5pPr>
            <a:lvl6pPr indent="0" lvl="5" marL="22860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6pPr>
            <a:lvl7pPr indent="0" lvl="6" marL="27432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7pPr>
            <a:lvl8pPr indent="0" lvl="7" marL="32004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8pPr>
            <a:lvl9pPr indent="0" lvl="8" marL="36576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9pPr>
          </a:lstStyle>
          <a:p/>
        </p:txBody>
      </p:sp>
      <p:sp>
        <p:nvSpPr>
          <p:cNvPr id="35" name="Shape 35"/>
          <p:cNvSpPr/>
          <p:nvPr/>
        </p:nvSpPr>
        <p:spPr>
          <a:xfrm>
            <a:off x="20397390" y="-13891"/>
            <a:ext cx="3999309" cy="2863453"/>
          </a:xfrm>
          <a:custGeom>
            <a:pathLst>
              <a:path extrusionOk="0" h="120000" w="120000">
                <a:moveTo>
                  <a:pt x="11633" y="0"/>
                </a:moveTo>
                <a:cubicBezTo>
                  <a:pt x="11705" y="6266"/>
                  <a:pt x="12655" y="12261"/>
                  <a:pt x="14372" y="17677"/>
                </a:cubicBezTo>
                <a:cubicBezTo>
                  <a:pt x="5788" y="24655"/>
                  <a:pt x="0" y="37633"/>
                  <a:pt x="0" y="52522"/>
                </a:cubicBezTo>
                <a:cubicBezTo>
                  <a:pt x="0" y="74744"/>
                  <a:pt x="12883" y="92788"/>
                  <a:pt x="28772" y="92788"/>
                </a:cubicBezTo>
                <a:cubicBezTo>
                  <a:pt x="30794" y="92788"/>
                  <a:pt x="32772" y="92472"/>
                  <a:pt x="34688" y="91911"/>
                </a:cubicBezTo>
                <a:cubicBezTo>
                  <a:pt x="39055" y="108294"/>
                  <a:pt x="50405" y="120000"/>
                  <a:pt x="63755" y="120000"/>
                </a:cubicBezTo>
                <a:cubicBezTo>
                  <a:pt x="76577" y="120000"/>
                  <a:pt x="87572" y="109250"/>
                  <a:pt x="92277" y="93855"/>
                </a:cubicBezTo>
                <a:cubicBezTo>
                  <a:pt x="95866" y="96288"/>
                  <a:pt x="99905" y="97644"/>
                  <a:pt x="104172" y="97644"/>
                </a:cubicBezTo>
                <a:cubicBezTo>
                  <a:pt x="110094" y="97644"/>
                  <a:pt x="115538" y="94961"/>
                  <a:pt x="120000" y="90494"/>
                </a:cubicBezTo>
                <a:lnTo>
                  <a:pt x="120000" y="0"/>
                </a:lnTo>
                <a:lnTo>
                  <a:pt x="11633" y="0"/>
                </a:lnTo>
                <a:close/>
              </a:path>
            </a:pathLst>
          </a:custGeom>
          <a:solidFill>
            <a:srgbClr val="FFFFFF"/>
          </a:solidFill>
          <a:ln>
            <a:noFill/>
          </a:ln>
        </p:spPr>
        <p:txBody>
          <a:bodyPr anchorCtr="0" anchor="ctr" bIns="91425" lIns="91425" rIns="91425" tIns="91425">
            <a:noAutofit/>
          </a:bodyPr>
          <a:lstStyle/>
          <a:p>
            <a:pPr indent="0" lvl="0" marL="0" marR="0" rtl="0" algn="l">
              <a:lnSpc>
                <a:spcPct val="93000"/>
              </a:lnSpc>
              <a:spcBef>
                <a:spcPts val="0"/>
              </a:spcBef>
              <a:buNone/>
            </a:pPr>
            <a:r>
              <a:t/>
            </a:r>
            <a:endParaRPr b="0" i="0" sz="1800">
              <a:solidFill>
                <a:schemeClr val="dk1"/>
              </a:solidFill>
              <a:latin typeface="Arial"/>
              <a:ea typeface="Arial"/>
              <a:cs typeface="Arial"/>
              <a:sym typeface="Arial"/>
            </a:endParaRPr>
          </a:p>
        </p:txBody>
      </p:sp>
      <p:pic>
        <p:nvPicPr>
          <p:cNvPr id="36" name="Shape 36"/>
          <p:cNvPicPr preferRelativeResize="0"/>
          <p:nvPr/>
        </p:nvPicPr>
        <p:blipFill rotWithShape="1">
          <a:blip r:embed="rId4">
            <a:alphaModFix/>
          </a:blip>
          <a:srcRect b="0" l="0" r="0" t="0"/>
          <a:stretch/>
        </p:blipFill>
        <p:spPr>
          <a:xfrm>
            <a:off x="21890045" y="707591"/>
            <a:ext cx="1666109" cy="1166489"/>
          </a:xfrm>
          <a:prstGeom prst="rect">
            <a:avLst/>
          </a:prstGeom>
          <a:noFill/>
          <a:ln>
            <a:noFill/>
          </a:ln>
        </p:spPr>
      </p:pic>
      <p:sp>
        <p:nvSpPr>
          <p:cNvPr id="37" name="Shape 37"/>
          <p:cNvSpPr/>
          <p:nvPr/>
        </p:nvSpPr>
        <p:spPr>
          <a:xfrm>
            <a:off x="10203060" y="0"/>
            <a:ext cx="1999134" cy="1431726"/>
          </a:xfrm>
          <a:custGeom>
            <a:pathLst>
              <a:path extrusionOk="0" h="120000" w="120000">
                <a:moveTo>
                  <a:pt x="11633" y="0"/>
                </a:moveTo>
                <a:cubicBezTo>
                  <a:pt x="11705" y="6266"/>
                  <a:pt x="12655" y="12261"/>
                  <a:pt x="14372" y="17677"/>
                </a:cubicBezTo>
                <a:cubicBezTo>
                  <a:pt x="5788" y="24655"/>
                  <a:pt x="0" y="37633"/>
                  <a:pt x="0" y="52522"/>
                </a:cubicBezTo>
                <a:cubicBezTo>
                  <a:pt x="0" y="74744"/>
                  <a:pt x="12883" y="92788"/>
                  <a:pt x="28772" y="92788"/>
                </a:cubicBezTo>
                <a:cubicBezTo>
                  <a:pt x="30794" y="92788"/>
                  <a:pt x="32772" y="92472"/>
                  <a:pt x="34688" y="91911"/>
                </a:cubicBezTo>
                <a:cubicBezTo>
                  <a:pt x="39055" y="108294"/>
                  <a:pt x="50405" y="120000"/>
                  <a:pt x="63755" y="120000"/>
                </a:cubicBezTo>
                <a:cubicBezTo>
                  <a:pt x="76577" y="120000"/>
                  <a:pt x="87572" y="109250"/>
                  <a:pt x="92277" y="93855"/>
                </a:cubicBezTo>
                <a:cubicBezTo>
                  <a:pt x="95866" y="96288"/>
                  <a:pt x="99905" y="97644"/>
                  <a:pt x="104172" y="97644"/>
                </a:cubicBezTo>
                <a:cubicBezTo>
                  <a:pt x="110094" y="97644"/>
                  <a:pt x="115538" y="94961"/>
                  <a:pt x="120000" y="90494"/>
                </a:cubicBezTo>
                <a:lnTo>
                  <a:pt x="120000" y="0"/>
                </a:lnTo>
                <a:lnTo>
                  <a:pt x="11633" y="0"/>
                </a:lnTo>
                <a:close/>
              </a:path>
            </a:pathLst>
          </a:custGeom>
          <a:solidFill>
            <a:srgbClr val="FFFFFF"/>
          </a:solidFill>
          <a:ln>
            <a:noFill/>
          </a:ln>
        </p:spPr>
        <p:txBody>
          <a:bodyPr anchorCtr="0" anchor="ctr" bIns="45700" lIns="45700" rIns="45700" tIns="45700">
            <a:noAutofit/>
          </a:bodyPr>
          <a:lstStyle/>
          <a:p>
            <a:pPr indent="0" lvl="0" marL="0" marR="0" rtl="0" algn="l">
              <a:lnSpc>
                <a:spcPct val="93000"/>
              </a:lnSpc>
              <a:spcBef>
                <a:spcPts val="0"/>
              </a:spcBef>
              <a:buNone/>
            </a:pPr>
            <a:r>
              <a:t/>
            </a:r>
            <a:endParaRPr b="0" i="0" sz="1800">
              <a:solidFill>
                <a:schemeClr val="dk1"/>
              </a:solidFill>
              <a:latin typeface="Arial"/>
              <a:ea typeface="Arial"/>
              <a:cs typeface="Arial"/>
              <a:sym typeface="Arial"/>
            </a:endParaRPr>
          </a:p>
        </p:txBody>
      </p:sp>
      <p:pic>
        <p:nvPicPr>
          <p:cNvPr id="38" name="Shape 38"/>
          <p:cNvPicPr preferRelativeResize="0"/>
          <p:nvPr/>
        </p:nvPicPr>
        <p:blipFill rotWithShape="1">
          <a:blip r:embed="rId4">
            <a:alphaModFix/>
          </a:blip>
          <a:srcRect b="0" l="0" r="0" t="0"/>
          <a:stretch/>
        </p:blipFill>
        <p:spPr>
          <a:xfrm>
            <a:off x="10955540" y="324936"/>
            <a:ext cx="832837" cy="58324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column_MtnFooter">
    <p:spTree>
      <p:nvGrpSpPr>
        <p:cNvPr id="255" name="Shape 255"/>
        <p:cNvGrpSpPr/>
        <p:nvPr/>
      </p:nvGrpSpPr>
      <p:grpSpPr>
        <a:xfrm>
          <a:off x="0" y="0"/>
          <a:ext cx="0" cy="0"/>
          <a:chOff x="0" y="0"/>
          <a:chExt cx="0" cy="0"/>
        </a:xfrm>
      </p:grpSpPr>
      <p:grpSp>
        <p:nvGrpSpPr>
          <p:cNvPr id="256" name="Shape 256"/>
          <p:cNvGrpSpPr/>
          <p:nvPr/>
        </p:nvGrpSpPr>
        <p:grpSpPr>
          <a:xfrm>
            <a:off x="389" y="6142153"/>
            <a:ext cx="12198205" cy="733517"/>
            <a:chOff x="389" y="6150391"/>
            <a:chExt cx="12198205" cy="733517"/>
          </a:xfrm>
        </p:grpSpPr>
        <p:sp>
          <p:nvSpPr>
            <p:cNvPr id="257" name="Shape 257"/>
            <p:cNvSpPr/>
            <p:nvPr/>
          </p:nvSpPr>
          <p:spPr>
            <a:xfrm>
              <a:off x="11917767" y="6405357"/>
              <a:ext cx="146727" cy="199239"/>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8" name="Shape 258"/>
            <p:cNvSpPr/>
            <p:nvPr/>
          </p:nvSpPr>
          <p:spPr>
            <a:xfrm>
              <a:off x="11687027" y="6446517"/>
              <a:ext cx="100216" cy="14969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9" name="Shape 259"/>
            <p:cNvSpPr/>
            <p:nvPr/>
          </p:nvSpPr>
          <p:spPr>
            <a:xfrm>
              <a:off x="5543882" y="6582796"/>
              <a:ext cx="1893428" cy="299658"/>
            </a:xfrm>
            <a:custGeom>
              <a:pathLst>
                <a:path extrusionOk="0" h="120000" w="120000">
                  <a:moveTo>
                    <a:pt x="120000" y="120000"/>
                  </a:moveTo>
                  <a:lnTo>
                    <a:pt x="91944" y="32544"/>
                  </a:lnTo>
                  <a:lnTo>
                    <a:pt x="82516" y="59733"/>
                  </a:lnTo>
                  <a:lnTo>
                    <a:pt x="68000" y="17811"/>
                  </a:lnTo>
                  <a:lnTo>
                    <a:pt x="64988" y="26650"/>
                  </a:lnTo>
                  <a:lnTo>
                    <a:pt x="55772" y="0"/>
                  </a:lnTo>
                  <a:lnTo>
                    <a:pt x="41361" y="41516"/>
                  </a:lnTo>
                  <a:lnTo>
                    <a:pt x="33183" y="17811"/>
                  </a:lnTo>
                  <a:lnTo>
                    <a:pt x="30744"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60" name="Shape 260"/>
            <p:cNvSpPr/>
            <p:nvPr/>
          </p:nvSpPr>
          <p:spPr>
            <a:xfrm>
              <a:off x="11193518" y="6495173"/>
              <a:ext cx="1005076" cy="387280"/>
            </a:xfrm>
            <a:custGeom>
              <a:pathLst>
                <a:path extrusionOk="0" h="120000" w="120000">
                  <a:moveTo>
                    <a:pt x="82355" y="0"/>
                  </a:moveTo>
                  <a:lnTo>
                    <a:pt x="113280" y="49211"/>
                  </a:lnTo>
                  <a:lnTo>
                    <a:pt x="120000" y="44835"/>
                  </a:lnTo>
                  <a:lnTo>
                    <a:pt x="120000" y="120000"/>
                  </a:lnTo>
                  <a:lnTo>
                    <a:pt x="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61" name="Shape 261"/>
            <p:cNvSpPr/>
            <p:nvPr/>
          </p:nvSpPr>
          <p:spPr>
            <a:xfrm>
              <a:off x="11701720" y="6484998"/>
              <a:ext cx="487104" cy="387280"/>
            </a:xfrm>
            <a:custGeom>
              <a:pathLst>
                <a:path extrusionOk="0" h="120000" w="120000">
                  <a:moveTo>
                    <a:pt x="42322" y="0"/>
                  </a:moveTo>
                  <a:lnTo>
                    <a:pt x="106121" y="49211"/>
                  </a:lnTo>
                  <a:lnTo>
                    <a:pt x="120000" y="67952"/>
                  </a:lnTo>
                  <a:lnTo>
                    <a:pt x="120000" y="120000"/>
                  </a:lnTo>
                  <a:lnTo>
                    <a:pt x="15068" y="120000"/>
                  </a:lnTo>
                  <a:lnTo>
                    <a:pt x="33983" y="73611"/>
                  </a:lnTo>
                  <a:lnTo>
                    <a:pt x="0" y="58083"/>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62" name="Shape 262"/>
            <p:cNvSpPr/>
            <p:nvPr/>
          </p:nvSpPr>
          <p:spPr>
            <a:xfrm>
              <a:off x="7511850" y="6443628"/>
              <a:ext cx="2772292" cy="438824"/>
            </a:xfrm>
            <a:custGeom>
              <a:pathLst>
                <a:path extrusionOk="0" h="120000" w="120000">
                  <a:moveTo>
                    <a:pt x="120000" y="120000"/>
                  </a:moveTo>
                  <a:lnTo>
                    <a:pt x="91938" y="32544"/>
                  </a:lnTo>
                  <a:lnTo>
                    <a:pt x="82488" y="59733"/>
                  </a:lnTo>
                  <a:lnTo>
                    <a:pt x="68011" y="17811"/>
                  </a:lnTo>
                  <a:lnTo>
                    <a:pt x="64983" y="26650"/>
                  </a:lnTo>
                  <a:lnTo>
                    <a:pt x="55761" y="0"/>
                  </a:lnTo>
                  <a:lnTo>
                    <a:pt x="41372" y="41516"/>
                  </a:lnTo>
                  <a:lnTo>
                    <a:pt x="33150" y="17811"/>
                  </a:lnTo>
                  <a:lnTo>
                    <a:pt x="30711"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63" name="Shape 263"/>
            <p:cNvSpPr/>
            <p:nvPr/>
          </p:nvSpPr>
          <p:spPr>
            <a:xfrm>
              <a:off x="9223400" y="6438369"/>
              <a:ext cx="141918" cy="211984"/>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64" name="Shape 264"/>
            <p:cNvSpPr/>
            <p:nvPr/>
          </p:nvSpPr>
          <p:spPr>
            <a:xfrm flipH="1">
              <a:off x="389" y="6232426"/>
              <a:ext cx="2748616" cy="650027"/>
            </a:xfrm>
            <a:custGeom>
              <a:pathLst>
                <a:path extrusionOk="0" h="120000" w="120000">
                  <a:moveTo>
                    <a:pt x="106653" y="0"/>
                  </a:moveTo>
                  <a:lnTo>
                    <a:pt x="90672" y="28672"/>
                  </a:lnTo>
                  <a:lnTo>
                    <a:pt x="85451" y="19162"/>
                  </a:lnTo>
                  <a:lnTo>
                    <a:pt x="60282" y="64266"/>
                  </a:lnTo>
                  <a:lnTo>
                    <a:pt x="43935" y="35014"/>
                  </a:lnTo>
                  <a:lnTo>
                    <a:pt x="0" y="119999"/>
                  </a:lnTo>
                  <a:lnTo>
                    <a:pt x="120000" y="119999"/>
                  </a:lnTo>
                  <a:lnTo>
                    <a:pt x="120000" y="23859"/>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65" name="Shape 265"/>
            <p:cNvSpPr/>
            <p:nvPr/>
          </p:nvSpPr>
          <p:spPr>
            <a:xfrm>
              <a:off x="598304" y="6255248"/>
              <a:ext cx="118179" cy="160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66" name="Shape 266"/>
            <p:cNvSpPr/>
            <p:nvPr/>
          </p:nvSpPr>
          <p:spPr>
            <a:xfrm>
              <a:off x="20338" y="6150391"/>
              <a:ext cx="173027" cy="234948"/>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67" name="Shape 267"/>
            <p:cNvSpPr/>
            <p:nvPr/>
          </p:nvSpPr>
          <p:spPr>
            <a:xfrm>
              <a:off x="198743" y="6150807"/>
              <a:ext cx="118179" cy="160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68" name="Shape 268"/>
            <p:cNvSpPr/>
            <p:nvPr/>
          </p:nvSpPr>
          <p:spPr>
            <a:xfrm>
              <a:off x="419843" y="6199610"/>
              <a:ext cx="118179" cy="160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69" name="Shape 269"/>
            <p:cNvSpPr/>
            <p:nvPr/>
          </p:nvSpPr>
          <p:spPr>
            <a:xfrm>
              <a:off x="1000629" y="6336085"/>
              <a:ext cx="118179" cy="160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70" name="Shape 270"/>
            <p:cNvSpPr/>
            <p:nvPr/>
          </p:nvSpPr>
          <p:spPr>
            <a:xfrm>
              <a:off x="726039" y="6351692"/>
              <a:ext cx="292750" cy="209600"/>
            </a:xfrm>
            <a:custGeom>
              <a:pathLst>
                <a:path extrusionOk="0" h="120000" w="120000">
                  <a:moveTo>
                    <a:pt x="0" y="0"/>
                  </a:moveTo>
                  <a:lnTo>
                    <a:pt x="0" y="73733"/>
                  </a:lnTo>
                  <a:lnTo>
                    <a:pt x="120000" y="120000"/>
                  </a:lnTo>
                  <a:lnTo>
                    <a:pt x="50000" y="60238"/>
                  </a:lnTo>
                  <a:lnTo>
                    <a:pt x="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71" name="Shape 271"/>
            <p:cNvSpPr/>
            <p:nvPr/>
          </p:nvSpPr>
          <p:spPr>
            <a:xfrm>
              <a:off x="244026" y="6239412"/>
              <a:ext cx="405152" cy="618587"/>
            </a:xfrm>
            <a:custGeom>
              <a:pathLst>
                <a:path extrusionOk="0" h="120000" w="120000">
                  <a:moveTo>
                    <a:pt x="16355" y="0"/>
                  </a:moveTo>
                  <a:lnTo>
                    <a:pt x="25961" y="62944"/>
                  </a:lnTo>
                  <a:lnTo>
                    <a:pt x="0" y="106072"/>
                  </a:lnTo>
                  <a:lnTo>
                    <a:pt x="9405" y="111827"/>
                  </a:lnTo>
                  <a:lnTo>
                    <a:pt x="3883" y="120000"/>
                  </a:lnTo>
                  <a:lnTo>
                    <a:pt x="23305" y="120000"/>
                  </a:lnTo>
                  <a:lnTo>
                    <a:pt x="84222" y="97500"/>
                  </a:lnTo>
                  <a:lnTo>
                    <a:pt x="120000" y="84511"/>
                  </a:lnTo>
                  <a:lnTo>
                    <a:pt x="69505" y="60000"/>
                  </a:lnTo>
                  <a:lnTo>
                    <a:pt x="16355" y="0"/>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72" name="Shape 272"/>
            <p:cNvSpPr/>
            <p:nvPr/>
          </p:nvSpPr>
          <p:spPr>
            <a:xfrm>
              <a:off x="10265092" y="6422135"/>
              <a:ext cx="185384" cy="251737"/>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73" name="Shape 273"/>
            <p:cNvSpPr/>
            <p:nvPr/>
          </p:nvSpPr>
          <p:spPr>
            <a:xfrm>
              <a:off x="9744614" y="6404616"/>
              <a:ext cx="191977" cy="286758"/>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74" name="Shape 274"/>
            <p:cNvSpPr/>
            <p:nvPr/>
          </p:nvSpPr>
          <p:spPr>
            <a:xfrm>
              <a:off x="3029241" y="6246444"/>
              <a:ext cx="208529" cy="283164"/>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75" name="Shape 275"/>
            <p:cNvSpPr/>
            <p:nvPr/>
          </p:nvSpPr>
          <p:spPr>
            <a:xfrm>
              <a:off x="6947500" y="6503669"/>
              <a:ext cx="123174" cy="16726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76" name="Shape 276"/>
            <p:cNvSpPr/>
            <p:nvPr/>
          </p:nvSpPr>
          <p:spPr>
            <a:xfrm>
              <a:off x="7786396" y="6508260"/>
              <a:ext cx="106381" cy="15890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277" name="Shape 277"/>
            <p:cNvSpPr/>
            <p:nvPr/>
          </p:nvSpPr>
          <p:spPr>
            <a:xfrm>
              <a:off x="7350854" y="6417001"/>
              <a:ext cx="163854" cy="222499"/>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78" name="Shape 278"/>
            <p:cNvSpPr/>
            <p:nvPr/>
          </p:nvSpPr>
          <p:spPr>
            <a:xfrm>
              <a:off x="4285135" y="6438796"/>
              <a:ext cx="91105" cy="12371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79" name="Shape 279"/>
            <p:cNvSpPr/>
            <p:nvPr/>
          </p:nvSpPr>
          <p:spPr>
            <a:xfrm>
              <a:off x="6829402" y="6523069"/>
              <a:ext cx="127567" cy="173227"/>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80" name="Shape 280"/>
            <p:cNvSpPr/>
            <p:nvPr/>
          </p:nvSpPr>
          <p:spPr>
            <a:xfrm>
              <a:off x="7827418" y="6588996"/>
              <a:ext cx="93374" cy="139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281" name="Shape 281"/>
            <p:cNvSpPr/>
            <p:nvPr/>
          </p:nvSpPr>
          <p:spPr>
            <a:xfrm>
              <a:off x="8368771" y="6456446"/>
              <a:ext cx="93374" cy="139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282" name="Shape 282"/>
            <p:cNvSpPr/>
            <p:nvPr/>
          </p:nvSpPr>
          <p:spPr>
            <a:xfrm>
              <a:off x="4077553" y="6448864"/>
              <a:ext cx="91105" cy="12371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83" name="Shape 283"/>
            <p:cNvSpPr/>
            <p:nvPr/>
          </p:nvSpPr>
          <p:spPr>
            <a:xfrm>
              <a:off x="3845312" y="6349878"/>
              <a:ext cx="133387" cy="181125"/>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84" name="Shape 284"/>
            <p:cNvSpPr/>
            <p:nvPr/>
          </p:nvSpPr>
          <p:spPr>
            <a:xfrm>
              <a:off x="8202721" y="6501130"/>
              <a:ext cx="486205" cy="373687"/>
            </a:xfrm>
            <a:custGeom>
              <a:pathLst>
                <a:path extrusionOk="0" h="120000" w="120000">
                  <a:moveTo>
                    <a:pt x="18488" y="0"/>
                  </a:moveTo>
                  <a:lnTo>
                    <a:pt x="0" y="44666"/>
                  </a:lnTo>
                  <a:lnTo>
                    <a:pt x="34805" y="70772"/>
                  </a:lnTo>
                  <a:lnTo>
                    <a:pt x="40966" y="106944"/>
                  </a:lnTo>
                  <a:lnTo>
                    <a:pt x="78911" y="120000"/>
                  </a:lnTo>
                  <a:lnTo>
                    <a:pt x="120000" y="120000"/>
                  </a:lnTo>
                  <a:lnTo>
                    <a:pt x="30694" y="45294"/>
                  </a:lnTo>
                  <a:lnTo>
                    <a:pt x="18488"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285" name="Shape 285"/>
            <p:cNvSpPr/>
            <p:nvPr/>
          </p:nvSpPr>
          <p:spPr>
            <a:xfrm>
              <a:off x="3317276" y="6253146"/>
              <a:ext cx="91105" cy="12371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86" name="Shape 286"/>
            <p:cNvSpPr/>
            <p:nvPr/>
          </p:nvSpPr>
          <p:spPr>
            <a:xfrm>
              <a:off x="10546185" y="6485755"/>
              <a:ext cx="123174" cy="16726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87" name="Shape 287"/>
            <p:cNvSpPr/>
            <p:nvPr/>
          </p:nvSpPr>
          <p:spPr>
            <a:xfrm>
              <a:off x="10768013" y="6579945"/>
              <a:ext cx="91105" cy="12371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88" name="Shape 288"/>
            <p:cNvSpPr/>
            <p:nvPr/>
          </p:nvSpPr>
          <p:spPr>
            <a:xfrm>
              <a:off x="1789741" y="6321923"/>
              <a:ext cx="3541170" cy="560530"/>
            </a:xfrm>
            <a:custGeom>
              <a:pathLst>
                <a:path extrusionOk="0" h="120000" w="120000">
                  <a:moveTo>
                    <a:pt x="120000" y="120000"/>
                  </a:moveTo>
                  <a:lnTo>
                    <a:pt x="92794" y="24466"/>
                  </a:lnTo>
                  <a:lnTo>
                    <a:pt x="82488" y="59733"/>
                  </a:lnTo>
                  <a:lnTo>
                    <a:pt x="68011" y="17811"/>
                  </a:lnTo>
                  <a:lnTo>
                    <a:pt x="64983" y="26650"/>
                  </a:lnTo>
                  <a:lnTo>
                    <a:pt x="55761" y="0"/>
                  </a:lnTo>
                  <a:lnTo>
                    <a:pt x="41372" y="41516"/>
                  </a:lnTo>
                  <a:lnTo>
                    <a:pt x="33150" y="17811"/>
                  </a:lnTo>
                  <a:lnTo>
                    <a:pt x="30711"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89" name="Shape 289"/>
            <p:cNvSpPr/>
            <p:nvPr/>
          </p:nvSpPr>
          <p:spPr>
            <a:xfrm>
              <a:off x="6515273" y="6473942"/>
              <a:ext cx="2412272" cy="408510"/>
            </a:xfrm>
            <a:custGeom>
              <a:pathLst>
                <a:path extrusionOk="0" h="120000" w="120000">
                  <a:moveTo>
                    <a:pt x="120000" y="120000"/>
                  </a:moveTo>
                  <a:lnTo>
                    <a:pt x="86555" y="57333"/>
                  </a:lnTo>
                  <a:lnTo>
                    <a:pt x="77533" y="74244"/>
                  </a:lnTo>
                  <a:lnTo>
                    <a:pt x="56155" y="31977"/>
                  </a:lnTo>
                  <a:lnTo>
                    <a:pt x="49750" y="49066"/>
                  </a:lnTo>
                  <a:lnTo>
                    <a:pt x="36216"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90" name="Shape 290"/>
            <p:cNvSpPr/>
            <p:nvPr/>
          </p:nvSpPr>
          <p:spPr>
            <a:xfrm>
              <a:off x="3435239" y="6315639"/>
              <a:ext cx="292074" cy="280265"/>
            </a:xfrm>
            <a:custGeom>
              <a:pathLst>
                <a:path extrusionOk="0" h="120000" w="120000">
                  <a:moveTo>
                    <a:pt x="0" y="0"/>
                  </a:moveTo>
                  <a:lnTo>
                    <a:pt x="42911" y="99911"/>
                  </a:lnTo>
                  <a:lnTo>
                    <a:pt x="120000" y="120000"/>
                  </a:lnTo>
                  <a:lnTo>
                    <a:pt x="111777" y="53305"/>
                  </a:lnTo>
                  <a:lnTo>
                    <a:pt x="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91" name="Shape 291"/>
            <p:cNvSpPr/>
            <p:nvPr/>
          </p:nvSpPr>
          <p:spPr>
            <a:xfrm>
              <a:off x="7644167" y="6583377"/>
              <a:ext cx="303332" cy="299658"/>
            </a:xfrm>
            <a:custGeom>
              <a:pathLst>
                <a:path extrusionOk="0" h="120000" w="120000">
                  <a:moveTo>
                    <a:pt x="0" y="0"/>
                  </a:moveTo>
                  <a:lnTo>
                    <a:pt x="0" y="38327"/>
                  </a:lnTo>
                  <a:lnTo>
                    <a:pt x="46266" y="91938"/>
                  </a:lnTo>
                  <a:lnTo>
                    <a:pt x="120000" y="120000"/>
                  </a:lnTo>
                  <a:lnTo>
                    <a:pt x="60122" y="78661"/>
                  </a:lnTo>
                  <a:lnTo>
                    <a:pt x="0"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292" name="Shape 292"/>
            <p:cNvSpPr/>
            <p:nvPr/>
          </p:nvSpPr>
          <p:spPr>
            <a:xfrm>
              <a:off x="8064206" y="6662842"/>
              <a:ext cx="210769" cy="158899"/>
            </a:xfrm>
            <a:custGeom>
              <a:pathLst>
                <a:path extrusionOk="0" h="120000" w="120000">
                  <a:moveTo>
                    <a:pt x="43444" y="0"/>
                  </a:moveTo>
                  <a:lnTo>
                    <a:pt x="0" y="67088"/>
                  </a:lnTo>
                  <a:lnTo>
                    <a:pt x="120000" y="120000"/>
                  </a:lnTo>
                  <a:lnTo>
                    <a:pt x="50922" y="60000"/>
                  </a:lnTo>
                  <a:lnTo>
                    <a:pt x="43444"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293" name="Shape 293"/>
            <p:cNvSpPr/>
            <p:nvPr/>
          </p:nvSpPr>
          <p:spPr>
            <a:xfrm>
              <a:off x="7135696" y="6467657"/>
              <a:ext cx="340233" cy="408510"/>
            </a:xfrm>
            <a:custGeom>
              <a:pathLst>
                <a:path extrusionOk="0" h="120000" w="120000">
                  <a:moveTo>
                    <a:pt x="37938" y="0"/>
                  </a:moveTo>
                  <a:lnTo>
                    <a:pt x="0" y="68544"/>
                  </a:lnTo>
                  <a:lnTo>
                    <a:pt x="33750" y="88761"/>
                  </a:lnTo>
                  <a:lnTo>
                    <a:pt x="120000" y="120000"/>
                  </a:lnTo>
                  <a:lnTo>
                    <a:pt x="53383" y="76077"/>
                  </a:lnTo>
                  <a:lnTo>
                    <a:pt x="31322" y="45572"/>
                  </a:lnTo>
                  <a:lnTo>
                    <a:pt x="37938"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294" name="Shape 294"/>
            <p:cNvSpPr/>
            <p:nvPr/>
          </p:nvSpPr>
          <p:spPr>
            <a:xfrm>
              <a:off x="2672218" y="6398842"/>
              <a:ext cx="621049" cy="477326"/>
            </a:xfrm>
            <a:custGeom>
              <a:pathLst>
                <a:path extrusionOk="0" h="120000" w="120000">
                  <a:moveTo>
                    <a:pt x="18488" y="0"/>
                  </a:moveTo>
                  <a:lnTo>
                    <a:pt x="0" y="44666"/>
                  </a:lnTo>
                  <a:lnTo>
                    <a:pt x="34805" y="70772"/>
                  </a:lnTo>
                  <a:lnTo>
                    <a:pt x="40966" y="106944"/>
                  </a:lnTo>
                  <a:lnTo>
                    <a:pt x="78911" y="120000"/>
                  </a:lnTo>
                  <a:lnTo>
                    <a:pt x="120000" y="120000"/>
                  </a:lnTo>
                  <a:lnTo>
                    <a:pt x="30694" y="45294"/>
                  </a:lnTo>
                  <a:lnTo>
                    <a:pt x="18488"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295" name="Shape 295"/>
            <p:cNvSpPr/>
            <p:nvPr/>
          </p:nvSpPr>
          <p:spPr>
            <a:xfrm>
              <a:off x="6094476" y="6673018"/>
              <a:ext cx="256980" cy="210890"/>
            </a:xfrm>
            <a:custGeom>
              <a:pathLst>
                <a:path extrusionOk="0" h="120000" w="120000">
                  <a:moveTo>
                    <a:pt x="34583" y="0"/>
                  </a:moveTo>
                  <a:lnTo>
                    <a:pt x="3872" y="45294"/>
                  </a:lnTo>
                  <a:lnTo>
                    <a:pt x="21288" y="61650"/>
                  </a:lnTo>
                  <a:lnTo>
                    <a:pt x="0" y="120000"/>
                  </a:lnTo>
                  <a:lnTo>
                    <a:pt x="120000" y="120000"/>
                  </a:lnTo>
                  <a:lnTo>
                    <a:pt x="87744" y="96722"/>
                  </a:lnTo>
                  <a:lnTo>
                    <a:pt x="88644" y="60077"/>
                  </a:lnTo>
                  <a:lnTo>
                    <a:pt x="64516" y="41994"/>
                  </a:lnTo>
                  <a:lnTo>
                    <a:pt x="34583" y="0"/>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96" name="Shape 296"/>
            <p:cNvSpPr/>
            <p:nvPr/>
          </p:nvSpPr>
          <p:spPr>
            <a:xfrm>
              <a:off x="9416039" y="6495175"/>
              <a:ext cx="2287276" cy="387279"/>
            </a:xfrm>
            <a:custGeom>
              <a:pathLst>
                <a:path extrusionOk="0" h="120000" w="120000">
                  <a:moveTo>
                    <a:pt x="120000" y="120000"/>
                  </a:moveTo>
                  <a:lnTo>
                    <a:pt x="86544" y="57277"/>
                  </a:lnTo>
                  <a:lnTo>
                    <a:pt x="75516" y="62316"/>
                  </a:lnTo>
                  <a:lnTo>
                    <a:pt x="60394" y="33477"/>
                  </a:lnTo>
                  <a:lnTo>
                    <a:pt x="49777" y="49211"/>
                  </a:lnTo>
                  <a:lnTo>
                    <a:pt x="36188"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97" name="Shape 297"/>
            <p:cNvSpPr/>
            <p:nvPr/>
          </p:nvSpPr>
          <p:spPr>
            <a:xfrm>
              <a:off x="9934010" y="6488307"/>
              <a:ext cx="643561" cy="387279"/>
            </a:xfrm>
            <a:custGeom>
              <a:pathLst>
                <a:path extrusionOk="0" h="120000" w="120000">
                  <a:moveTo>
                    <a:pt x="32033" y="0"/>
                  </a:moveTo>
                  <a:lnTo>
                    <a:pt x="0" y="58083"/>
                  </a:lnTo>
                  <a:lnTo>
                    <a:pt x="25722" y="73611"/>
                  </a:lnTo>
                  <a:lnTo>
                    <a:pt x="11405" y="120000"/>
                  </a:lnTo>
                  <a:lnTo>
                    <a:pt x="120000" y="120000"/>
                  </a:lnTo>
                  <a:lnTo>
                    <a:pt x="80322" y="49211"/>
                  </a:lnTo>
                  <a:lnTo>
                    <a:pt x="32033" y="0"/>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298" name="Shape 298"/>
            <p:cNvGrpSpPr/>
            <p:nvPr/>
          </p:nvGrpSpPr>
          <p:grpSpPr>
            <a:xfrm>
              <a:off x="730737" y="6295019"/>
              <a:ext cx="3468805" cy="587433"/>
              <a:chOff x="635956" y="6252598"/>
              <a:chExt cx="3682206" cy="623572"/>
            </a:xfrm>
          </p:grpSpPr>
          <p:sp>
            <p:nvSpPr>
              <p:cNvPr id="299" name="Shape 299"/>
              <p:cNvSpPr/>
              <p:nvPr/>
            </p:nvSpPr>
            <p:spPr>
              <a:xfrm>
                <a:off x="635956" y="6252598"/>
                <a:ext cx="3682206" cy="623570"/>
              </a:xfrm>
              <a:custGeom>
                <a:pathLst>
                  <a:path extrusionOk="0" h="120000" w="120000">
                    <a:moveTo>
                      <a:pt x="120000" y="120000"/>
                    </a:moveTo>
                    <a:lnTo>
                      <a:pt x="86555" y="57333"/>
                    </a:lnTo>
                    <a:lnTo>
                      <a:pt x="77533" y="74244"/>
                    </a:lnTo>
                    <a:lnTo>
                      <a:pt x="56155" y="31977"/>
                    </a:lnTo>
                    <a:lnTo>
                      <a:pt x="49750" y="49066"/>
                    </a:lnTo>
                    <a:lnTo>
                      <a:pt x="36216"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00" name="Shape 300"/>
              <p:cNvSpPr/>
              <p:nvPr/>
            </p:nvSpPr>
            <p:spPr>
              <a:xfrm>
                <a:off x="2359156" y="6418757"/>
                <a:ext cx="463020" cy="457413"/>
              </a:xfrm>
              <a:custGeom>
                <a:pathLst>
                  <a:path extrusionOk="0" h="120000" w="120000">
                    <a:moveTo>
                      <a:pt x="0" y="0"/>
                    </a:moveTo>
                    <a:lnTo>
                      <a:pt x="0" y="38327"/>
                    </a:lnTo>
                    <a:lnTo>
                      <a:pt x="46266" y="91938"/>
                    </a:lnTo>
                    <a:lnTo>
                      <a:pt x="120000" y="120000"/>
                    </a:lnTo>
                    <a:lnTo>
                      <a:pt x="60122" y="78661"/>
                    </a:lnTo>
                    <a:lnTo>
                      <a:pt x="0"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301" name="Shape 301"/>
              <p:cNvSpPr/>
              <p:nvPr/>
            </p:nvSpPr>
            <p:spPr>
              <a:xfrm>
                <a:off x="3175408" y="6550535"/>
                <a:ext cx="321729" cy="242553"/>
              </a:xfrm>
              <a:custGeom>
                <a:pathLst>
                  <a:path extrusionOk="0" h="120000" w="120000">
                    <a:moveTo>
                      <a:pt x="43444" y="0"/>
                    </a:moveTo>
                    <a:lnTo>
                      <a:pt x="0" y="67088"/>
                    </a:lnTo>
                    <a:lnTo>
                      <a:pt x="120000" y="120000"/>
                    </a:lnTo>
                    <a:lnTo>
                      <a:pt x="50922" y="60000"/>
                    </a:lnTo>
                    <a:lnTo>
                      <a:pt x="43444"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302" name="Shape 302"/>
              <p:cNvSpPr/>
              <p:nvPr/>
            </p:nvSpPr>
            <p:spPr>
              <a:xfrm>
                <a:off x="1582999" y="6252598"/>
                <a:ext cx="519347" cy="623570"/>
              </a:xfrm>
              <a:custGeom>
                <a:pathLst>
                  <a:path extrusionOk="0" h="120000" w="120000">
                    <a:moveTo>
                      <a:pt x="37938" y="0"/>
                    </a:moveTo>
                    <a:lnTo>
                      <a:pt x="0" y="68544"/>
                    </a:lnTo>
                    <a:lnTo>
                      <a:pt x="33750" y="88761"/>
                    </a:lnTo>
                    <a:lnTo>
                      <a:pt x="120000" y="120000"/>
                    </a:lnTo>
                    <a:lnTo>
                      <a:pt x="53383" y="76077"/>
                    </a:lnTo>
                    <a:lnTo>
                      <a:pt x="31322" y="45572"/>
                    </a:lnTo>
                    <a:lnTo>
                      <a:pt x="37938"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303" name="Shape 303"/>
            <p:cNvSpPr/>
            <p:nvPr/>
          </p:nvSpPr>
          <p:spPr>
            <a:xfrm rot="480000">
              <a:off x="8763397" y="6466590"/>
              <a:ext cx="334777" cy="219412"/>
            </a:xfrm>
            <a:custGeom>
              <a:pathLst>
                <a:path extrusionOk="0" h="120000" w="120000">
                  <a:moveTo>
                    <a:pt x="0" y="0"/>
                  </a:moveTo>
                  <a:lnTo>
                    <a:pt x="42911" y="99911"/>
                  </a:lnTo>
                  <a:lnTo>
                    <a:pt x="120000" y="120000"/>
                  </a:lnTo>
                  <a:lnTo>
                    <a:pt x="111777" y="53305"/>
                  </a:lnTo>
                  <a:lnTo>
                    <a:pt x="0" y="0"/>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304" name="Shape 304"/>
            <p:cNvGrpSpPr/>
            <p:nvPr/>
          </p:nvGrpSpPr>
          <p:grpSpPr>
            <a:xfrm>
              <a:off x="4486591" y="6543403"/>
              <a:ext cx="2002434" cy="339049"/>
              <a:chOff x="4486591" y="6531401"/>
              <a:chExt cx="2002434" cy="339049"/>
            </a:xfrm>
          </p:grpSpPr>
          <p:sp>
            <p:nvSpPr>
              <p:cNvPr id="305" name="Shape 305"/>
              <p:cNvSpPr/>
              <p:nvPr/>
            </p:nvSpPr>
            <p:spPr>
              <a:xfrm>
                <a:off x="5776414" y="6578757"/>
                <a:ext cx="110237" cy="14969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06" name="Shape 306"/>
              <p:cNvSpPr/>
              <p:nvPr/>
            </p:nvSpPr>
            <p:spPr>
              <a:xfrm>
                <a:off x="4486591" y="6531401"/>
                <a:ext cx="2002434" cy="339049"/>
              </a:xfrm>
              <a:custGeom>
                <a:pathLst>
                  <a:path extrusionOk="0" h="120000" w="120000">
                    <a:moveTo>
                      <a:pt x="120000" y="120000"/>
                    </a:moveTo>
                    <a:lnTo>
                      <a:pt x="86544" y="57277"/>
                    </a:lnTo>
                    <a:lnTo>
                      <a:pt x="75516" y="62316"/>
                    </a:lnTo>
                    <a:lnTo>
                      <a:pt x="60394" y="33477"/>
                    </a:lnTo>
                    <a:lnTo>
                      <a:pt x="49777" y="49211"/>
                    </a:lnTo>
                    <a:lnTo>
                      <a:pt x="36188"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07" name="Shape 307"/>
              <p:cNvSpPr/>
              <p:nvPr/>
            </p:nvSpPr>
            <p:spPr>
              <a:xfrm>
                <a:off x="4936482" y="6531401"/>
                <a:ext cx="563416" cy="339049"/>
              </a:xfrm>
              <a:custGeom>
                <a:pathLst>
                  <a:path extrusionOk="0" h="120000" w="120000">
                    <a:moveTo>
                      <a:pt x="32033" y="0"/>
                    </a:moveTo>
                    <a:lnTo>
                      <a:pt x="0" y="58083"/>
                    </a:lnTo>
                    <a:lnTo>
                      <a:pt x="25722" y="73611"/>
                    </a:lnTo>
                    <a:lnTo>
                      <a:pt x="11405" y="120000"/>
                    </a:lnTo>
                    <a:lnTo>
                      <a:pt x="120000" y="120000"/>
                    </a:lnTo>
                    <a:lnTo>
                      <a:pt x="80322" y="49211"/>
                    </a:lnTo>
                    <a:lnTo>
                      <a:pt x="32033"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308" name="Shape 308"/>
            <p:cNvSpPr/>
            <p:nvPr/>
          </p:nvSpPr>
          <p:spPr>
            <a:xfrm>
              <a:off x="5503225" y="6697346"/>
              <a:ext cx="208175" cy="160654"/>
            </a:xfrm>
            <a:custGeom>
              <a:pathLst>
                <a:path extrusionOk="0" h="120000" w="120000">
                  <a:moveTo>
                    <a:pt x="0" y="0"/>
                  </a:moveTo>
                  <a:lnTo>
                    <a:pt x="13111" y="67983"/>
                  </a:lnTo>
                  <a:lnTo>
                    <a:pt x="120000" y="120000"/>
                  </a:lnTo>
                  <a:lnTo>
                    <a:pt x="40133" y="59744"/>
                  </a:lnTo>
                  <a:lnTo>
                    <a:pt x="0"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309" name="Shape 309"/>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10" name="Shape 310"/>
          <p:cNvSpPr txBox="1"/>
          <p:nvPr>
            <p:ph idx="1" type="body"/>
          </p:nvPr>
        </p:nvSpPr>
        <p:spPr>
          <a:xfrm>
            <a:off x="571500" y="1764284"/>
            <a:ext cx="5303520" cy="4223766"/>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11" name="Shape 311"/>
          <p:cNvSpPr txBox="1"/>
          <p:nvPr>
            <p:ph idx="2" type="body"/>
          </p:nvPr>
        </p:nvSpPr>
        <p:spPr>
          <a:xfrm>
            <a:off x="6313932" y="1764284"/>
            <a:ext cx="5303520" cy="4223766"/>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12" name="Shape 312"/>
          <p:cNvSpPr txBox="1"/>
          <p:nvPr>
            <p:ph idx="3" type="body"/>
          </p:nvPr>
        </p:nvSpPr>
        <p:spPr>
          <a:xfrm>
            <a:off x="571500" y="1081137"/>
            <a:ext cx="11046140" cy="369332"/>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13" name="Shape 313"/>
          <p:cNvSpPr txBox="1"/>
          <p:nvPr>
            <p:ph idx="11" type="ftr"/>
          </p:nvPr>
        </p:nvSpPr>
        <p:spPr>
          <a:xfrm>
            <a:off x="577850" y="6545046"/>
            <a:ext cx="10022415" cy="171409"/>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rgbClr val="FFFFF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14" name="Shape 314"/>
          <p:cNvSpPr/>
          <p:nvPr/>
        </p:nvSpPr>
        <p:spPr>
          <a:xfrm>
            <a:off x="10859117" y="6039596"/>
            <a:ext cx="827908" cy="481774"/>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age_Content_Planes - Low">
    <p:spTree>
      <p:nvGrpSpPr>
        <p:cNvPr id="1912" name="Shape 1912"/>
        <p:cNvGrpSpPr/>
        <p:nvPr/>
      </p:nvGrpSpPr>
      <p:grpSpPr>
        <a:xfrm>
          <a:off x="0" y="0"/>
          <a:ext cx="0" cy="0"/>
          <a:chOff x="0" y="0"/>
          <a:chExt cx="0" cy="0"/>
        </a:xfrm>
      </p:grpSpPr>
      <p:grpSp>
        <p:nvGrpSpPr>
          <p:cNvPr id="1913" name="Shape 1913"/>
          <p:cNvGrpSpPr/>
          <p:nvPr/>
        </p:nvGrpSpPr>
        <p:grpSpPr>
          <a:xfrm>
            <a:off x="-16787" y="4693837"/>
            <a:ext cx="12218344" cy="1564266"/>
            <a:chOff x="0" y="0"/>
            <a:chExt cx="24407400" cy="3128533"/>
          </a:xfrm>
        </p:grpSpPr>
        <p:sp>
          <p:nvSpPr>
            <p:cNvPr id="1914" name="Shape 1914"/>
            <p:cNvSpPr/>
            <p:nvPr/>
          </p:nvSpPr>
          <p:spPr>
            <a:xfrm>
              <a:off x="3475517" y="1009054"/>
              <a:ext cx="375000" cy="35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15" name="Shape 1915"/>
            <p:cNvSpPr/>
            <p:nvPr/>
          </p:nvSpPr>
          <p:spPr>
            <a:xfrm>
              <a:off x="4476219" y="1030004"/>
              <a:ext cx="370200" cy="354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16" name="Shape 1916"/>
            <p:cNvSpPr/>
            <p:nvPr/>
          </p:nvSpPr>
          <p:spPr>
            <a:xfrm>
              <a:off x="1690092" y="1082886"/>
              <a:ext cx="286200" cy="320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17" name="Shape 1917"/>
            <p:cNvSpPr/>
            <p:nvPr/>
          </p:nvSpPr>
          <p:spPr>
            <a:xfrm>
              <a:off x="22799448" y="1144874"/>
              <a:ext cx="370200" cy="426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18" name="Shape 1918"/>
            <p:cNvSpPr/>
            <p:nvPr/>
          </p:nvSpPr>
          <p:spPr>
            <a:xfrm>
              <a:off x="21642514" y="1196423"/>
              <a:ext cx="345900" cy="5193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19" name="Shape 1919"/>
            <p:cNvSpPr/>
            <p:nvPr/>
          </p:nvSpPr>
          <p:spPr>
            <a:xfrm>
              <a:off x="6898839" y="370711"/>
              <a:ext cx="532500" cy="72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20" name="Shape 1920"/>
            <p:cNvSpPr/>
            <p:nvPr/>
          </p:nvSpPr>
          <p:spPr>
            <a:xfrm>
              <a:off x="20853145" y="1023466"/>
              <a:ext cx="532500" cy="72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21" name="Shape 1921"/>
            <p:cNvSpPr/>
            <p:nvPr/>
          </p:nvSpPr>
          <p:spPr>
            <a:xfrm>
              <a:off x="0" y="766633"/>
              <a:ext cx="24407400" cy="2361900"/>
            </a:xfrm>
            <a:custGeom>
              <a:pathLst>
                <a:path extrusionOk="0" h="120000" w="120000">
                  <a:moveTo>
                    <a:pt x="46205" y="239"/>
                  </a:moveTo>
                  <a:cubicBezTo>
                    <a:pt x="59122" y="-3352"/>
                    <a:pt x="72105" y="33836"/>
                    <a:pt x="85205" y="46742"/>
                  </a:cubicBezTo>
                  <a:cubicBezTo>
                    <a:pt x="95266" y="56650"/>
                    <a:pt x="105600" y="51699"/>
                    <a:pt x="115544" y="32231"/>
                  </a:cubicBezTo>
                  <a:lnTo>
                    <a:pt x="120000" y="31243"/>
                  </a:lnTo>
                  <a:lnTo>
                    <a:pt x="120000" y="119931"/>
                  </a:lnTo>
                  <a:lnTo>
                    <a:pt x="0" y="120000"/>
                  </a:lnTo>
                  <a:lnTo>
                    <a:pt x="0" y="17868"/>
                  </a:lnTo>
                  <a:lnTo>
                    <a:pt x="10911" y="29633"/>
                  </a:lnTo>
                  <a:cubicBezTo>
                    <a:pt x="13838" y="30558"/>
                    <a:pt x="16922" y="30055"/>
                    <a:pt x="19922" y="28245"/>
                  </a:cubicBezTo>
                  <a:cubicBezTo>
                    <a:pt x="24761" y="25338"/>
                    <a:pt x="28977" y="18885"/>
                    <a:pt x="33561" y="12649"/>
                  </a:cubicBezTo>
                  <a:cubicBezTo>
                    <a:pt x="37733" y="6972"/>
                    <a:pt x="41938" y="1427"/>
                    <a:pt x="46205" y="239"/>
                  </a:cubicBez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22" name="Shape 1922"/>
            <p:cNvSpPr/>
            <p:nvPr/>
          </p:nvSpPr>
          <p:spPr>
            <a:xfrm>
              <a:off x="21946990" y="1019524"/>
              <a:ext cx="532500" cy="704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23" name="Shape 1923"/>
            <p:cNvSpPr/>
            <p:nvPr/>
          </p:nvSpPr>
          <p:spPr>
            <a:xfrm>
              <a:off x="23551039" y="784802"/>
              <a:ext cx="516900" cy="718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24" name="Shape 1924"/>
            <p:cNvSpPr/>
            <p:nvPr/>
          </p:nvSpPr>
          <p:spPr>
            <a:xfrm>
              <a:off x="13374968" y="785508"/>
              <a:ext cx="416100" cy="426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25" name="Shape 1925"/>
            <p:cNvSpPr/>
            <p:nvPr/>
          </p:nvSpPr>
          <p:spPr>
            <a:xfrm>
              <a:off x="10400627" y="311993"/>
              <a:ext cx="416100" cy="5193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26" name="Shape 1926"/>
            <p:cNvSpPr/>
            <p:nvPr/>
          </p:nvSpPr>
          <p:spPr>
            <a:xfrm>
              <a:off x="11817467" y="430979"/>
              <a:ext cx="545400" cy="522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27" name="Shape 1927"/>
            <p:cNvSpPr/>
            <p:nvPr/>
          </p:nvSpPr>
          <p:spPr>
            <a:xfrm>
              <a:off x="12679121" y="379296"/>
              <a:ext cx="545400" cy="7473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28" name="Shape 1928"/>
            <p:cNvSpPr/>
            <p:nvPr/>
          </p:nvSpPr>
          <p:spPr>
            <a:xfrm>
              <a:off x="10787770" y="483916"/>
              <a:ext cx="416100" cy="399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29" name="Shape 1929"/>
            <p:cNvSpPr/>
            <p:nvPr/>
          </p:nvSpPr>
          <p:spPr>
            <a:xfrm>
              <a:off x="12278178" y="631958"/>
              <a:ext cx="375000" cy="35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30" name="Shape 1930"/>
            <p:cNvSpPr/>
            <p:nvPr/>
          </p:nvSpPr>
          <p:spPr>
            <a:xfrm>
              <a:off x="4884642" y="848033"/>
              <a:ext cx="425400" cy="463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31" name="Shape 1931"/>
            <p:cNvSpPr/>
            <p:nvPr/>
          </p:nvSpPr>
          <p:spPr>
            <a:xfrm>
              <a:off x="5245807" y="562337"/>
              <a:ext cx="483000" cy="674699"/>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32" name="Shape 1932"/>
            <p:cNvSpPr/>
            <p:nvPr/>
          </p:nvSpPr>
          <p:spPr>
            <a:xfrm>
              <a:off x="5872058" y="591410"/>
              <a:ext cx="483000" cy="5598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33" name="Shape 1933"/>
            <p:cNvSpPr/>
            <p:nvPr/>
          </p:nvSpPr>
          <p:spPr>
            <a:xfrm>
              <a:off x="3022033" y="977920"/>
              <a:ext cx="483000" cy="463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34" name="Shape 1934"/>
            <p:cNvSpPr/>
            <p:nvPr/>
          </p:nvSpPr>
          <p:spPr>
            <a:xfrm>
              <a:off x="1916790" y="657293"/>
              <a:ext cx="630000" cy="72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35" name="Shape 1935"/>
            <p:cNvSpPr/>
            <p:nvPr/>
          </p:nvSpPr>
          <p:spPr>
            <a:xfrm>
              <a:off x="795856" y="851304"/>
              <a:ext cx="510600" cy="48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36" name="Shape 1936"/>
            <p:cNvSpPr/>
            <p:nvPr/>
          </p:nvSpPr>
          <p:spPr>
            <a:xfrm>
              <a:off x="186887" y="289450"/>
              <a:ext cx="775800" cy="9708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37" name="Shape 1937"/>
            <p:cNvSpPr/>
            <p:nvPr/>
          </p:nvSpPr>
          <p:spPr>
            <a:xfrm>
              <a:off x="8013468" y="468675"/>
              <a:ext cx="381000" cy="409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38" name="Shape 1938"/>
            <p:cNvSpPr/>
            <p:nvPr/>
          </p:nvSpPr>
          <p:spPr>
            <a:xfrm>
              <a:off x="9274654" y="0"/>
              <a:ext cx="636000" cy="8415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39" name="Shape 1939"/>
            <p:cNvSpPr/>
            <p:nvPr/>
          </p:nvSpPr>
          <p:spPr>
            <a:xfrm>
              <a:off x="8968102" y="450864"/>
              <a:ext cx="381000" cy="35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40" name="Shape 1940"/>
            <p:cNvSpPr/>
            <p:nvPr/>
          </p:nvSpPr>
          <p:spPr>
            <a:xfrm>
              <a:off x="11581272" y="639518"/>
              <a:ext cx="287100" cy="2751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41" name="Shape 1941"/>
            <p:cNvSpPr/>
            <p:nvPr/>
          </p:nvSpPr>
          <p:spPr>
            <a:xfrm>
              <a:off x="7357438" y="576547"/>
              <a:ext cx="309000" cy="409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sp>
        <p:nvSpPr>
          <p:cNvPr id="1942" name="Shape 1942"/>
          <p:cNvSpPr/>
          <p:nvPr/>
        </p:nvSpPr>
        <p:spPr>
          <a:xfrm>
            <a:off x="10963125" y="5488096"/>
            <a:ext cx="250200" cy="342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43" name="Shape 1943"/>
          <p:cNvSpPr/>
          <p:nvPr/>
        </p:nvSpPr>
        <p:spPr>
          <a:xfrm>
            <a:off x="11470124" y="5455026"/>
            <a:ext cx="359700" cy="492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44" name="Shape 1944"/>
          <p:cNvSpPr/>
          <p:nvPr/>
        </p:nvSpPr>
        <p:spPr>
          <a:xfrm>
            <a:off x="667783" y="5771985"/>
            <a:ext cx="161400" cy="2355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45" name="Shape 1945"/>
          <p:cNvSpPr/>
          <p:nvPr/>
        </p:nvSpPr>
        <p:spPr>
          <a:xfrm>
            <a:off x="141910" y="5285019"/>
            <a:ext cx="354900" cy="443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46" name="Shape 1946"/>
          <p:cNvSpPr/>
          <p:nvPr/>
        </p:nvSpPr>
        <p:spPr>
          <a:xfrm>
            <a:off x="455410" y="5457969"/>
            <a:ext cx="250200" cy="23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47" name="Shape 1947"/>
          <p:cNvSpPr/>
          <p:nvPr/>
        </p:nvSpPr>
        <p:spPr>
          <a:xfrm>
            <a:off x="1015424" y="5467126"/>
            <a:ext cx="186000" cy="177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48" name="Shape 1948"/>
          <p:cNvSpPr/>
          <p:nvPr/>
        </p:nvSpPr>
        <p:spPr>
          <a:xfrm>
            <a:off x="10061875" y="5252275"/>
            <a:ext cx="250200" cy="3621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49" name="Shape 1949"/>
          <p:cNvSpPr/>
          <p:nvPr/>
        </p:nvSpPr>
        <p:spPr>
          <a:xfrm>
            <a:off x="9890421" y="5309898"/>
            <a:ext cx="211500" cy="246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50" name="Shape 1950"/>
          <p:cNvSpPr/>
          <p:nvPr/>
        </p:nvSpPr>
        <p:spPr>
          <a:xfrm>
            <a:off x="9948167" y="5557289"/>
            <a:ext cx="142500" cy="177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51" name="Shape 1951"/>
          <p:cNvSpPr/>
          <p:nvPr/>
        </p:nvSpPr>
        <p:spPr>
          <a:xfrm>
            <a:off x="7765534" y="5151912"/>
            <a:ext cx="186000" cy="232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52" name="Shape 1952"/>
          <p:cNvSpPr/>
          <p:nvPr/>
        </p:nvSpPr>
        <p:spPr>
          <a:xfrm>
            <a:off x="7465199" y="5018919"/>
            <a:ext cx="258300" cy="353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53" name="Shape 1953"/>
          <p:cNvSpPr/>
          <p:nvPr/>
        </p:nvSpPr>
        <p:spPr>
          <a:xfrm>
            <a:off x="9363836" y="5126162"/>
            <a:ext cx="184200" cy="252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54" name="Shape 1954"/>
          <p:cNvSpPr/>
          <p:nvPr/>
        </p:nvSpPr>
        <p:spPr>
          <a:xfrm>
            <a:off x="8782459" y="5044819"/>
            <a:ext cx="184200" cy="252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55" name="Shape 1955"/>
          <p:cNvSpPr/>
          <p:nvPr/>
        </p:nvSpPr>
        <p:spPr>
          <a:xfrm>
            <a:off x="8978439" y="4894560"/>
            <a:ext cx="354900" cy="485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56" name="Shape 1956"/>
          <p:cNvSpPr/>
          <p:nvPr/>
        </p:nvSpPr>
        <p:spPr>
          <a:xfrm>
            <a:off x="-16787" y="5198010"/>
            <a:ext cx="12216300" cy="1673400"/>
          </a:xfrm>
          <a:custGeom>
            <a:pathLst>
              <a:path extrusionOk="0" h="120000" w="120000">
                <a:moveTo>
                  <a:pt x="83832" y="7"/>
                </a:moveTo>
                <a:cubicBezTo>
                  <a:pt x="88394" y="213"/>
                  <a:pt x="92901" y="4886"/>
                  <a:pt x="97351" y="13199"/>
                </a:cubicBezTo>
                <a:cubicBezTo>
                  <a:pt x="102208" y="22291"/>
                  <a:pt x="106675" y="35626"/>
                  <a:pt x="111787" y="41014"/>
                </a:cubicBezTo>
                <a:cubicBezTo>
                  <a:pt x="114471" y="43844"/>
                  <a:pt x="117205" y="44336"/>
                  <a:pt x="119905" y="42461"/>
                </a:cubicBezTo>
                <a:lnTo>
                  <a:pt x="119999" y="42413"/>
                </a:lnTo>
                <a:lnTo>
                  <a:pt x="119999" y="120000"/>
                </a:lnTo>
                <a:lnTo>
                  <a:pt x="0" y="120000"/>
                </a:lnTo>
                <a:lnTo>
                  <a:pt x="7" y="31986"/>
                </a:lnTo>
                <a:cubicBezTo>
                  <a:pt x="6953" y="22163"/>
                  <a:pt x="14049" y="18826"/>
                  <a:pt x="21116" y="22116"/>
                </a:cubicBezTo>
                <a:cubicBezTo>
                  <a:pt x="29373" y="25946"/>
                  <a:pt x="37552" y="38789"/>
                  <a:pt x="45826" y="37168"/>
                </a:cubicBezTo>
                <a:cubicBezTo>
                  <a:pt x="51216" y="36135"/>
                  <a:pt x="56539" y="29030"/>
                  <a:pt x="61829" y="21480"/>
                </a:cubicBezTo>
                <a:cubicBezTo>
                  <a:pt x="69169" y="11006"/>
                  <a:pt x="76464" y="-326"/>
                  <a:pt x="83832" y="7"/>
                </a:cubicBez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57" name="Shape 1957"/>
          <p:cNvSpPr/>
          <p:nvPr/>
        </p:nvSpPr>
        <p:spPr>
          <a:xfrm>
            <a:off x="7977653" y="4738535"/>
            <a:ext cx="401700" cy="54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58" name="Shape 1958"/>
          <p:cNvSpPr/>
          <p:nvPr/>
        </p:nvSpPr>
        <p:spPr>
          <a:xfrm>
            <a:off x="686004" y="5285019"/>
            <a:ext cx="354900" cy="443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59" name="Shape 1959"/>
          <p:cNvSpPr/>
          <p:nvPr/>
        </p:nvSpPr>
        <p:spPr>
          <a:xfrm>
            <a:off x="11237535" y="5609721"/>
            <a:ext cx="169500" cy="232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60" name="Shape 1960"/>
          <p:cNvSpPr/>
          <p:nvPr/>
        </p:nvSpPr>
        <p:spPr>
          <a:xfrm>
            <a:off x="7106228" y="5157078"/>
            <a:ext cx="250200" cy="342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61" name="Shape 1961"/>
          <p:cNvSpPr/>
          <p:nvPr/>
        </p:nvSpPr>
        <p:spPr>
          <a:xfrm>
            <a:off x="6845468" y="5214689"/>
            <a:ext cx="250200" cy="342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62" name="Shape 1962"/>
          <p:cNvSpPr/>
          <p:nvPr/>
        </p:nvSpPr>
        <p:spPr>
          <a:xfrm>
            <a:off x="8324620" y="4957166"/>
            <a:ext cx="258300" cy="353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63" name="Shape 1963"/>
          <p:cNvSpPr txBox="1"/>
          <p:nvPr>
            <p:ph idx="1" type="body"/>
          </p:nvPr>
        </p:nvSpPr>
        <p:spPr>
          <a:xfrm>
            <a:off x="571500" y="1764283"/>
            <a:ext cx="5303400" cy="30939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4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964" name="Shape 1964"/>
          <p:cNvSpPr txBox="1"/>
          <p:nvPr>
            <p:ph idx="2" type="body"/>
          </p:nvPr>
        </p:nvSpPr>
        <p:spPr>
          <a:xfrm>
            <a:off x="6313932" y="1764283"/>
            <a:ext cx="5303400" cy="30939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4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965" name="Shape 1965"/>
          <p:cNvSpPr txBox="1"/>
          <p:nvPr>
            <p:ph idx="3" type="body"/>
          </p:nvPr>
        </p:nvSpPr>
        <p:spPr>
          <a:xfrm>
            <a:off x="571500" y="1081137"/>
            <a:ext cx="11046900" cy="369300"/>
          </a:xfrm>
          <a:prstGeom prst="rect">
            <a:avLst/>
          </a:prstGeom>
          <a:noFill/>
          <a:ln>
            <a:noFill/>
          </a:ln>
        </p:spPr>
        <p:txBody>
          <a:bodyPr anchorCtr="0" anchor="t" bIns="91425" lIns="91425" rIns="91425" tIns="91425"/>
          <a:lstStyle>
            <a:lvl1pPr indent="152400" lvl="0" marL="0" marR="0" rtl="0" algn="l">
              <a:lnSpc>
                <a:spcPct val="100000"/>
              </a:lnSpc>
              <a:spcBef>
                <a:spcPts val="12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966" name="Shape 1966"/>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967" name="Shape 1967"/>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rgbClr val="FFFFF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age_Content_Planes - Medium">
    <p:spTree>
      <p:nvGrpSpPr>
        <p:cNvPr id="1968" name="Shape 1968"/>
        <p:cNvGrpSpPr/>
        <p:nvPr/>
      </p:nvGrpSpPr>
      <p:grpSpPr>
        <a:xfrm>
          <a:off x="0" y="0"/>
          <a:ext cx="0" cy="0"/>
          <a:chOff x="0" y="0"/>
          <a:chExt cx="0" cy="0"/>
        </a:xfrm>
      </p:grpSpPr>
      <p:sp>
        <p:nvSpPr>
          <p:cNvPr id="1969" name="Shape 1969"/>
          <p:cNvSpPr/>
          <p:nvPr/>
        </p:nvSpPr>
        <p:spPr>
          <a:xfrm>
            <a:off x="-16787" y="5569948"/>
            <a:ext cx="12216300" cy="1299300"/>
          </a:xfrm>
          <a:prstGeom prst="rect">
            <a:avLst/>
          </a:pr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grpSp>
        <p:nvGrpSpPr>
          <p:cNvPr id="1970" name="Shape 1970"/>
          <p:cNvGrpSpPr/>
          <p:nvPr/>
        </p:nvGrpSpPr>
        <p:grpSpPr>
          <a:xfrm>
            <a:off x="-16788" y="3379329"/>
            <a:ext cx="12219561" cy="2244412"/>
            <a:chOff x="-16788" y="4613630"/>
            <a:chExt cx="12201259" cy="2244412"/>
          </a:xfrm>
        </p:grpSpPr>
        <p:grpSp>
          <p:nvGrpSpPr>
            <p:cNvPr id="1971" name="Shape 1971"/>
            <p:cNvGrpSpPr/>
            <p:nvPr/>
          </p:nvGrpSpPr>
          <p:grpSpPr>
            <a:xfrm>
              <a:off x="-16787" y="4613630"/>
              <a:ext cx="12201259" cy="1564266"/>
              <a:chOff x="0" y="0"/>
              <a:chExt cx="24407400" cy="3128533"/>
            </a:xfrm>
          </p:grpSpPr>
          <p:sp>
            <p:nvSpPr>
              <p:cNvPr id="1972" name="Shape 1972"/>
              <p:cNvSpPr/>
              <p:nvPr/>
            </p:nvSpPr>
            <p:spPr>
              <a:xfrm>
                <a:off x="3475517" y="1009054"/>
                <a:ext cx="375000" cy="35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73" name="Shape 1973"/>
              <p:cNvSpPr/>
              <p:nvPr/>
            </p:nvSpPr>
            <p:spPr>
              <a:xfrm>
                <a:off x="4476219" y="1030004"/>
                <a:ext cx="370200" cy="354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74" name="Shape 1974"/>
              <p:cNvSpPr/>
              <p:nvPr/>
            </p:nvSpPr>
            <p:spPr>
              <a:xfrm>
                <a:off x="1690092" y="1082886"/>
                <a:ext cx="286200" cy="320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75" name="Shape 1975"/>
              <p:cNvSpPr/>
              <p:nvPr/>
            </p:nvSpPr>
            <p:spPr>
              <a:xfrm>
                <a:off x="22799448" y="1144874"/>
                <a:ext cx="370200" cy="426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76" name="Shape 1976"/>
              <p:cNvSpPr/>
              <p:nvPr/>
            </p:nvSpPr>
            <p:spPr>
              <a:xfrm>
                <a:off x="21642514" y="1196423"/>
                <a:ext cx="345900" cy="5193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77" name="Shape 1977"/>
              <p:cNvSpPr/>
              <p:nvPr/>
            </p:nvSpPr>
            <p:spPr>
              <a:xfrm>
                <a:off x="6898839" y="370711"/>
                <a:ext cx="532500" cy="72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78" name="Shape 1978"/>
              <p:cNvSpPr/>
              <p:nvPr/>
            </p:nvSpPr>
            <p:spPr>
              <a:xfrm>
                <a:off x="20853145" y="1023466"/>
                <a:ext cx="532500" cy="72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79" name="Shape 1979"/>
              <p:cNvSpPr/>
              <p:nvPr/>
            </p:nvSpPr>
            <p:spPr>
              <a:xfrm>
                <a:off x="0" y="766633"/>
                <a:ext cx="24407400" cy="2361900"/>
              </a:xfrm>
              <a:custGeom>
                <a:pathLst>
                  <a:path extrusionOk="0" h="120000" w="120000">
                    <a:moveTo>
                      <a:pt x="46205" y="239"/>
                    </a:moveTo>
                    <a:cubicBezTo>
                      <a:pt x="59122" y="-3352"/>
                      <a:pt x="72105" y="33836"/>
                      <a:pt x="85205" y="46742"/>
                    </a:cubicBezTo>
                    <a:cubicBezTo>
                      <a:pt x="95266" y="56650"/>
                      <a:pt x="105600" y="51699"/>
                      <a:pt x="115544" y="32231"/>
                    </a:cubicBezTo>
                    <a:lnTo>
                      <a:pt x="120000" y="31243"/>
                    </a:lnTo>
                    <a:lnTo>
                      <a:pt x="120000" y="119931"/>
                    </a:lnTo>
                    <a:lnTo>
                      <a:pt x="0" y="120000"/>
                    </a:lnTo>
                    <a:lnTo>
                      <a:pt x="0" y="17868"/>
                    </a:lnTo>
                    <a:lnTo>
                      <a:pt x="10911" y="29633"/>
                    </a:lnTo>
                    <a:cubicBezTo>
                      <a:pt x="13838" y="30558"/>
                      <a:pt x="16922" y="30055"/>
                      <a:pt x="19922" y="28245"/>
                    </a:cubicBezTo>
                    <a:cubicBezTo>
                      <a:pt x="24761" y="25338"/>
                      <a:pt x="28977" y="18885"/>
                      <a:pt x="33561" y="12649"/>
                    </a:cubicBezTo>
                    <a:cubicBezTo>
                      <a:pt x="37733" y="6972"/>
                      <a:pt x="41938" y="1427"/>
                      <a:pt x="46205" y="239"/>
                    </a:cubicBez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80" name="Shape 1980"/>
              <p:cNvSpPr/>
              <p:nvPr/>
            </p:nvSpPr>
            <p:spPr>
              <a:xfrm>
                <a:off x="21946990" y="1019524"/>
                <a:ext cx="532500" cy="704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81" name="Shape 1981"/>
              <p:cNvSpPr/>
              <p:nvPr/>
            </p:nvSpPr>
            <p:spPr>
              <a:xfrm>
                <a:off x="23551039" y="784802"/>
                <a:ext cx="516900" cy="718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82" name="Shape 1982"/>
              <p:cNvSpPr/>
              <p:nvPr/>
            </p:nvSpPr>
            <p:spPr>
              <a:xfrm>
                <a:off x="13374968" y="785508"/>
                <a:ext cx="416100" cy="426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83" name="Shape 1983"/>
              <p:cNvSpPr/>
              <p:nvPr/>
            </p:nvSpPr>
            <p:spPr>
              <a:xfrm>
                <a:off x="10400627" y="311993"/>
                <a:ext cx="416100" cy="5193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84" name="Shape 1984"/>
              <p:cNvSpPr/>
              <p:nvPr/>
            </p:nvSpPr>
            <p:spPr>
              <a:xfrm>
                <a:off x="11817467" y="430979"/>
                <a:ext cx="545400" cy="522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85" name="Shape 1985"/>
              <p:cNvSpPr/>
              <p:nvPr/>
            </p:nvSpPr>
            <p:spPr>
              <a:xfrm>
                <a:off x="12679121" y="379296"/>
                <a:ext cx="545400" cy="7473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86" name="Shape 1986"/>
              <p:cNvSpPr/>
              <p:nvPr/>
            </p:nvSpPr>
            <p:spPr>
              <a:xfrm>
                <a:off x="10787770" y="483916"/>
                <a:ext cx="416100" cy="399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87" name="Shape 1987"/>
              <p:cNvSpPr/>
              <p:nvPr/>
            </p:nvSpPr>
            <p:spPr>
              <a:xfrm>
                <a:off x="12278178" y="631958"/>
                <a:ext cx="375000" cy="35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88" name="Shape 1988"/>
              <p:cNvSpPr/>
              <p:nvPr/>
            </p:nvSpPr>
            <p:spPr>
              <a:xfrm>
                <a:off x="4884642" y="848033"/>
                <a:ext cx="425400" cy="463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89" name="Shape 1989"/>
              <p:cNvSpPr/>
              <p:nvPr/>
            </p:nvSpPr>
            <p:spPr>
              <a:xfrm>
                <a:off x="5245807" y="562337"/>
                <a:ext cx="483000" cy="674699"/>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90" name="Shape 1990"/>
              <p:cNvSpPr/>
              <p:nvPr/>
            </p:nvSpPr>
            <p:spPr>
              <a:xfrm>
                <a:off x="5872058" y="591410"/>
                <a:ext cx="483000" cy="5598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91" name="Shape 1991"/>
              <p:cNvSpPr/>
              <p:nvPr/>
            </p:nvSpPr>
            <p:spPr>
              <a:xfrm>
                <a:off x="3022033" y="977920"/>
                <a:ext cx="483000" cy="463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92" name="Shape 1992"/>
              <p:cNvSpPr/>
              <p:nvPr/>
            </p:nvSpPr>
            <p:spPr>
              <a:xfrm>
                <a:off x="1916790" y="657293"/>
                <a:ext cx="630000" cy="72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93" name="Shape 1993"/>
              <p:cNvSpPr/>
              <p:nvPr/>
            </p:nvSpPr>
            <p:spPr>
              <a:xfrm>
                <a:off x="795856" y="851304"/>
                <a:ext cx="510600" cy="48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94" name="Shape 1994"/>
              <p:cNvSpPr/>
              <p:nvPr/>
            </p:nvSpPr>
            <p:spPr>
              <a:xfrm>
                <a:off x="186887" y="289450"/>
                <a:ext cx="775800" cy="9708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95" name="Shape 1995"/>
              <p:cNvSpPr/>
              <p:nvPr/>
            </p:nvSpPr>
            <p:spPr>
              <a:xfrm>
                <a:off x="8013468" y="468675"/>
                <a:ext cx="381000" cy="409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96" name="Shape 1996"/>
              <p:cNvSpPr/>
              <p:nvPr/>
            </p:nvSpPr>
            <p:spPr>
              <a:xfrm>
                <a:off x="9274654" y="0"/>
                <a:ext cx="636000" cy="8415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97" name="Shape 1997"/>
              <p:cNvSpPr/>
              <p:nvPr/>
            </p:nvSpPr>
            <p:spPr>
              <a:xfrm>
                <a:off x="8968102" y="450864"/>
                <a:ext cx="381000" cy="35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98" name="Shape 1998"/>
              <p:cNvSpPr/>
              <p:nvPr/>
            </p:nvSpPr>
            <p:spPr>
              <a:xfrm>
                <a:off x="11581272" y="639518"/>
                <a:ext cx="287100" cy="2751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99" name="Shape 1999"/>
              <p:cNvSpPr/>
              <p:nvPr/>
            </p:nvSpPr>
            <p:spPr>
              <a:xfrm>
                <a:off x="7357438" y="576547"/>
                <a:ext cx="309000" cy="409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sp>
          <p:nvSpPr>
            <p:cNvPr id="2000" name="Shape 2000"/>
            <p:cNvSpPr/>
            <p:nvPr/>
          </p:nvSpPr>
          <p:spPr>
            <a:xfrm>
              <a:off x="10946699" y="5407889"/>
              <a:ext cx="249900" cy="342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01" name="Shape 2001"/>
            <p:cNvSpPr/>
            <p:nvPr/>
          </p:nvSpPr>
          <p:spPr>
            <a:xfrm>
              <a:off x="11452939" y="5374819"/>
              <a:ext cx="359100" cy="492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02" name="Shape 2002"/>
            <p:cNvSpPr/>
            <p:nvPr/>
          </p:nvSpPr>
          <p:spPr>
            <a:xfrm>
              <a:off x="666760" y="5691776"/>
              <a:ext cx="161100" cy="2355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03" name="Shape 2003"/>
            <p:cNvSpPr/>
            <p:nvPr/>
          </p:nvSpPr>
          <p:spPr>
            <a:xfrm>
              <a:off x="141673" y="5204810"/>
              <a:ext cx="354300" cy="443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04" name="Shape 2004"/>
            <p:cNvSpPr/>
            <p:nvPr/>
          </p:nvSpPr>
          <p:spPr>
            <a:xfrm>
              <a:off x="454704" y="5377762"/>
              <a:ext cx="249900" cy="23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05" name="Shape 2005"/>
            <p:cNvSpPr/>
            <p:nvPr/>
          </p:nvSpPr>
          <p:spPr>
            <a:xfrm>
              <a:off x="1013879" y="5386917"/>
              <a:ext cx="185700" cy="177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06" name="Shape 2006"/>
            <p:cNvSpPr/>
            <p:nvPr/>
          </p:nvSpPr>
          <p:spPr>
            <a:xfrm>
              <a:off x="10046797" y="5172067"/>
              <a:ext cx="249900" cy="3621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07" name="Shape 2007"/>
            <p:cNvSpPr/>
            <p:nvPr/>
          </p:nvSpPr>
          <p:spPr>
            <a:xfrm>
              <a:off x="9875600" y="5229689"/>
              <a:ext cx="211200" cy="246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08" name="Shape 2008"/>
            <p:cNvSpPr/>
            <p:nvPr/>
          </p:nvSpPr>
          <p:spPr>
            <a:xfrm>
              <a:off x="9933260" y="5477080"/>
              <a:ext cx="142200" cy="177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09" name="Shape 2009"/>
            <p:cNvSpPr/>
            <p:nvPr/>
          </p:nvSpPr>
          <p:spPr>
            <a:xfrm>
              <a:off x="7753892" y="5071703"/>
              <a:ext cx="185700" cy="232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10" name="Shape 2010"/>
            <p:cNvSpPr/>
            <p:nvPr/>
          </p:nvSpPr>
          <p:spPr>
            <a:xfrm>
              <a:off x="7454006" y="4938710"/>
              <a:ext cx="258000" cy="353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11" name="Shape 2011"/>
            <p:cNvSpPr/>
            <p:nvPr/>
          </p:nvSpPr>
          <p:spPr>
            <a:xfrm>
              <a:off x="9349803" y="5045953"/>
              <a:ext cx="183900" cy="252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12" name="Shape 2012"/>
            <p:cNvSpPr/>
            <p:nvPr/>
          </p:nvSpPr>
          <p:spPr>
            <a:xfrm>
              <a:off x="8769296" y="4964612"/>
              <a:ext cx="183900" cy="252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13" name="Shape 2013"/>
            <p:cNvSpPr/>
            <p:nvPr/>
          </p:nvSpPr>
          <p:spPr>
            <a:xfrm>
              <a:off x="8964982" y="4814351"/>
              <a:ext cx="354300" cy="485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14" name="Shape 2014"/>
            <p:cNvSpPr/>
            <p:nvPr/>
          </p:nvSpPr>
          <p:spPr>
            <a:xfrm>
              <a:off x="-16787" y="5184642"/>
              <a:ext cx="12198000" cy="1673400"/>
            </a:xfrm>
            <a:custGeom>
              <a:pathLst>
                <a:path extrusionOk="0" h="120000" w="120000">
                  <a:moveTo>
                    <a:pt x="83832" y="7"/>
                  </a:moveTo>
                  <a:cubicBezTo>
                    <a:pt x="88394" y="213"/>
                    <a:pt x="92901" y="4886"/>
                    <a:pt x="97351" y="13199"/>
                  </a:cubicBezTo>
                  <a:cubicBezTo>
                    <a:pt x="102208" y="22291"/>
                    <a:pt x="106675" y="35626"/>
                    <a:pt x="111787" y="41014"/>
                  </a:cubicBezTo>
                  <a:cubicBezTo>
                    <a:pt x="114471" y="43844"/>
                    <a:pt x="117205" y="44336"/>
                    <a:pt x="119905" y="42461"/>
                  </a:cubicBezTo>
                  <a:lnTo>
                    <a:pt x="119999" y="42413"/>
                  </a:lnTo>
                  <a:lnTo>
                    <a:pt x="119999" y="120000"/>
                  </a:lnTo>
                  <a:lnTo>
                    <a:pt x="0" y="120000"/>
                  </a:lnTo>
                  <a:lnTo>
                    <a:pt x="7" y="31986"/>
                  </a:lnTo>
                  <a:cubicBezTo>
                    <a:pt x="6953" y="22163"/>
                    <a:pt x="14049" y="18826"/>
                    <a:pt x="21116" y="22116"/>
                  </a:cubicBezTo>
                  <a:cubicBezTo>
                    <a:pt x="29373" y="25946"/>
                    <a:pt x="37552" y="38789"/>
                    <a:pt x="45826" y="37168"/>
                  </a:cubicBezTo>
                  <a:cubicBezTo>
                    <a:pt x="51216" y="36135"/>
                    <a:pt x="56539" y="29030"/>
                    <a:pt x="61829" y="21480"/>
                  </a:cubicBezTo>
                  <a:cubicBezTo>
                    <a:pt x="69169" y="11006"/>
                    <a:pt x="76464" y="-326"/>
                    <a:pt x="83832" y="7"/>
                  </a:cubicBez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15" name="Shape 2015"/>
            <p:cNvSpPr/>
            <p:nvPr/>
          </p:nvSpPr>
          <p:spPr>
            <a:xfrm>
              <a:off x="7965693" y="4658326"/>
              <a:ext cx="401100" cy="54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16" name="Shape 2016"/>
            <p:cNvSpPr/>
            <p:nvPr/>
          </p:nvSpPr>
          <p:spPr>
            <a:xfrm>
              <a:off x="684952" y="5204810"/>
              <a:ext cx="354299" cy="443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17" name="Shape 2017"/>
            <p:cNvSpPr/>
            <p:nvPr/>
          </p:nvSpPr>
          <p:spPr>
            <a:xfrm>
              <a:off x="11220699" y="5529512"/>
              <a:ext cx="169200" cy="232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18" name="Shape 2018"/>
            <p:cNvSpPr/>
            <p:nvPr/>
          </p:nvSpPr>
          <p:spPr>
            <a:xfrm>
              <a:off x="7095572" y="5076869"/>
              <a:ext cx="249900" cy="342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19" name="Shape 2019"/>
            <p:cNvSpPr/>
            <p:nvPr/>
          </p:nvSpPr>
          <p:spPr>
            <a:xfrm>
              <a:off x="6835203" y="5134482"/>
              <a:ext cx="249900" cy="342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20" name="Shape 2020"/>
            <p:cNvSpPr/>
            <p:nvPr/>
          </p:nvSpPr>
          <p:spPr>
            <a:xfrm>
              <a:off x="8312140" y="4876957"/>
              <a:ext cx="258000" cy="353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sp>
        <p:nvSpPr>
          <p:cNvPr id="2021" name="Shape 2021"/>
          <p:cNvSpPr txBox="1"/>
          <p:nvPr>
            <p:ph idx="1" type="body"/>
          </p:nvPr>
        </p:nvSpPr>
        <p:spPr>
          <a:xfrm>
            <a:off x="571500" y="1764283"/>
            <a:ext cx="5303400" cy="30939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4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022" name="Shape 2022"/>
          <p:cNvSpPr txBox="1"/>
          <p:nvPr>
            <p:ph idx="2" type="body"/>
          </p:nvPr>
        </p:nvSpPr>
        <p:spPr>
          <a:xfrm>
            <a:off x="6313932" y="1764283"/>
            <a:ext cx="5303400" cy="30939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4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023" name="Shape 2023"/>
          <p:cNvSpPr txBox="1"/>
          <p:nvPr>
            <p:ph idx="3" type="body"/>
          </p:nvPr>
        </p:nvSpPr>
        <p:spPr>
          <a:xfrm>
            <a:off x="571500" y="1081137"/>
            <a:ext cx="11046900" cy="369300"/>
          </a:xfrm>
          <a:prstGeom prst="rect">
            <a:avLst/>
          </a:prstGeom>
          <a:noFill/>
          <a:ln>
            <a:noFill/>
          </a:ln>
        </p:spPr>
        <p:txBody>
          <a:bodyPr anchorCtr="0" anchor="t" bIns="91425" lIns="91425" rIns="91425" tIns="91425"/>
          <a:lstStyle>
            <a:lvl1pPr indent="152400" lvl="0" marL="0" marR="0" rtl="0" algn="l">
              <a:lnSpc>
                <a:spcPct val="100000"/>
              </a:lnSpc>
              <a:spcBef>
                <a:spcPts val="12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024" name="Shape 2024"/>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025" name="Shape 2025"/>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rgbClr val="FFFFF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Stage_Content_Planes - High">
    <p:spTree>
      <p:nvGrpSpPr>
        <p:cNvPr id="2026" name="Shape 2026"/>
        <p:cNvGrpSpPr/>
        <p:nvPr/>
      </p:nvGrpSpPr>
      <p:grpSpPr>
        <a:xfrm>
          <a:off x="0" y="0"/>
          <a:ext cx="0" cy="0"/>
          <a:chOff x="0" y="0"/>
          <a:chExt cx="0" cy="0"/>
        </a:xfrm>
      </p:grpSpPr>
      <p:grpSp>
        <p:nvGrpSpPr>
          <p:cNvPr id="2027" name="Shape 2027"/>
          <p:cNvGrpSpPr/>
          <p:nvPr/>
        </p:nvGrpSpPr>
        <p:grpSpPr>
          <a:xfrm>
            <a:off x="-16788" y="1566297"/>
            <a:ext cx="12225002" cy="5305037"/>
            <a:chOff x="-16788" y="1552929"/>
            <a:chExt cx="12206692" cy="5305037"/>
          </a:xfrm>
        </p:grpSpPr>
        <p:grpSp>
          <p:nvGrpSpPr>
            <p:cNvPr id="2028" name="Shape 2028"/>
            <p:cNvGrpSpPr/>
            <p:nvPr/>
          </p:nvGrpSpPr>
          <p:grpSpPr>
            <a:xfrm>
              <a:off x="-16787" y="1552929"/>
              <a:ext cx="12201259" cy="1564266"/>
              <a:chOff x="0" y="0"/>
              <a:chExt cx="24407400" cy="3128533"/>
            </a:xfrm>
          </p:grpSpPr>
          <p:sp>
            <p:nvSpPr>
              <p:cNvPr id="2029" name="Shape 2029"/>
              <p:cNvSpPr/>
              <p:nvPr/>
            </p:nvSpPr>
            <p:spPr>
              <a:xfrm>
                <a:off x="3475517" y="1009053"/>
                <a:ext cx="375000" cy="35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30" name="Shape 2030"/>
              <p:cNvSpPr/>
              <p:nvPr/>
            </p:nvSpPr>
            <p:spPr>
              <a:xfrm>
                <a:off x="4476219" y="1030004"/>
                <a:ext cx="370200" cy="354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31" name="Shape 2031"/>
              <p:cNvSpPr/>
              <p:nvPr/>
            </p:nvSpPr>
            <p:spPr>
              <a:xfrm>
                <a:off x="1690092" y="1082886"/>
                <a:ext cx="286200" cy="320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32" name="Shape 2032"/>
              <p:cNvSpPr/>
              <p:nvPr/>
            </p:nvSpPr>
            <p:spPr>
              <a:xfrm>
                <a:off x="22799448" y="1144874"/>
                <a:ext cx="370200" cy="426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33" name="Shape 2033"/>
              <p:cNvSpPr/>
              <p:nvPr/>
            </p:nvSpPr>
            <p:spPr>
              <a:xfrm>
                <a:off x="21642514" y="1196423"/>
                <a:ext cx="345900" cy="5193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34" name="Shape 2034"/>
              <p:cNvSpPr/>
              <p:nvPr/>
            </p:nvSpPr>
            <p:spPr>
              <a:xfrm>
                <a:off x="6898839" y="370711"/>
                <a:ext cx="532500" cy="72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35" name="Shape 2035"/>
              <p:cNvSpPr/>
              <p:nvPr/>
            </p:nvSpPr>
            <p:spPr>
              <a:xfrm>
                <a:off x="20853145" y="1023466"/>
                <a:ext cx="532500" cy="72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36" name="Shape 2036"/>
              <p:cNvSpPr/>
              <p:nvPr/>
            </p:nvSpPr>
            <p:spPr>
              <a:xfrm>
                <a:off x="0" y="766633"/>
                <a:ext cx="24407400" cy="2361900"/>
              </a:xfrm>
              <a:custGeom>
                <a:pathLst>
                  <a:path extrusionOk="0" h="120000" w="120000">
                    <a:moveTo>
                      <a:pt x="46205" y="239"/>
                    </a:moveTo>
                    <a:cubicBezTo>
                      <a:pt x="59122" y="-3352"/>
                      <a:pt x="72105" y="33836"/>
                      <a:pt x="85205" y="46742"/>
                    </a:cubicBezTo>
                    <a:cubicBezTo>
                      <a:pt x="95266" y="56650"/>
                      <a:pt x="105600" y="51699"/>
                      <a:pt x="115544" y="32231"/>
                    </a:cubicBezTo>
                    <a:lnTo>
                      <a:pt x="120000" y="31243"/>
                    </a:lnTo>
                    <a:lnTo>
                      <a:pt x="120000" y="119931"/>
                    </a:lnTo>
                    <a:lnTo>
                      <a:pt x="0" y="120000"/>
                    </a:lnTo>
                    <a:lnTo>
                      <a:pt x="0" y="17868"/>
                    </a:lnTo>
                    <a:lnTo>
                      <a:pt x="10911" y="29633"/>
                    </a:lnTo>
                    <a:cubicBezTo>
                      <a:pt x="13838" y="30558"/>
                      <a:pt x="16922" y="30055"/>
                      <a:pt x="19922" y="28245"/>
                    </a:cubicBezTo>
                    <a:cubicBezTo>
                      <a:pt x="24761" y="25338"/>
                      <a:pt x="28977" y="18885"/>
                      <a:pt x="33561" y="12649"/>
                    </a:cubicBezTo>
                    <a:cubicBezTo>
                      <a:pt x="37733" y="6972"/>
                      <a:pt x="41938" y="1427"/>
                      <a:pt x="46205" y="239"/>
                    </a:cubicBez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37" name="Shape 2037"/>
              <p:cNvSpPr/>
              <p:nvPr/>
            </p:nvSpPr>
            <p:spPr>
              <a:xfrm>
                <a:off x="21946990" y="1019524"/>
                <a:ext cx="532500" cy="704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38" name="Shape 2038"/>
              <p:cNvSpPr/>
              <p:nvPr/>
            </p:nvSpPr>
            <p:spPr>
              <a:xfrm>
                <a:off x="23551039" y="784802"/>
                <a:ext cx="516900" cy="718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39" name="Shape 2039"/>
              <p:cNvSpPr/>
              <p:nvPr/>
            </p:nvSpPr>
            <p:spPr>
              <a:xfrm>
                <a:off x="13374968" y="785508"/>
                <a:ext cx="416100" cy="426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40" name="Shape 2040"/>
              <p:cNvSpPr/>
              <p:nvPr/>
            </p:nvSpPr>
            <p:spPr>
              <a:xfrm>
                <a:off x="10400627" y="311993"/>
                <a:ext cx="416100" cy="5193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41" name="Shape 2041"/>
              <p:cNvSpPr/>
              <p:nvPr/>
            </p:nvSpPr>
            <p:spPr>
              <a:xfrm>
                <a:off x="11817467" y="430979"/>
                <a:ext cx="545400" cy="522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42" name="Shape 2042"/>
              <p:cNvSpPr/>
              <p:nvPr/>
            </p:nvSpPr>
            <p:spPr>
              <a:xfrm>
                <a:off x="12679121" y="379296"/>
                <a:ext cx="545400" cy="7473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43" name="Shape 2043"/>
              <p:cNvSpPr/>
              <p:nvPr/>
            </p:nvSpPr>
            <p:spPr>
              <a:xfrm>
                <a:off x="10787770" y="483916"/>
                <a:ext cx="416100" cy="399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44" name="Shape 2044"/>
              <p:cNvSpPr/>
              <p:nvPr/>
            </p:nvSpPr>
            <p:spPr>
              <a:xfrm>
                <a:off x="12278178" y="631958"/>
                <a:ext cx="375000" cy="35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45" name="Shape 2045"/>
              <p:cNvSpPr/>
              <p:nvPr/>
            </p:nvSpPr>
            <p:spPr>
              <a:xfrm>
                <a:off x="4884642" y="848033"/>
                <a:ext cx="425400" cy="463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46" name="Shape 2046"/>
              <p:cNvSpPr/>
              <p:nvPr/>
            </p:nvSpPr>
            <p:spPr>
              <a:xfrm>
                <a:off x="5245807" y="562337"/>
                <a:ext cx="483000" cy="674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47" name="Shape 2047"/>
              <p:cNvSpPr/>
              <p:nvPr/>
            </p:nvSpPr>
            <p:spPr>
              <a:xfrm>
                <a:off x="5872058" y="591410"/>
                <a:ext cx="483000" cy="5598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48" name="Shape 2048"/>
              <p:cNvSpPr/>
              <p:nvPr/>
            </p:nvSpPr>
            <p:spPr>
              <a:xfrm>
                <a:off x="3022033" y="977920"/>
                <a:ext cx="483000" cy="463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49" name="Shape 2049"/>
              <p:cNvSpPr/>
              <p:nvPr/>
            </p:nvSpPr>
            <p:spPr>
              <a:xfrm>
                <a:off x="1916790" y="657293"/>
                <a:ext cx="630000" cy="72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50" name="Shape 2050"/>
              <p:cNvSpPr/>
              <p:nvPr/>
            </p:nvSpPr>
            <p:spPr>
              <a:xfrm>
                <a:off x="795856" y="851304"/>
                <a:ext cx="510600" cy="48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51" name="Shape 2051"/>
              <p:cNvSpPr/>
              <p:nvPr/>
            </p:nvSpPr>
            <p:spPr>
              <a:xfrm>
                <a:off x="186887" y="289450"/>
                <a:ext cx="775800" cy="9708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52" name="Shape 2052"/>
              <p:cNvSpPr/>
              <p:nvPr/>
            </p:nvSpPr>
            <p:spPr>
              <a:xfrm>
                <a:off x="8013468" y="468675"/>
                <a:ext cx="381000" cy="409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53" name="Shape 2053"/>
              <p:cNvSpPr/>
              <p:nvPr/>
            </p:nvSpPr>
            <p:spPr>
              <a:xfrm>
                <a:off x="9274654" y="0"/>
                <a:ext cx="636000" cy="8415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54" name="Shape 2054"/>
              <p:cNvSpPr/>
              <p:nvPr/>
            </p:nvSpPr>
            <p:spPr>
              <a:xfrm>
                <a:off x="8968102" y="450864"/>
                <a:ext cx="381000" cy="35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55" name="Shape 2055"/>
              <p:cNvSpPr/>
              <p:nvPr/>
            </p:nvSpPr>
            <p:spPr>
              <a:xfrm>
                <a:off x="11581272" y="639518"/>
                <a:ext cx="287100" cy="2751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56" name="Shape 2056"/>
              <p:cNvSpPr/>
              <p:nvPr/>
            </p:nvSpPr>
            <p:spPr>
              <a:xfrm>
                <a:off x="7357438" y="576547"/>
                <a:ext cx="309000" cy="409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sp>
          <p:nvSpPr>
            <p:cNvPr id="2057" name="Shape 2057"/>
            <p:cNvSpPr/>
            <p:nvPr/>
          </p:nvSpPr>
          <p:spPr>
            <a:xfrm>
              <a:off x="10946699" y="2347189"/>
              <a:ext cx="249900" cy="342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58" name="Shape 2058"/>
            <p:cNvSpPr/>
            <p:nvPr/>
          </p:nvSpPr>
          <p:spPr>
            <a:xfrm>
              <a:off x="11452939" y="2314118"/>
              <a:ext cx="359100" cy="492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59" name="Shape 2059"/>
            <p:cNvSpPr/>
            <p:nvPr/>
          </p:nvSpPr>
          <p:spPr>
            <a:xfrm>
              <a:off x="666760" y="2631075"/>
              <a:ext cx="161100" cy="2355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60" name="Shape 2060"/>
            <p:cNvSpPr/>
            <p:nvPr/>
          </p:nvSpPr>
          <p:spPr>
            <a:xfrm>
              <a:off x="141673" y="2144110"/>
              <a:ext cx="354300" cy="443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61" name="Shape 2061"/>
            <p:cNvSpPr/>
            <p:nvPr/>
          </p:nvSpPr>
          <p:spPr>
            <a:xfrm>
              <a:off x="454704" y="2317063"/>
              <a:ext cx="249900" cy="23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62" name="Shape 2062"/>
            <p:cNvSpPr/>
            <p:nvPr/>
          </p:nvSpPr>
          <p:spPr>
            <a:xfrm>
              <a:off x="1013879" y="2326217"/>
              <a:ext cx="185700" cy="177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63" name="Shape 2063"/>
            <p:cNvSpPr/>
            <p:nvPr/>
          </p:nvSpPr>
          <p:spPr>
            <a:xfrm>
              <a:off x="10046797" y="2130708"/>
              <a:ext cx="249900" cy="3621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64" name="Shape 2064"/>
            <p:cNvSpPr/>
            <p:nvPr/>
          </p:nvSpPr>
          <p:spPr>
            <a:xfrm>
              <a:off x="9875600" y="2168990"/>
              <a:ext cx="211200" cy="246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65" name="Shape 2065"/>
            <p:cNvSpPr/>
            <p:nvPr/>
          </p:nvSpPr>
          <p:spPr>
            <a:xfrm>
              <a:off x="9933260" y="2416381"/>
              <a:ext cx="142200" cy="177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66" name="Shape 2066"/>
            <p:cNvSpPr/>
            <p:nvPr/>
          </p:nvSpPr>
          <p:spPr>
            <a:xfrm>
              <a:off x="7753892" y="2011003"/>
              <a:ext cx="185700" cy="232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67" name="Shape 2067"/>
            <p:cNvSpPr/>
            <p:nvPr/>
          </p:nvSpPr>
          <p:spPr>
            <a:xfrm>
              <a:off x="7454006" y="1878010"/>
              <a:ext cx="258000" cy="353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68" name="Shape 2068"/>
            <p:cNvSpPr/>
            <p:nvPr/>
          </p:nvSpPr>
          <p:spPr>
            <a:xfrm>
              <a:off x="9349803" y="1965913"/>
              <a:ext cx="183900" cy="252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69" name="Shape 2069"/>
            <p:cNvSpPr/>
            <p:nvPr/>
          </p:nvSpPr>
          <p:spPr>
            <a:xfrm>
              <a:off x="8769296" y="1903911"/>
              <a:ext cx="183900" cy="252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70" name="Shape 2070"/>
            <p:cNvSpPr/>
            <p:nvPr/>
          </p:nvSpPr>
          <p:spPr>
            <a:xfrm>
              <a:off x="8964982" y="1753651"/>
              <a:ext cx="354300" cy="485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71" name="Shape 2071"/>
            <p:cNvSpPr/>
            <p:nvPr/>
          </p:nvSpPr>
          <p:spPr>
            <a:xfrm>
              <a:off x="-10195" y="2108067"/>
              <a:ext cx="12200100" cy="4749900"/>
            </a:xfrm>
            <a:custGeom>
              <a:pathLst>
                <a:path extrusionOk="0" h="120000" w="120000">
                  <a:moveTo>
                    <a:pt x="83838" y="2"/>
                  </a:moveTo>
                  <a:cubicBezTo>
                    <a:pt x="88399" y="76"/>
                    <a:pt x="92905" y="1744"/>
                    <a:pt x="97355" y="4712"/>
                  </a:cubicBezTo>
                  <a:cubicBezTo>
                    <a:pt x="102211" y="7958"/>
                    <a:pt x="106677" y="12720"/>
                    <a:pt x="111788" y="14644"/>
                  </a:cubicBezTo>
                  <a:cubicBezTo>
                    <a:pt x="114472" y="15654"/>
                    <a:pt x="117205" y="15830"/>
                    <a:pt x="119905" y="15160"/>
                  </a:cubicBezTo>
                  <a:lnTo>
                    <a:pt x="120000" y="15143"/>
                  </a:lnTo>
                  <a:lnTo>
                    <a:pt x="120000" y="120000"/>
                  </a:lnTo>
                  <a:lnTo>
                    <a:pt x="0" y="120000"/>
                  </a:lnTo>
                  <a:lnTo>
                    <a:pt x="27" y="11420"/>
                  </a:lnTo>
                  <a:cubicBezTo>
                    <a:pt x="6971" y="7913"/>
                    <a:pt x="14066" y="6721"/>
                    <a:pt x="21132" y="7896"/>
                  </a:cubicBezTo>
                  <a:cubicBezTo>
                    <a:pt x="29388" y="9264"/>
                    <a:pt x="37566" y="13849"/>
                    <a:pt x="45838" y="13270"/>
                  </a:cubicBezTo>
                  <a:cubicBezTo>
                    <a:pt x="51227" y="12901"/>
                    <a:pt x="56549" y="10365"/>
                    <a:pt x="61838" y="7669"/>
                  </a:cubicBezTo>
                  <a:cubicBezTo>
                    <a:pt x="69177" y="3929"/>
                    <a:pt x="76471" y="-116"/>
                    <a:pt x="83838" y="2"/>
                  </a:cubicBez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72" name="Shape 2072"/>
            <p:cNvSpPr/>
            <p:nvPr/>
          </p:nvSpPr>
          <p:spPr>
            <a:xfrm>
              <a:off x="7965693" y="1597626"/>
              <a:ext cx="401100" cy="54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73" name="Shape 2073"/>
            <p:cNvSpPr/>
            <p:nvPr/>
          </p:nvSpPr>
          <p:spPr>
            <a:xfrm>
              <a:off x="684952" y="2144110"/>
              <a:ext cx="354299" cy="443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74" name="Shape 2074"/>
            <p:cNvSpPr/>
            <p:nvPr/>
          </p:nvSpPr>
          <p:spPr>
            <a:xfrm>
              <a:off x="11220699" y="2468813"/>
              <a:ext cx="169200" cy="232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75" name="Shape 2075"/>
            <p:cNvSpPr/>
            <p:nvPr/>
          </p:nvSpPr>
          <p:spPr>
            <a:xfrm>
              <a:off x="7095572" y="2016169"/>
              <a:ext cx="249900" cy="342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76" name="Shape 2076"/>
            <p:cNvSpPr/>
            <p:nvPr/>
          </p:nvSpPr>
          <p:spPr>
            <a:xfrm>
              <a:off x="6835203" y="2073782"/>
              <a:ext cx="249900" cy="342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77" name="Shape 2077"/>
            <p:cNvSpPr/>
            <p:nvPr/>
          </p:nvSpPr>
          <p:spPr>
            <a:xfrm>
              <a:off x="8312140" y="1816258"/>
              <a:ext cx="258000" cy="353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sp>
        <p:nvSpPr>
          <p:cNvPr id="2078" name="Shape 2078"/>
          <p:cNvSpPr txBox="1"/>
          <p:nvPr>
            <p:ph idx="1" type="body"/>
          </p:nvPr>
        </p:nvSpPr>
        <p:spPr>
          <a:xfrm>
            <a:off x="571500" y="2907283"/>
            <a:ext cx="5303400" cy="30939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0"/>
              </a:spcAft>
              <a:buClr>
                <a:srgbClr val="7F7F7F"/>
              </a:buClr>
              <a:buSzPct val="100000"/>
              <a:buFont typeface="Arial"/>
              <a:buChar char="​"/>
              <a:defRPr b="0" i="0" sz="1800" u="none" cap="none" strike="noStrike">
                <a:solidFill>
                  <a:srgbClr val="FFFFFF"/>
                </a:solidFill>
                <a:latin typeface="Arial"/>
                <a:ea typeface="Arial"/>
                <a:cs typeface="Arial"/>
                <a:sym typeface="Arial"/>
              </a:defRPr>
            </a:lvl1pPr>
            <a:lvl2pPr indent="0" lvl="1" marL="0" marR="0" rtl="0" algn="l">
              <a:lnSpc>
                <a:spcPct val="100000"/>
              </a:lnSpc>
              <a:spcBef>
                <a:spcPts val="200"/>
              </a:spcBef>
              <a:spcAft>
                <a:spcPts val="400"/>
              </a:spcAft>
              <a:buClr>
                <a:schemeClr val="accent2"/>
              </a:buClr>
              <a:buFont typeface="Arial"/>
              <a:buNone/>
              <a:defRPr b="0" i="0" sz="1600" u="none" cap="none" strike="noStrike">
                <a:solidFill>
                  <a:srgbClr val="FFFFFF"/>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rgbClr val="FFFFFF"/>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rgbClr val="FFFFFF"/>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FFFFFF"/>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079" name="Shape 2079"/>
          <p:cNvSpPr txBox="1"/>
          <p:nvPr>
            <p:ph idx="2" type="body"/>
          </p:nvPr>
        </p:nvSpPr>
        <p:spPr>
          <a:xfrm>
            <a:off x="571500" y="1081137"/>
            <a:ext cx="11046900" cy="369300"/>
          </a:xfrm>
          <a:prstGeom prst="rect">
            <a:avLst/>
          </a:prstGeom>
          <a:noFill/>
          <a:ln>
            <a:noFill/>
          </a:ln>
        </p:spPr>
        <p:txBody>
          <a:bodyPr anchorCtr="0" anchor="t" bIns="91425" lIns="91425" rIns="91425" tIns="91425"/>
          <a:lstStyle>
            <a:lvl1pPr indent="152400" lvl="0" marL="0" marR="0" rtl="0" algn="l">
              <a:lnSpc>
                <a:spcPct val="100000"/>
              </a:lnSpc>
              <a:spcBef>
                <a:spcPts val="12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080" name="Shape 2080"/>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081" name="Shape 2081"/>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rgbClr val="FFFFF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_Content">
    <p:spTree>
      <p:nvGrpSpPr>
        <p:cNvPr id="2082" name="Shape 2082"/>
        <p:cNvGrpSpPr/>
        <p:nvPr/>
      </p:nvGrpSpPr>
      <p:grpSpPr>
        <a:xfrm>
          <a:off x="0" y="0"/>
          <a:ext cx="0" cy="0"/>
          <a:chOff x="0" y="0"/>
          <a:chExt cx="0" cy="0"/>
        </a:xfrm>
      </p:grpSpPr>
      <p:sp>
        <p:nvSpPr>
          <p:cNvPr id="2083" name="Shape 2083"/>
          <p:cNvSpPr txBox="1"/>
          <p:nvPr>
            <p:ph type="title"/>
          </p:nvPr>
        </p:nvSpPr>
        <p:spPr>
          <a:xfrm>
            <a:off x="571500" y="56640"/>
            <a:ext cx="67212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084" name="Shape 2084"/>
          <p:cNvSpPr txBox="1"/>
          <p:nvPr>
            <p:ph idx="1" type="body"/>
          </p:nvPr>
        </p:nvSpPr>
        <p:spPr>
          <a:xfrm>
            <a:off x="571500" y="1079525"/>
            <a:ext cx="6718200" cy="3693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400" u="none" cap="none" strike="noStrike">
                <a:solidFill>
                  <a:schemeClr val="accent2"/>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
        <p:nvSpPr>
          <p:cNvPr id="2085" name="Shape 2085"/>
          <p:cNvSpPr/>
          <p:nvPr>
            <p:ph idx="2" type="pic"/>
          </p:nvPr>
        </p:nvSpPr>
        <p:spPr>
          <a:xfrm>
            <a:off x="7845503" y="0"/>
            <a:ext cx="4343400" cy="6870600"/>
          </a:xfrm>
          <a:prstGeom prst="rect">
            <a:avLst/>
          </a:prstGeom>
          <a:solidFill>
            <a:srgbClr val="BFBFBF"/>
          </a:solidFill>
          <a:ln>
            <a:noFill/>
          </a:ln>
        </p:spPr>
        <p:txBody>
          <a:bodyPr anchorCtr="0" anchor="ctr" bIns="91425" lIns="91425" rIns="91425" tIns="91425"/>
          <a:lstStyle>
            <a:lvl1pPr indent="0" lvl="0" marL="0" marR="0" rtl="0" algn="ctr">
              <a:spcBef>
                <a:spcPts val="1200"/>
              </a:spcBef>
              <a:spcAft>
                <a:spcPts val="200"/>
              </a:spcAft>
              <a:buClr>
                <a:srgbClr val="7F7F7F"/>
              </a:buClr>
              <a:buFont typeface="Arial"/>
              <a:buNone/>
              <a:defRPr b="0" i="0" sz="1600" u="none" cap="none" strike="noStrike">
                <a:solidFill>
                  <a:schemeClr val="lt1"/>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086" name="Shape 2086"/>
          <p:cNvSpPr txBox="1"/>
          <p:nvPr>
            <p:ph idx="3" type="body"/>
          </p:nvPr>
        </p:nvSpPr>
        <p:spPr>
          <a:xfrm>
            <a:off x="571500" y="1765476"/>
            <a:ext cx="6714000" cy="2589299"/>
          </a:xfrm>
          <a:prstGeom prst="rect">
            <a:avLst/>
          </a:prstGeom>
          <a:noFill/>
          <a:ln>
            <a:noFill/>
          </a:ln>
        </p:spPr>
        <p:txBody>
          <a:bodyPr anchorCtr="0" anchor="t" bIns="91425" lIns="91425" rIns="91425" tIns="91425"/>
          <a:lstStyle>
            <a:lvl1pPr indent="114300" lvl="0" marL="0" marR="0" rtl="0" algn="l">
              <a:lnSpc>
                <a:spcPct val="100000"/>
              </a:lnSpc>
              <a:spcBef>
                <a:spcPts val="10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0"/>
              </a:spcBef>
              <a:spcAft>
                <a:spcPts val="4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087" name="Shape 2087"/>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Line_Photo_Content">
    <p:spTree>
      <p:nvGrpSpPr>
        <p:cNvPr id="2088" name="Shape 2088"/>
        <p:cNvGrpSpPr/>
        <p:nvPr/>
      </p:nvGrpSpPr>
      <p:grpSpPr>
        <a:xfrm>
          <a:off x="0" y="0"/>
          <a:ext cx="0" cy="0"/>
          <a:chOff x="0" y="0"/>
          <a:chExt cx="0" cy="0"/>
        </a:xfrm>
      </p:grpSpPr>
      <p:sp>
        <p:nvSpPr>
          <p:cNvPr id="2089" name="Shape 2089"/>
          <p:cNvSpPr txBox="1"/>
          <p:nvPr>
            <p:ph type="title"/>
          </p:nvPr>
        </p:nvSpPr>
        <p:spPr>
          <a:xfrm>
            <a:off x="571500" y="578172"/>
            <a:ext cx="6726900" cy="990000"/>
          </a:xfrm>
          <a:prstGeom prst="rect">
            <a:avLst/>
          </a:prstGeom>
          <a:noFill/>
          <a:ln>
            <a:noFill/>
          </a:ln>
        </p:spPr>
        <p:txBody>
          <a:bodyPr anchorCtr="0" anchor="t"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090" name="Shape 2090"/>
          <p:cNvSpPr txBox="1"/>
          <p:nvPr>
            <p:ph idx="1" type="body"/>
          </p:nvPr>
        </p:nvSpPr>
        <p:spPr>
          <a:xfrm>
            <a:off x="571500" y="1581419"/>
            <a:ext cx="6718200" cy="3693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400" u="none" cap="none" strike="noStrike">
                <a:solidFill>
                  <a:schemeClr val="accent2"/>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
        <p:nvSpPr>
          <p:cNvPr id="2091" name="Shape 2091"/>
          <p:cNvSpPr/>
          <p:nvPr>
            <p:ph idx="2" type="pic"/>
          </p:nvPr>
        </p:nvSpPr>
        <p:spPr>
          <a:xfrm>
            <a:off x="7845503" y="0"/>
            <a:ext cx="4343400" cy="6870600"/>
          </a:xfrm>
          <a:prstGeom prst="rect">
            <a:avLst/>
          </a:prstGeom>
          <a:solidFill>
            <a:srgbClr val="BFBFBF"/>
          </a:solidFill>
          <a:ln>
            <a:noFill/>
          </a:ln>
        </p:spPr>
        <p:txBody>
          <a:bodyPr anchorCtr="0" anchor="ctr" bIns="91425" lIns="91425" rIns="91425" tIns="91425"/>
          <a:lstStyle>
            <a:lvl1pPr indent="0" lvl="0" marL="0" marR="0" rtl="0" algn="ctr">
              <a:spcBef>
                <a:spcPts val="1200"/>
              </a:spcBef>
              <a:spcAft>
                <a:spcPts val="200"/>
              </a:spcAft>
              <a:buClr>
                <a:srgbClr val="7F7F7F"/>
              </a:buClr>
              <a:buFont typeface="Arial"/>
              <a:buNone/>
              <a:defRPr b="0" i="0" sz="1600" u="none" cap="none" strike="noStrike">
                <a:solidFill>
                  <a:schemeClr val="lt1"/>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092" name="Shape 2092"/>
          <p:cNvSpPr txBox="1"/>
          <p:nvPr>
            <p:ph idx="3" type="body"/>
          </p:nvPr>
        </p:nvSpPr>
        <p:spPr>
          <a:xfrm>
            <a:off x="571500" y="2266113"/>
            <a:ext cx="6714000" cy="2589300"/>
          </a:xfrm>
          <a:prstGeom prst="rect">
            <a:avLst/>
          </a:prstGeom>
          <a:noFill/>
          <a:ln>
            <a:noFill/>
          </a:ln>
        </p:spPr>
        <p:txBody>
          <a:bodyPr anchorCtr="0" anchor="t" bIns="91425" lIns="91425" rIns="91425" tIns="91425"/>
          <a:lstStyle>
            <a:lvl1pPr indent="114300" lvl="0" marL="0" marR="0" rtl="0" algn="l">
              <a:lnSpc>
                <a:spcPct val="100000"/>
              </a:lnSpc>
              <a:spcBef>
                <a:spcPts val="10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0"/>
              </a:spcBef>
              <a:spcAft>
                <a:spcPts val="4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093" name="Shape 2093"/>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Vertical Split">
    <p:spTree>
      <p:nvGrpSpPr>
        <p:cNvPr id="2094" name="Shape 2094"/>
        <p:cNvGrpSpPr/>
        <p:nvPr/>
      </p:nvGrpSpPr>
      <p:grpSpPr>
        <a:xfrm>
          <a:off x="0" y="0"/>
          <a:ext cx="0" cy="0"/>
          <a:chOff x="0" y="0"/>
          <a:chExt cx="0" cy="0"/>
        </a:xfrm>
      </p:grpSpPr>
      <p:sp>
        <p:nvSpPr>
          <p:cNvPr id="2095" name="Shape 2095"/>
          <p:cNvSpPr/>
          <p:nvPr/>
        </p:nvSpPr>
        <p:spPr>
          <a:xfrm>
            <a:off x="7848600" y="1"/>
            <a:ext cx="4340100" cy="6858000"/>
          </a:xfrm>
          <a:prstGeom prst="rect">
            <a:avLst/>
          </a:prstGeom>
          <a:solidFill>
            <a:schemeClr val="accent1"/>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2096" name="Shape 2096"/>
          <p:cNvPicPr preferRelativeResize="0"/>
          <p:nvPr/>
        </p:nvPicPr>
        <p:blipFill rotWithShape="1">
          <a:blip r:embed="rId2">
            <a:alphaModFix/>
          </a:blip>
          <a:srcRect b="9059" l="66318" r="3673" t="6666"/>
          <a:stretch/>
        </p:blipFill>
        <p:spPr>
          <a:xfrm>
            <a:off x="7862267" y="6156"/>
            <a:ext cx="4326600" cy="6834900"/>
          </a:xfrm>
          <a:prstGeom prst="rect">
            <a:avLst/>
          </a:prstGeom>
          <a:noFill/>
          <a:ln>
            <a:noFill/>
          </a:ln>
        </p:spPr>
      </p:pic>
      <p:sp>
        <p:nvSpPr>
          <p:cNvPr id="2097" name="Shape 2097"/>
          <p:cNvSpPr txBox="1"/>
          <p:nvPr>
            <p:ph type="title"/>
          </p:nvPr>
        </p:nvSpPr>
        <p:spPr>
          <a:xfrm>
            <a:off x="571500" y="56640"/>
            <a:ext cx="67212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098" name="Shape 2098"/>
          <p:cNvSpPr txBox="1"/>
          <p:nvPr>
            <p:ph idx="1" type="body"/>
          </p:nvPr>
        </p:nvSpPr>
        <p:spPr>
          <a:xfrm>
            <a:off x="571500" y="1079525"/>
            <a:ext cx="6718200" cy="3693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400" u="none" cap="none" strike="noStrike">
                <a:solidFill>
                  <a:schemeClr val="accent2"/>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
        <p:nvSpPr>
          <p:cNvPr id="2099" name="Shape 2099"/>
          <p:cNvSpPr txBox="1"/>
          <p:nvPr>
            <p:ph idx="2" type="body"/>
          </p:nvPr>
        </p:nvSpPr>
        <p:spPr>
          <a:xfrm>
            <a:off x="571500" y="1765476"/>
            <a:ext cx="6714000" cy="2589299"/>
          </a:xfrm>
          <a:prstGeom prst="rect">
            <a:avLst/>
          </a:prstGeom>
          <a:noFill/>
          <a:ln>
            <a:noFill/>
          </a:ln>
        </p:spPr>
        <p:txBody>
          <a:bodyPr anchorCtr="0" anchor="t" bIns="91425" lIns="91425" rIns="91425" tIns="91425"/>
          <a:lstStyle>
            <a:lvl1pPr indent="114300" lvl="0" marL="0" marR="0" rtl="0" algn="l">
              <a:lnSpc>
                <a:spcPct val="100000"/>
              </a:lnSpc>
              <a:spcBef>
                <a:spcPts val="10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0"/>
              </a:spcBef>
              <a:spcAft>
                <a:spcPts val="4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100" name="Shape 2100"/>
          <p:cNvSpPr txBox="1"/>
          <p:nvPr>
            <p:ph idx="11" type="ftr"/>
          </p:nvPr>
        </p:nvSpPr>
        <p:spPr>
          <a:xfrm>
            <a:off x="57150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gue_slide_Simple">
    <p:spTree>
      <p:nvGrpSpPr>
        <p:cNvPr id="2101" name="Shape 2101"/>
        <p:cNvGrpSpPr/>
        <p:nvPr/>
      </p:nvGrpSpPr>
      <p:grpSpPr>
        <a:xfrm>
          <a:off x="0" y="0"/>
          <a:ext cx="0" cy="0"/>
          <a:chOff x="0" y="0"/>
          <a:chExt cx="0" cy="0"/>
        </a:xfrm>
      </p:grpSpPr>
      <p:sp>
        <p:nvSpPr>
          <p:cNvPr id="2102" name="Shape 2102"/>
          <p:cNvSpPr/>
          <p:nvPr/>
        </p:nvSpPr>
        <p:spPr>
          <a:xfrm>
            <a:off x="457135" y="457200"/>
            <a:ext cx="11274600" cy="5943600"/>
          </a:xfrm>
          <a:prstGeom prst="rect">
            <a:avLst/>
          </a:prstGeom>
          <a:solidFill>
            <a:schemeClr val="lt2">
              <a:alpha val="54900"/>
            </a:schemeClr>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2103" name="Shape 2103"/>
          <p:cNvPicPr preferRelativeResize="0"/>
          <p:nvPr/>
        </p:nvPicPr>
        <p:blipFill rotWithShape="1">
          <a:blip r:embed="rId2">
            <a:alphaModFix/>
          </a:blip>
          <a:srcRect b="-5479" l="0" r="0" t="5480"/>
          <a:stretch/>
        </p:blipFill>
        <p:spPr>
          <a:xfrm>
            <a:off x="0" y="0"/>
            <a:ext cx="12188700" cy="6856200"/>
          </a:xfrm>
          <a:prstGeom prst="rect">
            <a:avLst/>
          </a:prstGeom>
          <a:noFill/>
          <a:ln>
            <a:noFill/>
          </a:ln>
        </p:spPr>
      </p:pic>
      <p:sp>
        <p:nvSpPr>
          <p:cNvPr id="2104" name="Shape 2104"/>
          <p:cNvSpPr/>
          <p:nvPr/>
        </p:nvSpPr>
        <p:spPr>
          <a:xfrm>
            <a:off x="457135" y="456306"/>
            <a:ext cx="11274600" cy="5943600"/>
          </a:xfrm>
          <a:prstGeom prst="rect">
            <a:avLst/>
          </a:prstGeom>
          <a:gradFill>
            <a:gsLst>
              <a:gs pos="0">
                <a:srgbClr val="E2E8EF">
                  <a:alpha val="0"/>
                </a:srgbClr>
              </a:gs>
              <a:gs pos="33000">
                <a:srgbClr val="E2E8EF">
                  <a:alpha val="49803"/>
                </a:srgbClr>
              </a:gs>
              <a:gs pos="100000">
                <a:srgbClr val="E2E8EF"/>
              </a:gs>
            </a:gsLst>
            <a:lin ang="5400012" scaled="0"/>
          </a:gra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105" name="Shape 2105"/>
          <p:cNvSpPr txBox="1"/>
          <p:nvPr>
            <p:ph type="ctrTitle"/>
          </p:nvPr>
        </p:nvSpPr>
        <p:spPr>
          <a:xfrm>
            <a:off x="854608" y="1813640"/>
            <a:ext cx="11097600" cy="19941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2"/>
              </a:buClr>
              <a:buFont typeface="Arial"/>
              <a:buNone/>
              <a:defRPr b="0" i="0" sz="6400" u="none" cap="none" strike="noStrike">
                <a:solidFill>
                  <a:schemeClr val="dk2"/>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106" name="Shape 2106"/>
          <p:cNvSpPr txBox="1"/>
          <p:nvPr>
            <p:ph idx="1" type="body"/>
          </p:nvPr>
        </p:nvSpPr>
        <p:spPr>
          <a:xfrm>
            <a:off x="854608" y="3966478"/>
            <a:ext cx="11105100" cy="7158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400" u="none" cap="none" strike="noStrike">
                <a:solidFill>
                  <a:schemeClr val="dk2"/>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gue_slide_Mountain">
    <p:bg>
      <p:bgPr>
        <a:gradFill>
          <a:gsLst>
            <a:gs pos="0">
              <a:srgbClr val="118ED9"/>
            </a:gs>
            <a:gs pos="78899">
              <a:srgbClr val="4CC0D9"/>
            </a:gs>
            <a:gs pos="100000">
              <a:srgbClr val="68E2B3"/>
            </a:gs>
          </a:gsLst>
          <a:lin ang="5400012" scaled="0"/>
        </a:gradFill>
      </p:bgPr>
    </p:bg>
    <p:spTree>
      <p:nvGrpSpPr>
        <p:cNvPr id="2107" name="Shape 2107"/>
        <p:cNvGrpSpPr/>
        <p:nvPr/>
      </p:nvGrpSpPr>
      <p:grpSpPr>
        <a:xfrm>
          <a:off x="0" y="0"/>
          <a:ext cx="0" cy="0"/>
          <a:chOff x="0" y="0"/>
          <a:chExt cx="0" cy="0"/>
        </a:xfrm>
      </p:grpSpPr>
      <p:sp>
        <p:nvSpPr>
          <p:cNvPr id="2108" name="Shape 2108"/>
          <p:cNvSpPr/>
          <p:nvPr/>
        </p:nvSpPr>
        <p:spPr>
          <a:xfrm>
            <a:off x="0" y="0"/>
            <a:ext cx="12188700" cy="6858000"/>
          </a:xfrm>
          <a:prstGeom prst="rect">
            <a:avLst/>
          </a:prstGeom>
          <a:solidFill>
            <a:schemeClr val="accent1"/>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109" name="Shape 2109"/>
          <p:cNvSpPr/>
          <p:nvPr/>
        </p:nvSpPr>
        <p:spPr>
          <a:xfrm>
            <a:off x="0" y="0"/>
            <a:ext cx="12188700" cy="6858000"/>
          </a:xfrm>
          <a:prstGeom prst="rect">
            <a:avLst/>
          </a:prstGeom>
          <a:gradFill>
            <a:gsLst>
              <a:gs pos="0">
                <a:srgbClr val="118ED9"/>
              </a:gs>
              <a:gs pos="49000">
                <a:srgbClr val="118ED9"/>
              </a:gs>
              <a:gs pos="78000">
                <a:schemeClr val="accent1"/>
              </a:gs>
              <a:gs pos="100000">
                <a:srgbClr val="92D371">
                  <a:alpha val="48627"/>
                </a:srgbClr>
              </a:gs>
            </a:gsLst>
            <a:lin ang="5400012" scaled="0"/>
          </a:gra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110" name="Shape 2110"/>
          <p:cNvSpPr txBox="1"/>
          <p:nvPr>
            <p:ph idx="1" type="body"/>
          </p:nvPr>
        </p:nvSpPr>
        <p:spPr>
          <a:xfrm>
            <a:off x="3852048" y="3815237"/>
            <a:ext cx="7470300" cy="7158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400" u="none" cap="none" strike="noStrike">
                <a:solidFill>
                  <a:schemeClr val="lt1"/>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
        <p:nvSpPr>
          <p:cNvPr id="2111" name="Shape 2111"/>
          <p:cNvSpPr/>
          <p:nvPr/>
        </p:nvSpPr>
        <p:spPr>
          <a:xfrm>
            <a:off x="10203060" y="0"/>
            <a:ext cx="1999200" cy="1431600"/>
          </a:xfrm>
          <a:custGeom>
            <a:pathLst>
              <a:path extrusionOk="0" h="120000" w="120000">
                <a:moveTo>
                  <a:pt x="11633" y="0"/>
                </a:moveTo>
                <a:cubicBezTo>
                  <a:pt x="11705" y="6266"/>
                  <a:pt x="12655" y="12261"/>
                  <a:pt x="14372" y="17677"/>
                </a:cubicBezTo>
                <a:cubicBezTo>
                  <a:pt x="5788" y="24655"/>
                  <a:pt x="0" y="37633"/>
                  <a:pt x="0" y="52522"/>
                </a:cubicBezTo>
                <a:cubicBezTo>
                  <a:pt x="0" y="74744"/>
                  <a:pt x="12883" y="92788"/>
                  <a:pt x="28772" y="92788"/>
                </a:cubicBezTo>
                <a:cubicBezTo>
                  <a:pt x="30794" y="92788"/>
                  <a:pt x="32772" y="92472"/>
                  <a:pt x="34688" y="91911"/>
                </a:cubicBezTo>
                <a:cubicBezTo>
                  <a:pt x="39055" y="108294"/>
                  <a:pt x="50405" y="120000"/>
                  <a:pt x="63755" y="120000"/>
                </a:cubicBezTo>
                <a:cubicBezTo>
                  <a:pt x="76577" y="120000"/>
                  <a:pt x="87572" y="109250"/>
                  <a:pt x="92277" y="93855"/>
                </a:cubicBezTo>
                <a:cubicBezTo>
                  <a:pt x="95866" y="96288"/>
                  <a:pt x="99905" y="97644"/>
                  <a:pt x="104172" y="97644"/>
                </a:cubicBezTo>
                <a:cubicBezTo>
                  <a:pt x="110094" y="97644"/>
                  <a:pt x="115538" y="94961"/>
                  <a:pt x="120000" y="90494"/>
                </a:cubicBezTo>
                <a:lnTo>
                  <a:pt x="120000" y="0"/>
                </a:lnTo>
                <a:lnTo>
                  <a:pt x="11633" y="0"/>
                </a:lnTo>
                <a:close/>
              </a:path>
            </a:pathLst>
          </a:custGeom>
          <a:solidFill>
            <a:srgbClr val="FFFFFF"/>
          </a:solidFill>
          <a:ln>
            <a:noFill/>
          </a:ln>
        </p:spPr>
        <p:txBody>
          <a:bodyPr anchorCtr="0" anchor="ctr" bIns="45700" lIns="45700" rIns="45700" tIns="45700">
            <a:noAutofit/>
          </a:bodyPr>
          <a:lstStyle/>
          <a:p>
            <a:pPr indent="0" lvl="0" marL="0" marR="0" rtl="0" algn="l">
              <a:lnSpc>
                <a:spcPct val="93000"/>
              </a:lnSpc>
              <a:spcBef>
                <a:spcPts val="0"/>
              </a:spcBef>
              <a:buNone/>
            </a:pPr>
            <a:r>
              <a:t/>
            </a:r>
            <a:endParaRPr b="0" i="0" sz="1800">
              <a:solidFill>
                <a:schemeClr val="dk1"/>
              </a:solidFill>
              <a:latin typeface="Arial"/>
              <a:ea typeface="Arial"/>
              <a:cs typeface="Arial"/>
              <a:sym typeface="Arial"/>
            </a:endParaRPr>
          </a:p>
        </p:txBody>
      </p:sp>
      <p:pic>
        <p:nvPicPr>
          <p:cNvPr id="2112" name="Shape 2112"/>
          <p:cNvPicPr preferRelativeResize="0"/>
          <p:nvPr/>
        </p:nvPicPr>
        <p:blipFill rotWithShape="1">
          <a:blip r:embed="rId2">
            <a:alphaModFix/>
          </a:blip>
          <a:srcRect b="0" l="0" r="0" t="0"/>
          <a:stretch/>
        </p:blipFill>
        <p:spPr>
          <a:xfrm>
            <a:off x="10955540" y="324936"/>
            <a:ext cx="832800" cy="583200"/>
          </a:xfrm>
          <a:prstGeom prst="rect">
            <a:avLst/>
          </a:prstGeom>
          <a:noFill/>
          <a:ln>
            <a:noFill/>
          </a:ln>
        </p:spPr>
      </p:pic>
      <p:sp>
        <p:nvSpPr>
          <p:cNvPr id="2113" name="Shape 2113"/>
          <p:cNvSpPr txBox="1"/>
          <p:nvPr>
            <p:ph type="ctrTitle"/>
          </p:nvPr>
        </p:nvSpPr>
        <p:spPr>
          <a:xfrm>
            <a:off x="3850114" y="903483"/>
            <a:ext cx="7465200" cy="28602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lt1"/>
              </a:buClr>
              <a:buFont typeface="Arial"/>
              <a:buNone/>
              <a:defRPr b="0" i="0" sz="54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pic>
        <p:nvPicPr>
          <p:cNvPr descr="Wayfinder-Graphic_cropped.png" id="2114" name="Shape 2114"/>
          <p:cNvPicPr preferRelativeResize="0"/>
          <p:nvPr/>
        </p:nvPicPr>
        <p:blipFill rotWithShape="1">
          <a:blip r:embed="rId3">
            <a:alphaModFix/>
          </a:blip>
          <a:srcRect b="418" l="10458" r="0" t="0"/>
          <a:stretch/>
        </p:blipFill>
        <p:spPr>
          <a:xfrm>
            <a:off x="0" y="1394690"/>
            <a:ext cx="5162700" cy="5463300"/>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_A">
    <p:bg>
      <p:bgPr>
        <a:gradFill>
          <a:gsLst>
            <a:gs pos="0">
              <a:srgbClr val="118ED9"/>
            </a:gs>
            <a:gs pos="78899">
              <a:srgbClr val="4CC0D9"/>
            </a:gs>
            <a:gs pos="100000">
              <a:srgbClr val="68E2B3"/>
            </a:gs>
          </a:gsLst>
          <a:lin ang="5400012" scaled="0"/>
        </a:gradFill>
      </p:bgPr>
    </p:bg>
    <p:spTree>
      <p:nvGrpSpPr>
        <p:cNvPr id="2115" name="Shape 2115"/>
        <p:cNvGrpSpPr/>
        <p:nvPr/>
      </p:nvGrpSpPr>
      <p:grpSpPr>
        <a:xfrm>
          <a:off x="0" y="0"/>
          <a:ext cx="0" cy="0"/>
          <a:chOff x="0" y="0"/>
          <a:chExt cx="0" cy="0"/>
        </a:xfrm>
      </p:grpSpPr>
      <p:pic>
        <p:nvPicPr>
          <p:cNvPr id="2116" name="Shape 2116"/>
          <p:cNvPicPr preferRelativeResize="0"/>
          <p:nvPr/>
        </p:nvPicPr>
        <p:blipFill rotWithShape="1">
          <a:blip r:embed="rId2">
            <a:alphaModFix/>
          </a:blip>
          <a:srcRect b="0" l="0" r="0" t="0"/>
          <a:stretch/>
        </p:blipFill>
        <p:spPr>
          <a:xfrm>
            <a:off x="0" y="10770"/>
            <a:ext cx="12202200" cy="6878400"/>
          </a:xfrm>
          <a:prstGeom prst="rect">
            <a:avLst/>
          </a:prstGeom>
          <a:noFill/>
          <a:ln>
            <a:noFill/>
          </a:ln>
        </p:spPr>
      </p:pic>
      <p:sp>
        <p:nvSpPr>
          <p:cNvPr id="2117" name="Shape 2117"/>
          <p:cNvSpPr txBox="1"/>
          <p:nvPr>
            <p:ph type="ctrTitle"/>
          </p:nvPr>
        </p:nvSpPr>
        <p:spPr>
          <a:xfrm>
            <a:off x="545570" y="342067"/>
            <a:ext cx="11097600" cy="4170000"/>
          </a:xfrm>
          <a:prstGeom prst="rect">
            <a:avLst/>
          </a:prstGeom>
          <a:noFill/>
          <a:ln>
            <a:noFill/>
          </a:ln>
        </p:spPr>
        <p:txBody>
          <a:bodyPr anchorCtr="0" anchor="b" bIns="91425" lIns="91425" rIns="91425" tIns="91425"/>
          <a:lstStyle>
            <a:lvl1pPr indent="-228600" lvl="0" marL="228600" marR="0" rtl="0" algn="l">
              <a:lnSpc>
                <a:spcPct val="100000"/>
              </a:lnSpc>
              <a:spcBef>
                <a:spcPts val="0"/>
              </a:spcBef>
              <a:spcAft>
                <a:spcPts val="0"/>
              </a:spcAft>
              <a:buClr>
                <a:schemeClr val="lt1"/>
              </a:buClr>
              <a:buFont typeface="Arial"/>
              <a:buNone/>
              <a:defRPr b="0" i="0" sz="48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118" name="Shape 2118"/>
          <p:cNvSpPr txBox="1"/>
          <p:nvPr>
            <p:ph idx="1" type="body"/>
          </p:nvPr>
        </p:nvSpPr>
        <p:spPr>
          <a:xfrm>
            <a:off x="777239" y="4708957"/>
            <a:ext cx="10845600" cy="6816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000" u="none" cap="none" strike="noStrike">
                <a:solidFill>
                  <a:schemeClr val="lt1"/>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_B">
    <p:bg>
      <p:bgPr>
        <a:solidFill>
          <a:schemeClr val="lt1"/>
        </a:solidFill>
      </p:bgPr>
    </p:bg>
    <p:spTree>
      <p:nvGrpSpPr>
        <p:cNvPr id="2119" name="Shape 2119"/>
        <p:cNvGrpSpPr/>
        <p:nvPr/>
      </p:nvGrpSpPr>
      <p:grpSpPr>
        <a:xfrm>
          <a:off x="0" y="0"/>
          <a:ext cx="0" cy="0"/>
          <a:chOff x="0" y="0"/>
          <a:chExt cx="0" cy="0"/>
        </a:xfrm>
      </p:grpSpPr>
      <p:sp>
        <p:nvSpPr>
          <p:cNvPr id="2120" name="Shape 2120"/>
          <p:cNvSpPr/>
          <p:nvPr/>
        </p:nvSpPr>
        <p:spPr>
          <a:xfrm>
            <a:off x="457135" y="456306"/>
            <a:ext cx="11274600" cy="5943600"/>
          </a:xfrm>
          <a:prstGeom prst="rect">
            <a:avLst/>
          </a:prstGeom>
          <a:gradFill>
            <a:gsLst>
              <a:gs pos="0">
                <a:srgbClr val="E2E8EF">
                  <a:alpha val="0"/>
                </a:srgbClr>
              </a:gs>
              <a:gs pos="64000">
                <a:srgbClr val="E2E8EF">
                  <a:alpha val="49803"/>
                </a:srgbClr>
              </a:gs>
              <a:gs pos="100000">
                <a:srgbClr val="E2E8EF">
                  <a:alpha val="89803"/>
                </a:srgbClr>
              </a:gs>
            </a:gsLst>
            <a:lin ang="5400012" scaled="0"/>
          </a:gra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121" name="Shape 2121"/>
          <p:cNvSpPr/>
          <p:nvPr/>
        </p:nvSpPr>
        <p:spPr>
          <a:xfrm>
            <a:off x="457135" y="457200"/>
            <a:ext cx="11274600" cy="5943600"/>
          </a:xfrm>
          <a:prstGeom prst="rect">
            <a:avLst/>
          </a:prstGeom>
          <a:solidFill>
            <a:schemeClr val="lt2">
              <a:alpha val="54900"/>
            </a:schemeClr>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2122" name="Shape 2122"/>
          <p:cNvPicPr preferRelativeResize="0"/>
          <p:nvPr/>
        </p:nvPicPr>
        <p:blipFill rotWithShape="1">
          <a:blip r:embed="rId2">
            <a:alphaModFix amt="62000"/>
          </a:blip>
          <a:srcRect b="0" l="0" r="0" t="0"/>
          <a:stretch/>
        </p:blipFill>
        <p:spPr>
          <a:xfrm>
            <a:off x="0" y="0"/>
            <a:ext cx="12188700" cy="6856200"/>
          </a:xfrm>
          <a:prstGeom prst="rect">
            <a:avLst/>
          </a:prstGeom>
          <a:noFill/>
          <a:ln>
            <a:noFill/>
          </a:ln>
        </p:spPr>
      </p:pic>
      <p:sp>
        <p:nvSpPr>
          <p:cNvPr id="2123" name="Shape 2123"/>
          <p:cNvSpPr txBox="1"/>
          <p:nvPr>
            <p:ph type="ctrTitle"/>
          </p:nvPr>
        </p:nvSpPr>
        <p:spPr>
          <a:xfrm>
            <a:off x="914400" y="342067"/>
            <a:ext cx="10086900" cy="4170000"/>
          </a:xfrm>
          <a:prstGeom prst="rect">
            <a:avLst/>
          </a:prstGeom>
          <a:noFill/>
          <a:ln>
            <a:noFill/>
          </a:ln>
        </p:spPr>
        <p:txBody>
          <a:bodyPr anchorCtr="0" anchor="b" bIns="91425" lIns="91425" rIns="91425" tIns="91425"/>
          <a:lstStyle>
            <a:lvl1pPr indent="-228600" lvl="0" marL="228600" marR="0" rtl="0" algn="l">
              <a:lnSpc>
                <a:spcPct val="100000"/>
              </a:lnSpc>
              <a:spcBef>
                <a:spcPts val="0"/>
              </a:spcBef>
              <a:spcAft>
                <a:spcPts val="0"/>
              </a:spcAft>
              <a:buClr>
                <a:srgbClr val="0A3B61"/>
              </a:buClr>
              <a:buFont typeface="Arial"/>
              <a:buNone/>
              <a:defRPr b="0" i="0" sz="4800" u="none" cap="none" strike="noStrike">
                <a:solidFill>
                  <a:srgbClr val="0A3B6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124" name="Shape 2124"/>
          <p:cNvSpPr txBox="1"/>
          <p:nvPr>
            <p:ph idx="1" type="body"/>
          </p:nvPr>
        </p:nvSpPr>
        <p:spPr>
          <a:xfrm>
            <a:off x="1143000" y="4708957"/>
            <a:ext cx="9857700" cy="6816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000" u="none" cap="none" strike="noStrike">
                <a:solidFill>
                  <a:srgbClr val="58707E"/>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pic>
        <p:nvPicPr>
          <p:cNvPr id="2125" name="Shape 2125"/>
          <p:cNvPicPr preferRelativeResize="0"/>
          <p:nvPr/>
        </p:nvPicPr>
        <p:blipFill rotWithShape="1">
          <a:blip r:embed="rId3">
            <a:alphaModFix/>
          </a:blip>
          <a:srcRect b="0" l="0" r="0" t="0"/>
          <a:stretch/>
        </p:blipFill>
        <p:spPr>
          <a:xfrm>
            <a:off x="10737813" y="5666792"/>
            <a:ext cx="661500" cy="4632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W - Basic_dark">
    <p:bg>
      <p:bgPr>
        <a:solidFill>
          <a:srgbClr val="178BD1"/>
        </a:solidFill>
      </p:bgPr>
    </p:bg>
    <p:spTree>
      <p:nvGrpSpPr>
        <p:cNvPr id="315" name="Shape 315"/>
        <p:cNvGrpSpPr/>
        <p:nvPr/>
      </p:nvGrpSpPr>
      <p:grpSpPr>
        <a:xfrm>
          <a:off x="0" y="0"/>
          <a:ext cx="0" cy="0"/>
          <a:chOff x="0" y="0"/>
          <a:chExt cx="0" cy="0"/>
        </a:xfrm>
      </p:grpSpPr>
      <p:sp>
        <p:nvSpPr>
          <p:cNvPr id="316" name="Shape 316"/>
          <p:cNvSpPr txBox="1"/>
          <p:nvPr>
            <p:ph type="title"/>
          </p:nvPr>
        </p:nvSpPr>
        <p:spPr>
          <a:xfrm>
            <a:off x="571500" y="139701"/>
            <a:ext cx="11045999" cy="9900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None/>
              <a:defRPr b="0" i="0" sz="3200" u="none" cap="none" strike="noStrike">
                <a:solidFill>
                  <a:srgbClr val="FFFFFF"/>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17" name="Shape 317"/>
          <p:cNvSpPr txBox="1"/>
          <p:nvPr>
            <p:ph idx="1" type="body"/>
          </p:nvPr>
        </p:nvSpPr>
        <p:spPr>
          <a:xfrm>
            <a:off x="571500" y="1712710"/>
            <a:ext cx="11045700" cy="4223399"/>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chemeClr val="lt1"/>
                </a:solidFill>
                <a:latin typeface="Arial"/>
                <a:ea typeface="Arial"/>
                <a:cs typeface="Arial"/>
                <a:sym typeface="Arial"/>
              </a:defRPr>
            </a:lvl1pPr>
            <a:lvl2pPr indent="-80963" lvl="1" marL="182563" marR="0" rtl="0" algn="l">
              <a:lnSpc>
                <a:spcPct val="100000"/>
              </a:lnSpc>
              <a:spcBef>
                <a:spcPts val="0"/>
              </a:spcBef>
              <a:spcAft>
                <a:spcPts val="600"/>
              </a:spcAft>
              <a:buClr>
                <a:schemeClr val="accent2"/>
              </a:buClr>
              <a:buSzPct val="100000"/>
              <a:buFont typeface="Arial"/>
              <a:buChar char="•"/>
              <a:defRPr b="0" i="0" sz="1600" u="none" cap="none" strike="noStrike">
                <a:solidFill>
                  <a:schemeClr val="lt1"/>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lt1"/>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lt1"/>
                </a:solidFill>
                <a:latin typeface="Arial"/>
                <a:ea typeface="Arial"/>
                <a:cs typeface="Arial"/>
                <a:sym typeface="Arial"/>
              </a:defRPr>
            </a:lvl4pPr>
            <a:lvl5pPr indent="0" lvl="4" marL="1828800" marR="0" rtl="0" algn="l">
              <a:lnSpc>
                <a:spcPct val="100000"/>
              </a:lnSpc>
              <a:spcBef>
                <a:spcPts val="0"/>
              </a:spcBef>
              <a:spcAft>
                <a:spcPts val="600"/>
              </a:spcAft>
              <a:buNone/>
              <a:defRPr b="0" i="0" sz="1800" u="none" cap="none" strike="noStrike">
                <a:solidFill>
                  <a:schemeClr val="lt1"/>
                </a:solidFill>
                <a:latin typeface="Arial"/>
                <a:ea typeface="Arial"/>
                <a:cs typeface="Arial"/>
                <a:sym typeface="Arial"/>
              </a:defRPr>
            </a:lvl5pPr>
            <a:lvl6pPr indent="-101600" lvl="5" marL="25146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18" name="Shape 318"/>
          <p:cNvSpPr txBox="1"/>
          <p:nvPr>
            <p:ph idx="2" type="body"/>
          </p:nvPr>
        </p:nvSpPr>
        <p:spPr>
          <a:xfrm>
            <a:off x="571500" y="1078991"/>
            <a:ext cx="11045999" cy="3291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FFFFFF"/>
              </a:buClr>
              <a:buFont typeface="Arial"/>
              <a:buNone/>
              <a:defRPr b="0" i="0" sz="2400" u="none" cap="none" strike="noStrike">
                <a:solidFill>
                  <a:srgbClr val="FFFFFF"/>
                </a:solidFill>
                <a:latin typeface="Arial"/>
                <a:ea typeface="Arial"/>
                <a:cs typeface="Arial"/>
                <a:sym typeface="Arial"/>
              </a:defRPr>
            </a:lvl1pPr>
            <a:lvl2pPr indent="-12631" lvl="1" marL="457131" marR="0" rtl="0" algn="l">
              <a:spcBef>
                <a:spcPts val="0"/>
              </a:spcBef>
              <a:spcAft>
                <a:spcPts val="600"/>
              </a:spcAft>
              <a:buClr>
                <a:srgbClr val="FFFFFF"/>
              </a:buClr>
              <a:buFont typeface="Arial"/>
              <a:buNone/>
              <a:defRPr b="1" i="0" sz="2000" u="none" cap="none" strike="noStrike">
                <a:solidFill>
                  <a:srgbClr val="FFFFFF"/>
                </a:solidFill>
                <a:latin typeface="Arial"/>
                <a:ea typeface="Arial"/>
                <a:cs typeface="Arial"/>
                <a:sym typeface="Arial"/>
              </a:defRPr>
            </a:lvl2pPr>
            <a:lvl3pPr indent="-12560" lvl="2" marL="914260" marR="0" rtl="0" algn="l">
              <a:spcBef>
                <a:spcPts val="0"/>
              </a:spcBef>
              <a:spcAft>
                <a:spcPts val="600"/>
              </a:spcAft>
              <a:buClr>
                <a:srgbClr val="FFFFFF"/>
              </a:buClr>
              <a:buFont typeface="Arial"/>
              <a:buNone/>
              <a:defRPr b="1" i="0" sz="1900" u="none" cap="none" strike="noStrike">
                <a:solidFill>
                  <a:srgbClr val="FFFFFF"/>
                </a:solidFill>
                <a:latin typeface="Arial"/>
                <a:ea typeface="Arial"/>
                <a:cs typeface="Arial"/>
                <a:sym typeface="Arial"/>
              </a:defRPr>
            </a:lvl3pPr>
            <a:lvl4pPr indent="-12493" lvl="3" marL="1371393" marR="0" rtl="0" algn="l">
              <a:spcBef>
                <a:spcPts val="0"/>
              </a:spcBef>
              <a:spcAft>
                <a:spcPts val="600"/>
              </a:spcAft>
              <a:buClr>
                <a:srgbClr val="FFFFFF"/>
              </a:buClr>
              <a:buFont typeface="Arial"/>
              <a:buNone/>
              <a:defRPr b="1" i="0" sz="1600" u="none" cap="none" strike="noStrike">
                <a:solidFill>
                  <a:srgbClr val="FFFFFF"/>
                </a:solidFill>
                <a:latin typeface="Arial"/>
                <a:ea typeface="Arial"/>
                <a:cs typeface="Arial"/>
                <a:sym typeface="Arial"/>
              </a:defRPr>
            </a:lvl4pPr>
            <a:lvl5pPr indent="-12425" lvl="4" marL="1828525" marR="0" rtl="0" algn="l">
              <a:spcBef>
                <a:spcPts val="0"/>
              </a:spcBef>
              <a:spcAft>
                <a:spcPts val="600"/>
              </a:spcAft>
              <a:buClr>
                <a:srgbClr val="FFFFFF"/>
              </a:buClr>
              <a:buFont typeface="Arial"/>
              <a:buNone/>
              <a:defRPr b="1" i="0" sz="1600" u="none" cap="none" strike="noStrike">
                <a:solidFill>
                  <a:srgbClr val="FFFFFF"/>
                </a:solidFill>
                <a:latin typeface="Arial"/>
                <a:ea typeface="Arial"/>
                <a:cs typeface="Arial"/>
                <a:sym typeface="Arial"/>
              </a:defRPr>
            </a:lvl5pPr>
            <a:lvl6pPr indent="-12356" lvl="5" marL="2285657" marR="0" rtl="0" algn="l">
              <a:spcBef>
                <a:spcPts val="0"/>
              </a:spcBef>
              <a:buClr>
                <a:srgbClr val="FFFFFF"/>
              </a:buClr>
              <a:buFont typeface="Arial"/>
              <a:buNone/>
              <a:defRPr b="1" i="0" sz="1600" u="none" cap="none" strike="noStrike">
                <a:solidFill>
                  <a:srgbClr val="FFFFFF"/>
                </a:solidFill>
                <a:latin typeface="Arial"/>
                <a:ea typeface="Arial"/>
                <a:cs typeface="Arial"/>
                <a:sym typeface="Arial"/>
              </a:defRPr>
            </a:lvl6pPr>
            <a:lvl7pPr indent="-12288" lvl="6" marL="2742788" marR="0" rtl="0" algn="l">
              <a:spcBef>
                <a:spcPts val="0"/>
              </a:spcBef>
              <a:buClr>
                <a:srgbClr val="FFFFFF"/>
              </a:buClr>
              <a:buFont typeface="Arial"/>
              <a:buNone/>
              <a:defRPr b="1" i="0" sz="1600" u="none" cap="none" strike="noStrike">
                <a:solidFill>
                  <a:srgbClr val="FFFFFF"/>
                </a:solidFill>
                <a:latin typeface="Arial"/>
                <a:ea typeface="Arial"/>
                <a:cs typeface="Arial"/>
                <a:sym typeface="Arial"/>
              </a:defRPr>
            </a:lvl7pPr>
            <a:lvl8pPr indent="-12218" lvl="7" marL="3199918" marR="0" rtl="0" algn="l">
              <a:spcBef>
                <a:spcPts val="0"/>
              </a:spcBef>
              <a:buClr>
                <a:srgbClr val="FFFFFF"/>
              </a:buClr>
              <a:buFont typeface="Arial"/>
              <a:buNone/>
              <a:defRPr b="1" i="0" sz="1600" u="none" cap="none" strike="noStrike">
                <a:solidFill>
                  <a:srgbClr val="FFFFFF"/>
                </a:solidFill>
                <a:latin typeface="Arial"/>
                <a:ea typeface="Arial"/>
                <a:cs typeface="Arial"/>
                <a:sym typeface="Arial"/>
              </a:defRPr>
            </a:lvl8pPr>
            <a:lvl9pPr indent="-12150" lvl="8" marL="3657050" marR="0" rtl="0" algn="l">
              <a:spcBef>
                <a:spcPts val="0"/>
              </a:spcBef>
              <a:buClr>
                <a:srgbClr val="FFFFFF"/>
              </a:buClr>
              <a:buFont typeface="Arial"/>
              <a:buNone/>
              <a:defRPr b="1" i="0" sz="1600" u="none" cap="none" strike="noStrike">
                <a:solidFill>
                  <a:srgbClr val="FFFFFF"/>
                </a:solidFill>
                <a:latin typeface="Arial"/>
                <a:ea typeface="Arial"/>
                <a:cs typeface="Arial"/>
                <a:sym typeface="Arial"/>
              </a:defRPr>
            </a:lvl9pPr>
          </a:lstStyle>
          <a:p/>
        </p:txBody>
      </p:sp>
      <p:sp>
        <p:nvSpPr>
          <p:cNvPr id="319" name="Shape 319"/>
          <p:cNvSpPr txBox="1"/>
          <p:nvPr>
            <p:ph idx="11" type="ftr"/>
          </p:nvPr>
        </p:nvSpPr>
        <p:spPr>
          <a:xfrm>
            <a:off x="577850" y="6498167"/>
            <a:ext cx="10587000" cy="1812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AFB5BA"/>
              </a:buClr>
              <a:buFont typeface="Arial"/>
              <a:buNone/>
              <a:defRPr b="0" i="0" sz="1100" u="none" cap="none" strike="noStrike">
                <a:solidFill>
                  <a:srgbClr val="AFB5BA"/>
                </a:solidFill>
                <a:latin typeface="Arial"/>
                <a:ea typeface="Arial"/>
                <a:cs typeface="Arial"/>
                <a:sym typeface="Arial"/>
              </a:defRPr>
            </a:lvl1pPr>
            <a:lvl2pPr indent="-12631" lvl="1" marL="457131" marR="0" rtl="0" algn="l">
              <a:lnSpc>
                <a:spcPct val="100000"/>
              </a:lnSpc>
              <a:spcBef>
                <a:spcPts val="0"/>
              </a:spcBef>
              <a:spcAft>
                <a:spcPts val="0"/>
              </a:spcAft>
              <a:buClr>
                <a:schemeClr val="dk1"/>
              </a:buClr>
              <a:buFont typeface="Arial"/>
              <a:buNone/>
              <a:defRPr b="0" i="0" sz="1900" u="none" cap="none" strike="noStrike">
                <a:solidFill>
                  <a:schemeClr val="dk1"/>
                </a:solidFill>
                <a:latin typeface="Arial"/>
                <a:ea typeface="Arial"/>
                <a:cs typeface="Arial"/>
                <a:sym typeface="Arial"/>
              </a:defRPr>
            </a:lvl2pPr>
            <a:lvl3pPr indent="-12560" lvl="2" marL="914260" marR="0" rtl="0" algn="l">
              <a:lnSpc>
                <a:spcPct val="100000"/>
              </a:lnSpc>
              <a:spcBef>
                <a:spcPts val="0"/>
              </a:spcBef>
              <a:spcAft>
                <a:spcPts val="0"/>
              </a:spcAft>
              <a:buClr>
                <a:schemeClr val="dk1"/>
              </a:buClr>
              <a:buFont typeface="Arial"/>
              <a:buNone/>
              <a:defRPr b="0" i="0" sz="1900" u="none" cap="none" strike="noStrike">
                <a:solidFill>
                  <a:schemeClr val="dk1"/>
                </a:solidFill>
                <a:latin typeface="Arial"/>
                <a:ea typeface="Arial"/>
                <a:cs typeface="Arial"/>
                <a:sym typeface="Arial"/>
              </a:defRPr>
            </a:lvl3pPr>
            <a:lvl4pPr indent="-12493" lvl="3" marL="1371393" marR="0" rtl="0" algn="l">
              <a:lnSpc>
                <a:spcPct val="100000"/>
              </a:lnSpc>
              <a:spcBef>
                <a:spcPts val="0"/>
              </a:spcBef>
              <a:spcAft>
                <a:spcPts val="0"/>
              </a:spcAft>
              <a:buClr>
                <a:schemeClr val="dk1"/>
              </a:buClr>
              <a:buFont typeface="Arial"/>
              <a:buNone/>
              <a:defRPr b="0" i="0" sz="1900" u="none" cap="none" strike="noStrike">
                <a:solidFill>
                  <a:schemeClr val="dk1"/>
                </a:solidFill>
                <a:latin typeface="Arial"/>
                <a:ea typeface="Arial"/>
                <a:cs typeface="Arial"/>
                <a:sym typeface="Arial"/>
              </a:defRPr>
            </a:lvl4pPr>
            <a:lvl5pPr indent="-12425" lvl="4" marL="1828525" marR="0" rtl="0" algn="l">
              <a:lnSpc>
                <a:spcPct val="100000"/>
              </a:lnSpc>
              <a:spcBef>
                <a:spcPts val="0"/>
              </a:spcBef>
              <a:spcAft>
                <a:spcPts val="0"/>
              </a:spcAft>
              <a:buClr>
                <a:schemeClr val="dk1"/>
              </a:buClr>
              <a:buFont typeface="Arial"/>
              <a:buNone/>
              <a:defRPr b="0" i="0" sz="1900" u="none" cap="none" strike="noStrike">
                <a:solidFill>
                  <a:schemeClr val="dk1"/>
                </a:solidFill>
                <a:latin typeface="Arial"/>
                <a:ea typeface="Arial"/>
                <a:cs typeface="Arial"/>
                <a:sym typeface="Arial"/>
              </a:defRPr>
            </a:lvl5pPr>
            <a:lvl6pPr indent="-12356" lvl="5" marL="2285657" marR="0" rtl="0" algn="l">
              <a:lnSpc>
                <a:spcPct val="100000"/>
              </a:lnSpc>
              <a:spcBef>
                <a:spcPts val="0"/>
              </a:spcBef>
              <a:spcAft>
                <a:spcPts val="0"/>
              </a:spcAft>
              <a:buClr>
                <a:schemeClr val="dk1"/>
              </a:buClr>
              <a:buFont typeface="Arial"/>
              <a:buNone/>
              <a:defRPr b="0" i="0" sz="1900" u="none" cap="none" strike="noStrike">
                <a:solidFill>
                  <a:schemeClr val="dk1"/>
                </a:solidFill>
                <a:latin typeface="Arial"/>
                <a:ea typeface="Arial"/>
                <a:cs typeface="Arial"/>
                <a:sym typeface="Arial"/>
              </a:defRPr>
            </a:lvl6pPr>
            <a:lvl7pPr indent="-12288" lvl="6" marL="2742788" marR="0" rtl="0" algn="l">
              <a:lnSpc>
                <a:spcPct val="100000"/>
              </a:lnSpc>
              <a:spcBef>
                <a:spcPts val="0"/>
              </a:spcBef>
              <a:spcAft>
                <a:spcPts val="0"/>
              </a:spcAft>
              <a:buClr>
                <a:schemeClr val="dk1"/>
              </a:buClr>
              <a:buFont typeface="Arial"/>
              <a:buNone/>
              <a:defRPr b="0" i="0" sz="1900" u="none" cap="none" strike="noStrike">
                <a:solidFill>
                  <a:schemeClr val="dk1"/>
                </a:solidFill>
                <a:latin typeface="Arial"/>
                <a:ea typeface="Arial"/>
                <a:cs typeface="Arial"/>
                <a:sym typeface="Arial"/>
              </a:defRPr>
            </a:lvl7pPr>
            <a:lvl8pPr indent="-12218" lvl="7" marL="3199918" marR="0" rtl="0" algn="l">
              <a:lnSpc>
                <a:spcPct val="100000"/>
              </a:lnSpc>
              <a:spcBef>
                <a:spcPts val="0"/>
              </a:spcBef>
              <a:spcAft>
                <a:spcPts val="0"/>
              </a:spcAft>
              <a:buClr>
                <a:schemeClr val="dk1"/>
              </a:buClr>
              <a:buFont typeface="Arial"/>
              <a:buNone/>
              <a:defRPr b="0" i="0" sz="1900" u="none" cap="none" strike="noStrike">
                <a:solidFill>
                  <a:schemeClr val="dk1"/>
                </a:solidFill>
                <a:latin typeface="Arial"/>
                <a:ea typeface="Arial"/>
                <a:cs typeface="Arial"/>
                <a:sym typeface="Arial"/>
              </a:defRPr>
            </a:lvl8pPr>
            <a:lvl9pPr indent="-12150" lvl="8" marL="3657050" marR="0" rtl="0" algn="l">
              <a:lnSpc>
                <a:spcPct val="100000"/>
              </a:lnSpc>
              <a:spcBef>
                <a:spcPts val="0"/>
              </a:spcBef>
              <a:spcAft>
                <a:spcPts val="0"/>
              </a:spcAft>
              <a:buClr>
                <a:schemeClr val="dk1"/>
              </a:buClr>
              <a:buFont typeface="Arial"/>
              <a:buNone/>
              <a:defRPr b="0" i="0" sz="19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asic_dark">
    <p:bg>
      <p:bgPr>
        <a:gradFill>
          <a:gsLst>
            <a:gs pos="0">
              <a:srgbClr val="118ED9"/>
            </a:gs>
            <a:gs pos="78899">
              <a:srgbClr val="4CC0D9"/>
            </a:gs>
            <a:gs pos="100000">
              <a:srgbClr val="68E2B3"/>
            </a:gs>
          </a:gsLst>
          <a:lin ang="5400012" scaled="0"/>
        </a:gradFill>
      </p:bgPr>
    </p:bg>
    <p:spTree>
      <p:nvGrpSpPr>
        <p:cNvPr id="2126" name="Shape 2126"/>
        <p:cNvGrpSpPr/>
        <p:nvPr/>
      </p:nvGrpSpPr>
      <p:grpSpPr>
        <a:xfrm>
          <a:off x="0" y="0"/>
          <a:ext cx="0" cy="0"/>
          <a:chOff x="0" y="0"/>
          <a:chExt cx="0" cy="0"/>
        </a:xfrm>
      </p:grpSpPr>
      <p:pic>
        <p:nvPicPr>
          <p:cNvPr descr="Background Gradient_Update PowerPoint.png" id="2127" name="Shape 2127"/>
          <p:cNvPicPr preferRelativeResize="0"/>
          <p:nvPr/>
        </p:nvPicPr>
        <p:blipFill rotWithShape="1">
          <a:blip r:embed="rId2">
            <a:alphaModFix/>
          </a:blip>
          <a:srcRect b="0" l="969" r="69" t="606"/>
          <a:stretch/>
        </p:blipFill>
        <p:spPr>
          <a:xfrm>
            <a:off x="0" y="0"/>
            <a:ext cx="12202200" cy="6900000"/>
          </a:xfrm>
          <a:prstGeom prst="rect">
            <a:avLst/>
          </a:prstGeom>
          <a:noFill/>
          <a:ln>
            <a:noFill/>
          </a:ln>
        </p:spPr>
      </p:pic>
      <p:sp>
        <p:nvSpPr>
          <p:cNvPr id="2128" name="Shape 2128"/>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None/>
              <a:defRPr b="0" i="0" sz="3200" u="none" cap="none" strike="noStrike">
                <a:solidFill>
                  <a:srgbClr val="FFFFFF"/>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129" name="Shape 2129"/>
          <p:cNvSpPr txBox="1"/>
          <p:nvPr>
            <p:ph idx="1" type="body"/>
          </p:nvPr>
        </p:nvSpPr>
        <p:spPr>
          <a:xfrm>
            <a:off x="571500" y="1764791"/>
            <a:ext cx="11045700" cy="42234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chemeClr val="lt1"/>
                </a:solidFill>
                <a:latin typeface="Arial"/>
                <a:ea typeface="Arial"/>
                <a:cs typeface="Arial"/>
                <a:sym typeface="Arial"/>
              </a:defRPr>
            </a:lvl1pPr>
            <a:lvl2pPr indent="-80962" lvl="1" marL="182562" marR="0" rtl="0" algn="l">
              <a:lnSpc>
                <a:spcPct val="100000"/>
              </a:lnSpc>
              <a:spcBef>
                <a:spcPts val="200"/>
              </a:spcBef>
              <a:spcAft>
                <a:spcPts val="600"/>
              </a:spcAft>
              <a:buClr>
                <a:srgbClr val="E4E6E7"/>
              </a:buClr>
              <a:buSzPct val="100000"/>
              <a:buFont typeface="Arial"/>
              <a:buChar char="•"/>
              <a:defRPr b="0" i="0" sz="1600" u="none" cap="none" strike="noStrike">
                <a:solidFill>
                  <a:schemeClr val="lt1"/>
                </a:solidFill>
                <a:latin typeface="Arial"/>
                <a:ea typeface="Arial"/>
                <a:cs typeface="Arial"/>
                <a:sym typeface="Arial"/>
              </a:defRPr>
            </a:lvl2pPr>
            <a:lvl3pPr indent="-98425" lvl="2" marL="365125" marR="0" rtl="0" algn="l">
              <a:lnSpc>
                <a:spcPct val="100000"/>
              </a:lnSpc>
              <a:spcBef>
                <a:spcPts val="0"/>
              </a:spcBef>
              <a:spcAft>
                <a:spcPts val="600"/>
              </a:spcAft>
              <a:buClr>
                <a:srgbClr val="E4E6E7"/>
              </a:buClr>
              <a:buSzPct val="100000"/>
              <a:buFont typeface="Arial"/>
              <a:buChar char="•"/>
              <a:defRPr b="0" i="0" sz="1400" u="none" cap="none" strike="noStrike">
                <a:solidFill>
                  <a:schemeClr val="lt1"/>
                </a:solidFill>
                <a:latin typeface="Arial"/>
                <a:ea typeface="Arial"/>
                <a:cs typeface="Arial"/>
                <a:sym typeface="Arial"/>
              </a:defRPr>
            </a:lvl3pPr>
            <a:lvl4pPr indent="-115887" lvl="3" marL="547687" marR="0" rtl="0" algn="l">
              <a:lnSpc>
                <a:spcPct val="100000"/>
              </a:lnSpc>
              <a:spcBef>
                <a:spcPts val="0"/>
              </a:spcBef>
              <a:spcAft>
                <a:spcPts val="600"/>
              </a:spcAft>
              <a:buClr>
                <a:srgbClr val="E4E6E7"/>
              </a:buClr>
              <a:buSzPct val="100000"/>
              <a:buFont typeface="Arial"/>
              <a:buChar char="•"/>
              <a:defRPr b="1" i="0" sz="1200" u="none" cap="none" strike="noStrike">
                <a:solidFill>
                  <a:schemeClr val="lt1"/>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130" name="Shape 2130"/>
          <p:cNvSpPr txBox="1"/>
          <p:nvPr>
            <p:ph idx="2" type="body"/>
          </p:nvPr>
        </p:nvSpPr>
        <p:spPr>
          <a:xfrm>
            <a:off x="571500" y="1078991"/>
            <a:ext cx="11046000" cy="3291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400" u="none" cap="none" strike="noStrike">
                <a:solidFill>
                  <a:schemeClr val="lt1"/>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
        <p:nvSpPr>
          <p:cNvPr id="2131" name="Shape 2131"/>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lt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ker_slide_A">
    <p:bg>
      <p:bgPr>
        <a:gradFill>
          <a:gsLst>
            <a:gs pos="0">
              <a:srgbClr val="309FFF"/>
            </a:gs>
            <a:gs pos="69000">
              <a:srgbClr val="4CC0D9"/>
            </a:gs>
            <a:gs pos="100000">
              <a:srgbClr val="68E2B3"/>
            </a:gs>
          </a:gsLst>
          <a:lin ang="5400012" scaled="0"/>
        </a:gradFill>
      </p:bgPr>
    </p:bg>
    <p:spTree>
      <p:nvGrpSpPr>
        <p:cNvPr id="2132" name="Shape 2132"/>
        <p:cNvGrpSpPr/>
        <p:nvPr/>
      </p:nvGrpSpPr>
      <p:grpSpPr>
        <a:xfrm>
          <a:off x="0" y="0"/>
          <a:ext cx="0" cy="0"/>
          <a:chOff x="0" y="0"/>
          <a:chExt cx="0" cy="0"/>
        </a:xfrm>
      </p:grpSpPr>
      <p:sp>
        <p:nvSpPr>
          <p:cNvPr id="2133" name="Shape 2133"/>
          <p:cNvSpPr/>
          <p:nvPr/>
        </p:nvSpPr>
        <p:spPr>
          <a:xfrm>
            <a:off x="3207589" y="-8381"/>
            <a:ext cx="8978700" cy="6790200"/>
          </a:xfrm>
          <a:custGeom>
            <a:pathLst>
              <a:path extrusionOk="0" h="120000" w="120000">
                <a:moveTo>
                  <a:pt x="29470" y="0"/>
                </a:moveTo>
                <a:lnTo>
                  <a:pt x="47370" y="0"/>
                </a:lnTo>
                <a:lnTo>
                  <a:pt x="49372" y="968"/>
                </a:lnTo>
                <a:cubicBezTo>
                  <a:pt x="52738" y="2851"/>
                  <a:pt x="55769" y="5575"/>
                  <a:pt x="58315" y="8942"/>
                </a:cubicBezTo>
                <a:lnTo>
                  <a:pt x="61587" y="14185"/>
                </a:lnTo>
                <a:lnTo>
                  <a:pt x="62498" y="12725"/>
                </a:lnTo>
                <a:cubicBezTo>
                  <a:pt x="67167" y="6551"/>
                  <a:pt x="73617" y="2733"/>
                  <a:pt x="80741" y="2733"/>
                </a:cubicBezTo>
                <a:cubicBezTo>
                  <a:pt x="89646" y="2733"/>
                  <a:pt x="97497" y="8699"/>
                  <a:pt x="102133" y="17774"/>
                </a:cubicBezTo>
                <a:lnTo>
                  <a:pt x="103434" y="20942"/>
                </a:lnTo>
                <a:lnTo>
                  <a:pt x="104569" y="20219"/>
                </a:lnTo>
                <a:cubicBezTo>
                  <a:pt x="108341" y="18109"/>
                  <a:pt x="112488" y="16943"/>
                  <a:pt x="116842" y="16943"/>
                </a:cubicBezTo>
                <a:lnTo>
                  <a:pt x="120000" y="17154"/>
                </a:lnTo>
                <a:lnTo>
                  <a:pt x="120000" y="100113"/>
                </a:lnTo>
                <a:lnTo>
                  <a:pt x="116842" y="100324"/>
                </a:lnTo>
                <a:cubicBezTo>
                  <a:pt x="115753" y="100324"/>
                  <a:pt x="114678" y="100251"/>
                  <a:pt x="113618" y="100109"/>
                </a:cubicBezTo>
                <a:lnTo>
                  <a:pt x="111177" y="99616"/>
                </a:lnTo>
                <a:lnTo>
                  <a:pt x="110350" y="101631"/>
                </a:lnTo>
                <a:cubicBezTo>
                  <a:pt x="105927" y="110287"/>
                  <a:pt x="98438" y="115978"/>
                  <a:pt x="89943" y="115978"/>
                </a:cubicBezTo>
                <a:cubicBezTo>
                  <a:pt x="86545" y="115978"/>
                  <a:pt x="83308" y="115068"/>
                  <a:pt x="80364" y="113421"/>
                </a:cubicBezTo>
                <a:lnTo>
                  <a:pt x="79861" y="113060"/>
                </a:lnTo>
                <a:lnTo>
                  <a:pt x="77589" y="118595"/>
                </a:lnTo>
                <a:lnTo>
                  <a:pt x="76775" y="119999"/>
                </a:lnTo>
                <a:lnTo>
                  <a:pt x="33069" y="119999"/>
                </a:lnTo>
                <a:lnTo>
                  <a:pt x="32669" y="119310"/>
                </a:lnTo>
                <a:cubicBezTo>
                  <a:pt x="31527" y="117185"/>
                  <a:pt x="30554" y="114891"/>
                  <a:pt x="29776" y="112461"/>
                </a:cubicBezTo>
                <a:lnTo>
                  <a:pt x="29579" y="111619"/>
                </a:lnTo>
                <a:lnTo>
                  <a:pt x="29569" y="111623"/>
                </a:lnTo>
                <a:cubicBezTo>
                  <a:pt x="27967" y="112056"/>
                  <a:pt x="26308" y="112284"/>
                  <a:pt x="24609" y="112284"/>
                </a:cubicBezTo>
                <a:cubicBezTo>
                  <a:pt x="11018" y="112284"/>
                  <a:pt x="0" y="97714"/>
                  <a:pt x="0" y="79742"/>
                </a:cubicBezTo>
                <a:cubicBezTo>
                  <a:pt x="0" y="68509"/>
                  <a:pt x="4303" y="58605"/>
                  <a:pt x="10850" y="52757"/>
                </a:cubicBezTo>
                <a:lnTo>
                  <a:pt x="13080" y="51156"/>
                </a:lnTo>
                <a:lnTo>
                  <a:pt x="12495" y="49731"/>
                </a:lnTo>
                <a:cubicBezTo>
                  <a:pt x="11071" y="45280"/>
                  <a:pt x="10284" y="40386"/>
                  <a:pt x="10284" y="35249"/>
                </a:cubicBezTo>
                <a:cubicBezTo>
                  <a:pt x="10284" y="19839"/>
                  <a:pt x="17370" y="6616"/>
                  <a:pt x="27468" y="968"/>
                </a:cubicBezTo>
                <a:close/>
              </a:path>
            </a:pathLst>
          </a:custGeom>
          <a:solidFill>
            <a:schemeClr val="lt1"/>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134" name="Shape 2134"/>
          <p:cNvSpPr/>
          <p:nvPr/>
        </p:nvSpPr>
        <p:spPr>
          <a:xfrm>
            <a:off x="1" y="5249223"/>
            <a:ext cx="12197099" cy="1608900"/>
          </a:xfrm>
          <a:custGeom>
            <a:pathLst>
              <a:path extrusionOk="0" h="120000" w="120000">
                <a:moveTo>
                  <a:pt x="120000" y="0"/>
                </a:moveTo>
                <a:lnTo>
                  <a:pt x="120000" y="120000"/>
                </a:lnTo>
                <a:lnTo>
                  <a:pt x="0" y="120000"/>
                </a:lnTo>
                <a:lnTo>
                  <a:pt x="0" y="21019"/>
                </a:lnTo>
                <a:lnTo>
                  <a:pt x="4226" y="23049"/>
                </a:lnTo>
                <a:cubicBezTo>
                  <a:pt x="13752" y="27953"/>
                  <a:pt x="23263" y="34128"/>
                  <a:pt x="32847" y="36220"/>
                </a:cubicBezTo>
                <a:cubicBezTo>
                  <a:pt x="61864" y="42554"/>
                  <a:pt x="90618" y="11433"/>
                  <a:pt x="119441" y="186"/>
                </a:cubicBezTo>
                <a:close/>
              </a:path>
            </a:pathLst>
          </a:custGeom>
          <a:solidFill>
            <a:srgbClr val="15602F"/>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2135" name="Shape 2135"/>
          <p:cNvGrpSpPr/>
          <p:nvPr/>
        </p:nvGrpSpPr>
        <p:grpSpPr>
          <a:xfrm>
            <a:off x="898267" y="1622025"/>
            <a:ext cx="5836532" cy="4395011"/>
            <a:chOff x="0" y="-1"/>
            <a:chExt cx="11675400" cy="8791780"/>
          </a:xfrm>
        </p:grpSpPr>
        <p:sp>
          <p:nvSpPr>
            <p:cNvPr id="2136" name="Shape 2136"/>
            <p:cNvSpPr/>
            <p:nvPr/>
          </p:nvSpPr>
          <p:spPr>
            <a:xfrm>
              <a:off x="7316660" y="7640979"/>
              <a:ext cx="739200" cy="1150800"/>
            </a:xfrm>
            <a:custGeom>
              <a:pathLst>
                <a:path extrusionOk="0" h="120000" w="120000">
                  <a:moveTo>
                    <a:pt x="0" y="120000"/>
                  </a:moveTo>
                  <a:lnTo>
                    <a:pt x="120000" y="120000"/>
                  </a:lnTo>
                  <a:lnTo>
                    <a:pt x="120000" y="0"/>
                  </a:lnTo>
                  <a:lnTo>
                    <a:pt x="0" y="0"/>
                  </a:lnTo>
                  <a:cubicBezTo>
                    <a:pt x="0" y="0"/>
                    <a:pt x="0" y="120000"/>
                    <a:pt x="0" y="120000"/>
                  </a:cubicBezTo>
                  <a:close/>
                </a:path>
              </a:pathLst>
            </a:custGeom>
            <a:solidFill>
              <a:srgbClr val="4B3013"/>
            </a:solidFill>
            <a:ln>
              <a:noFill/>
            </a:ln>
          </p:spPr>
          <p:txBody>
            <a:bodyPr anchorCtr="0" anchor="ctr" bIns="19025" lIns="19025" rIns="19025" tIns="19025">
              <a:noAutofit/>
            </a:bodyPr>
            <a:lstStyle/>
            <a:p>
              <a:pPr indent="0" lvl="0" marL="0" marR="0" rtl="0" algn="ctr">
                <a:lnSpc>
                  <a:spcPct val="100000"/>
                </a:lnSpc>
                <a:spcBef>
                  <a:spcPts val="0"/>
                </a:spcBef>
                <a:buNone/>
              </a:pPr>
              <a:r>
                <a:t/>
              </a:r>
              <a:endParaRPr sz="1500">
                <a:solidFill>
                  <a:schemeClr val="dk1"/>
                </a:solidFill>
                <a:latin typeface="Arial"/>
                <a:ea typeface="Arial"/>
                <a:cs typeface="Arial"/>
                <a:sym typeface="Arial"/>
              </a:endParaRPr>
            </a:p>
          </p:txBody>
        </p:sp>
        <p:sp>
          <p:nvSpPr>
            <p:cNvPr id="2137" name="Shape 2137"/>
            <p:cNvSpPr/>
            <p:nvPr/>
          </p:nvSpPr>
          <p:spPr>
            <a:xfrm>
              <a:off x="3723194" y="7640979"/>
              <a:ext cx="757800" cy="1150800"/>
            </a:xfrm>
            <a:custGeom>
              <a:pathLst>
                <a:path extrusionOk="0" h="120000" w="120000">
                  <a:moveTo>
                    <a:pt x="119938" y="0"/>
                  </a:moveTo>
                  <a:lnTo>
                    <a:pt x="0" y="4927"/>
                  </a:lnTo>
                  <a:lnTo>
                    <a:pt x="2916" y="7661"/>
                  </a:lnTo>
                  <a:lnTo>
                    <a:pt x="2916" y="120000"/>
                  </a:lnTo>
                  <a:lnTo>
                    <a:pt x="120000" y="120000"/>
                  </a:lnTo>
                  <a:lnTo>
                    <a:pt x="120000" y="0"/>
                  </a:lnTo>
                  <a:cubicBezTo>
                    <a:pt x="120000" y="0"/>
                    <a:pt x="119938" y="0"/>
                    <a:pt x="119938" y="0"/>
                  </a:cubicBezTo>
                  <a:close/>
                </a:path>
              </a:pathLst>
            </a:custGeom>
            <a:solidFill>
              <a:srgbClr val="4B3013"/>
            </a:solidFill>
            <a:ln>
              <a:noFill/>
            </a:ln>
          </p:spPr>
          <p:txBody>
            <a:bodyPr anchorCtr="0" anchor="ctr" bIns="19025" lIns="19025" rIns="19025" tIns="19025">
              <a:noAutofit/>
            </a:bodyPr>
            <a:lstStyle/>
            <a:p>
              <a:pPr indent="0" lvl="0" marL="0" marR="0" rtl="0" algn="ctr">
                <a:lnSpc>
                  <a:spcPct val="100000"/>
                </a:lnSpc>
                <a:spcBef>
                  <a:spcPts val="0"/>
                </a:spcBef>
                <a:buNone/>
              </a:pPr>
              <a:r>
                <a:t/>
              </a:r>
              <a:endParaRPr sz="1500">
                <a:solidFill>
                  <a:schemeClr val="dk1"/>
                </a:solidFill>
                <a:latin typeface="Arial"/>
                <a:ea typeface="Arial"/>
                <a:cs typeface="Arial"/>
                <a:sym typeface="Arial"/>
              </a:endParaRPr>
            </a:p>
          </p:txBody>
        </p:sp>
        <p:sp>
          <p:nvSpPr>
            <p:cNvPr id="2138" name="Shape 2138"/>
            <p:cNvSpPr/>
            <p:nvPr/>
          </p:nvSpPr>
          <p:spPr>
            <a:xfrm>
              <a:off x="0" y="0"/>
              <a:ext cx="11675400" cy="5737800"/>
            </a:xfrm>
            <a:custGeom>
              <a:pathLst>
                <a:path extrusionOk="0" h="120000" w="120000">
                  <a:moveTo>
                    <a:pt x="119842" y="50586"/>
                  </a:moveTo>
                  <a:cubicBezTo>
                    <a:pt x="120405" y="39768"/>
                    <a:pt x="120169" y="21676"/>
                    <a:pt x="105711" y="17948"/>
                  </a:cubicBezTo>
                  <a:cubicBezTo>
                    <a:pt x="77795" y="10744"/>
                    <a:pt x="42221" y="5289"/>
                    <a:pt x="14288" y="495"/>
                  </a:cubicBezTo>
                  <a:cubicBezTo>
                    <a:pt x="9918" y="-250"/>
                    <a:pt x="-1387" y="-3117"/>
                    <a:pt x="135" y="21636"/>
                  </a:cubicBezTo>
                  <a:cubicBezTo>
                    <a:pt x="2497" y="59934"/>
                    <a:pt x="12359" y="120000"/>
                    <a:pt x="12359" y="120000"/>
                  </a:cubicBezTo>
                  <a:lnTo>
                    <a:pt x="113628" y="120000"/>
                  </a:lnTo>
                  <a:cubicBezTo>
                    <a:pt x="113628" y="120000"/>
                    <a:pt x="119842" y="50586"/>
                    <a:pt x="119842" y="50586"/>
                  </a:cubicBezTo>
                  <a:close/>
                </a:path>
              </a:pathLst>
            </a:custGeom>
            <a:solidFill>
              <a:srgbClr val="4B3013"/>
            </a:solidFill>
            <a:ln>
              <a:noFill/>
            </a:ln>
          </p:spPr>
          <p:txBody>
            <a:bodyPr anchorCtr="0" anchor="ctr" bIns="19025" lIns="19025" rIns="19025" tIns="19025">
              <a:noAutofit/>
            </a:bodyPr>
            <a:lstStyle/>
            <a:p>
              <a:pPr indent="0" lvl="0" marL="0" marR="0" rtl="0" algn="ctr">
                <a:lnSpc>
                  <a:spcPct val="100000"/>
                </a:lnSpc>
                <a:spcBef>
                  <a:spcPts val="0"/>
                </a:spcBef>
                <a:buNone/>
              </a:pPr>
              <a:r>
                <a:t/>
              </a:r>
              <a:endParaRPr sz="1500">
                <a:solidFill>
                  <a:schemeClr val="dk1"/>
                </a:solidFill>
                <a:latin typeface="Arial"/>
                <a:ea typeface="Arial"/>
                <a:cs typeface="Arial"/>
                <a:sym typeface="Arial"/>
              </a:endParaRPr>
            </a:p>
          </p:txBody>
        </p:sp>
        <p:sp>
          <p:nvSpPr>
            <p:cNvPr id="2139" name="Shape 2139"/>
            <p:cNvSpPr/>
            <p:nvPr/>
          </p:nvSpPr>
          <p:spPr>
            <a:xfrm>
              <a:off x="1206470" y="5733978"/>
              <a:ext cx="9853200" cy="2088900"/>
            </a:xfrm>
            <a:custGeom>
              <a:pathLst>
                <a:path extrusionOk="0" h="120000" w="120000">
                  <a:moveTo>
                    <a:pt x="120000" y="0"/>
                  </a:moveTo>
                  <a:lnTo>
                    <a:pt x="0" y="0"/>
                  </a:lnTo>
                  <a:cubicBezTo>
                    <a:pt x="2255" y="30216"/>
                    <a:pt x="3650" y="45900"/>
                    <a:pt x="5738" y="72151"/>
                  </a:cubicBezTo>
                  <a:cubicBezTo>
                    <a:pt x="7494" y="94206"/>
                    <a:pt x="9538" y="121993"/>
                    <a:pt x="19811" y="119887"/>
                  </a:cubicBezTo>
                  <a:cubicBezTo>
                    <a:pt x="19811" y="119887"/>
                    <a:pt x="92383" y="120045"/>
                    <a:pt x="104694" y="118271"/>
                  </a:cubicBezTo>
                  <a:cubicBezTo>
                    <a:pt x="111983" y="117221"/>
                    <a:pt x="118211" y="84988"/>
                    <a:pt x="120000" y="0"/>
                  </a:cubicBezTo>
                </a:path>
              </a:pathLst>
            </a:custGeom>
            <a:solidFill>
              <a:srgbClr val="E0C075"/>
            </a:solidFill>
            <a:ln>
              <a:noFill/>
            </a:ln>
          </p:spPr>
          <p:txBody>
            <a:bodyPr anchorCtr="0" anchor="ctr" bIns="19025" lIns="19025" rIns="19025" tIns="19025">
              <a:noAutofit/>
            </a:bodyPr>
            <a:lstStyle/>
            <a:p>
              <a:pPr indent="0" lvl="0" marL="0" marR="0" rtl="0" algn="ctr">
                <a:lnSpc>
                  <a:spcPct val="100000"/>
                </a:lnSpc>
                <a:spcBef>
                  <a:spcPts val="0"/>
                </a:spcBef>
                <a:buNone/>
              </a:pPr>
              <a:r>
                <a:t/>
              </a:r>
              <a:endParaRPr sz="1500">
                <a:solidFill>
                  <a:schemeClr val="dk1"/>
                </a:solidFill>
                <a:latin typeface="Arial"/>
                <a:ea typeface="Arial"/>
                <a:cs typeface="Arial"/>
                <a:sym typeface="Arial"/>
              </a:endParaRPr>
            </a:p>
          </p:txBody>
        </p:sp>
      </p:grpSp>
      <p:sp>
        <p:nvSpPr>
          <p:cNvPr id="2140" name="Shape 2140"/>
          <p:cNvSpPr txBox="1"/>
          <p:nvPr>
            <p:ph type="ctrTitle"/>
          </p:nvPr>
        </p:nvSpPr>
        <p:spPr>
          <a:xfrm>
            <a:off x="1463040" y="2048256"/>
            <a:ext cx="4965300" cy="2441399"/>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E1C276"/>
              </a:buClr>
              <a:buFont typeface="Arial"/>
              <a:buNone/>
              <a:defRPr b="0" i="0" sz="3600" u="none" cap="none" strike="noStrike">
                <a:solidFill>
                  <a:srgbClr val="E1C276"/>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141" name="Shape 2141"/>
          <p:cNvSpPr txBox="1"/>
          <p:nvPr>
            <p:ph idx="1" type="body"/>
          </p:nvPr>
        </p:nvSpPr>
        <p:spPr>
          <a:xfrm>
            <a:off x="1732977" y="4521123"/>
            <a:ext cx="4425300" cy="9273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7F7F7F"/>
              </a:buClr>
              <a:buFont typeface="Arial"/>
              <a:buNone/>
              <a:defRPr b="0" i="0" sz="2000" u="none" cap="none" strike="noStrike">
                <a:solidFill>
                  <a:srgbClr val="4A3116"/>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grpSp>
        <p:nvGrpSpPr>
          <p:cNvPr id="2142" name="Shape 2142"/>
          <p:cNvGrpSpPr/>
          <p:nvPr/>
        </p:nvGrpSpPr>
        <p:grpSpPr>
          <a:xfrm>
            <a:off x="10732784" y="4709657"/>
            <a:ext cx="954995" cy="1443928"/>
            <a:chOff x="-2" y="-1"/>
            <a:chExt cx="2755326" cy="4165979"/>
          </a:xfrm>
        </p:grpSpPr>
        <p:pic>
          <p:nvPicPr>
            <p:cNvPr id="2143" name="Shape 2143"/>
            <p:cNvPicPr preferRelativeResize="0"/>
            <p:nvPr/>
          </p:nvPicPr>
          <p:blipFill rotWithShape="1">
            <a:blip r:embed="rId2">
              <a:alphaModFix/>
            </a:blip>
            <a:srcRect b="0" l="0" r="0" t="0"/>
            <a:stretch/>
          </p:blipFill>
          <p:spPr>
            <a:xfrm rot="10800000">
              <a:off x="1154842" y="3565978"/>
              <a:ext cx="445800" cy="600000"/>
            </a:xfrm>
            <a:prstGeom prst="rect">
              <a:avLst/>
            </a:prstGeom>
            <a:noFill/>
            <a:ln>
              <a:noFill/>
            </a:ln>
          </p:spPr>
        </p:pic>
        <p:grpSp>
          <p:nvGrpSpPr>
            <p:cNvPr id="2144" name="Shape 2144"/>
            <p:cNvGrpSpPr/>
            <p:nvPr/>
          </p:nvGrpSpPr>
          <p:grpSpPr>
            <a:xfrm>
              <a:off x="-2" y="0"/>
              <a:ext cx="2755326" cy="3590100"/>
              <a:chOff x="-1" y="-1"/>
              <a:chExt cx="2755326" cy="3590100"/>
            </a:xfrm>
          </p:grpSpPr>
          <p:sp>
            <p:nvSpPr>
              <p:cNvPr id="2145" name="Shape 2145"/>
              <p:cNvSpPr/>
              <p:nvPr/>
            </p:nvSpPr>
            <p:spPr>
              <a:xfrm>
                <a:off x="-1" y="0"/>
                <a:ext cx="1377600" cy="3590100"/>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22850" lIns="22850" rIns="22850" tIns="22850">
                <a:noAutofit/>
              </a:bodyPr>
              <a:lstStyle/>
              <a:p>
                <a:pPr indent="0" lvl="0" marL="0" marR="0" rtl="0" algn="l">
                  <a:spcBef>
                    <a:spcPts val="0"/>
                  </a:spcBef>
                  <a:buNone/>
                </a:pPr>
                <a:r>
                  <a:t/>
                </a:r>
                <a:endParaRPr sz="900">
                  <a:solidFill>
                    <a:schemeClr val="dk1"/>
                  </a:solidFill>
                  <a:latin typeface="Arial"/>
                  <a:ea typeface="Arial"/>
                  <a:cs typeface="Arial"/>
                  <a:sym typeface="Arial"/>
                </a:endParaRPr>
              </a:p>
            </p:txBody>
          </p:sp>
          <p:sp>
            <p:nvSpPr>
              <p:cNvPr id="2146" name="Shape 2146"/>
              <p:cNvSpPr/>
              <p:nvPr/>
            </p:nvSpPr>
            <p:spPr>
              <a:xfrm>
                <a:off x="1377725" y="0"/>
                <a:ext cx="1377600" cy="3590100"/>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0F9948"/>
              </a:solidFill>
              <a:ln>
                <a:noFill/>
              </a:ln>
            </p:spPr>
            <p:txBody>
              <a:bodyPr anchorCtr="0" anchor="t" bIns="22850" lIns="22850" rIns="22850" tIns="22850">
                <a:noAutofit/>
              </a:bodyPr>
              <a:lstStyle/>
              <a:p>
                <a:pPr indent="0" lvl="0" marL="0" marR="0" rtl="0" algn="l">
                  <a:spcBef>
                    <a:spcPts val="0"/>
                  </a:spcBef>
                  <a:buNone/>
                </a:pPr>
                <a:r>
                  <a:t/>
                </a:r>
                <a:endParaRPr sz="900">
                  <a:solidFill>
                    <a:schemeClr val="dk1"/>
                  </a:solidFill>
                  <a:latin typeface="Arial"/>
                  <a:ea typeface="Arial"/>
                  <a:cs typeface="Arial"/>
                  <a:sym typeface="Arial"/>
                </a:endParaRPr>
              </a:p>
            </p:txBody>
          </p:sp>
        </p:grpSp>
      </p:grpSp>
      <p:grpSp>
        <p:nvGrpSpPr>
          <p:cNvPr id="2147" name="Shape 2147"/>
          <p:cNvGrpSpPr/>
          <p:nvPr/>
        </p:nvGrpSpPr>
        <p:grpSpPr>
          <a:xfrm>
            <a:off x="10120471" y="4661173"/>
            <a:ext cx="608304" cy="919776"/>
            <a:chOff x="-2" y="-2"/>
            <a:chExt cx="1149696" cy="1738378"/>
          </a:xfrm>
        </p:grpSpPr>
        <p:pic>
          <p:nvPicPr>
            <p:cNvPr id="2148" name="Shape 2148"/>
            <p:cNvPicPr preferRelativeResize="0"/>
            <p:nvPr/>
          </p:nvPicPr>
          <p:blipFill rotWithShape="1">
            <a:blip r:embed="rId2">
              <a:alphaModFix/>
            </a:blip>
            <a:srcRect b="0" l="0" r="0" t="0"/>
            <a:stretch/>
          </p:blipFill>
          <p:spPr>
            <a:xfrm rot="10800000">
              <a:off x="481914" y="1487876"/>
              <a:ext cx="186000" cy="250500"/>
            </a:xfrm>
            <a:prstGeom prst="rect">
              <a:avLst/>
            </a:prstGeom>
            <a:noFill/>
            <a:ln>
              <a:noFill/>
            </a:ln>
          </p:spPr>
        </p:pic>
        <p:grpSp>
          <p:nvGrpSpPr>
            <p:cNvPr id="2149" name="Shape 2149"/>
            <p:cNvGrpSpPr/>
            <p:nvPr/>
          </p:nvGrpSpPr>
          <p:grpSpPr>
            <a:xfrm>
              <a:off x="-2" y="-2"/>
              <a:ext cx="1149696" cy="1498200"/>
              <a:chOff x="-1" y="-1"/>
              <a:chExt cx="1149696" cy="1498200"/>
            </a:xfrm>
          </p:grpSpPr>
          <p:sp>
            <p:nvSpPr>
              <p:cNvPr id="2150" name="Shape 2150"/>
              <p:cNvSpPr/>
              <p:nvPr/>
            </p:nvSpPr>
            <p:spPr>
              <a:xfrm>
                <a:off x="-1" y="-1"/>
                <a:ext cx="574800" cy="1498200"/>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22850" lIns="22850" rIns="22850" tIns="22850">
                <a:noAutofit/>
              </a:bodyPr>
              <a:lstStyle/>
              <a:p>
                <a:pPr indent="0" lvl="0" marL="0" marR="0" rtl="0" algn="l">
                  <a:spcBef>
                    <a:spcPts val="0"/>
                  </a:spcBef>
                  <a:buNone/>
                </a:pPr>
                <a:r>
                  <a:t/>
                </a:r>
                <a:endParaRPr sz="900">
                  <a:solidFill>
                    <a:schemeClr val="dk1"/>
                  </a:solidFill>
                  <a:latin typeface="Arial"/>
                  <a:ea typeface="Arial"/>
                  <a:cs typeface="Arial"/>
                  <a:sym typeface="Arial"/>
                </a:endParaRPr>
              </a:p>
            </p:txBody>
          </p:sp>
          <p:sp>
            <p:nvSpPr>
              <p:cNvPr id="2151" name="Shape 2151"/>
              <p:cNvSpPr/>
              <p:nvPr/>
            </p:nvSpPr>
            <p:spPr>
              <a:xfrm>
                <a:off x="574895" y="-1"/>
                <a:ext cx="574799" cy="1498200"/>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0F9948"/>
              </a:solidFill>
              <a:ln>
                <a:noFill/>
              </a:ln>
            </p:spPr>
            <p:txBody>
              <a:bodyPr anchorCtr="0" anchor="t" bIns="22850" lIns="22850" rIns="22850" tIns="22850">
                <a:noAutofit/>
              </a:bodyPr>
              <a:lstStyle/>
              <a:p>
                <a:pPr indent="0" lvl="0" marL="0" marR="0" rtl="0" algn="l">
                  <a:spcBef>
                    <a:spcPts val="0"/>
                  </a:spcBef>
                  <a:buNone/>
                </a:pPr>
                <a:r>
                  <a:t/>
                </a:r>
                <a:endParaRPr sz="900">
                  <a:solidFill>
                    <a:schemeClr val="dk1"/>
                  </a:solidFill>
                  <a:latin typeface="Arial"/>
                  <a:ea typeface="Arial"/>
                  <a:cs typeface="Arial"/>
                  <a:sym typeface="Arial"/>
                </a:endParaRPr>
              </a:p>
            </p:txBody>
          </p:sp>
        </p:grpSp>
      </p:grpSp>
      <p:sp>
        <p:nvSpPr>
          <p:cNvPr id="2152" name="Shape 2152"/>
          <p:cNvSpPr/>
          <p:nvPr/>
        </p:nvSpPr>
        <p:spPr>
          <a:xfrm>
            <a:off x="4388235" y="5819783"/>
            <a:ext cx="668100" cy="293700"/>
          </a:xfrm>
          <a:custGeom>
            <a:pathLst>
              <a:path extrusionOk="0" h="120000" w="120000">
                <a:moveTo>
                  <a:pt x="54170" y="70983"/>
                </a:moveTo>
                <a:cubicBezTo>
                  <a:pt x="54170" y="70983"/>
                  <a:pt x="27532" y="21411"/>
                  <a:pt x="44" y="21411"/>
                </a:cubicBezTo>
                <a:cubicBezTo>
                  <a:pt x="-1416" y="21411"/>
                  <a:pt x="33693" y="84505"/>
                  <a:pt x="33693" y="84505"/>
                </a:cubicBezTo>
                <a:lnTo>
                  <a:pt x="28572" y="114927"/>
                </a:lnTo>
                <a:lnTo>
                  <a:pt x="60022" y="111550"/>
                </a:lnTo>
                <a:lnTo>
                  <a:pt x="89460" y="120000"/>
                </a:lnTo>
                <a:lnTo>
                  <a:pt x="120000" y="39433"/>
                </a:lnTo>
                <a:cubicBezTo>
                  <a:pt x="120000" y="39433"/>
                  <a:pt x="91528" y="47327"/>
                  <a:pt x="84946" y="67605"/>
                </a:cubicBezTo>
                <a:cubicBezTo>
                  <a:pt x="78364" y="87883"/>
                  <a:pt x="94710" y="0"/>
                  <a:pt x="94710" y="0"/>
                </a:cubicBezTo>
                <a:cubicBezTo>
                  <a:pt x="94710" y="0"/>
                  <a:pt x="54170" y="70983"/>
                  <a:pt x="54170" y="70983"/>
                </a:cubicBezTo>
                <a:close/>
              </a:path>
            </a:pathLst>
          </a:custGeom>
          <a:solidFill>
            <a:srgbClr val="76C05C"/>
          </a:solidFill>
          <a:ln>
            <a:noFill/>
          </a:ln>
        </p:spPr>
        <p:txBody>
          <a:bodyPr anchorCtr="0" anchor="ctr" bIns="19025" lIns="19025" rIns="19025" tIns="19025">
            <a:noAutofit/>
          </a:bodyPr>
          <a:lstStyle/>
          <a:p>
            <a:pPr indent="0" lvl="0" marL="0" marR="0" rtl="0" algn="l">
              <a:lnSpc>
                <a:spcPct val="100000"/>
              </a:lnSpc>
              <a:spcBef>
                <a:spcPts val="0"/>
              </a:spcBef>
              <a:buNone/>
            </a:pPr>
            <a:r>
              <a:t/>
            </a:r>
            <a:endParaRPr sz="1500">
              <a:solidFill>
                <a:schemeClr val="dk1"/>
              </a:solidFill>
              <a:latin typeface="Arial"/>
              <a:ea typeface="Arial"/>
              <a:cs typeface="Arial"/>
              <a:sym typeface="Arial"/>
            </a:endParaRPr>
          </a:p>
        </p:txBody>
      </p:sp>
      <p:sp>
        <p:nvSpPr>
          <p:cNvPr id="2153" name="Shape 2153"/>
          <p:cNvSpPr/>
          <p:nvPr/>
        </p:nvSpPr>
        <p:spPr>
          <a:xfrm>
            <a:off x="2602498" y="5759875"/>
            <a:ext cx="668100" cy="293700"/>
          </a:xfrm>
          <a:custGeom>
            <a:pathLst>
              <a:path extrusionOk="0" h="120000" w="120000">
                <a:moveTo>
                  <a:pt x="54170" y="70983"/>
                </a:moveTo>
                <a:cubicBezTo>
                  <a:pt x="54170" y="70983"/>
                  <a:pt x="27532" y="21411"/>
                  <a:pt x="44" y="21411"/>
                </a:cubicBezTo>
                <a:cubicBezTo>
                  <a:pt x="-1416" y="21411"/>
                  <a:pt x="33693" y="84505"/>
                  <a:pt x="33693" y="84505"/>
                </a:cubicBezTo>
                <a:lnTo>
                  <a:pt x="28572" y="114927"/>
                </a:lnTo>
                <a:lnTo>
                  <a:pt x="60022" y="111550"/>
                </a:lnTo>
                <a:lnTo>
                  <a:pt x="89460" y="120000"/>
                </a:lnTo>
                <a:lnTo>
                  <a:pt x="120000" y="39433"/>
                </a:lnTo>
                <a:cubicBezTo>
                  <a:pt x="120000" y="39433"/>
                  <a:pt x="91528" y="47327"/>
                  <a:pt x="84946" y="67605"/>
                </a:cubicBezTo>
                <a:cubicBezTo>
                  <a:pt x="78364" y="87883"/>
                  <a:pt x="94710" y="0"/>
                  <a:pt x="94710" y="0"/>
                </a:cubicBezTo>
                <a:cubicBezTo>
                  <a:pt x="94710" y="0"/>
                  <a:pt x="54170" y="70983"/>
                  <a:pt x="54170" y="70983"/>
                </a:cubicBezTo>
                <a:close/>
              </a:path>
            </a:pathLst>
          </a:custGeom>
          <a:solidFill>
            <a:srgbClr val="76C05C"/>
          </a:solidFill>
          <a:ln>
            <a:noFill/>
          </a:ln>
        </p:spPr>
        <p:txBody>
          <a:bodyPr anchorCtr="0" anchor="ctr" bIns="19025" lIns="19025" rIns="19025" tIns="19025">
            <a:noAutofit/>
          </a:bodyPr>
          <a:lstStyle/>
          <a:p>
            <a:pPr indent="0" lvl="0" marL="0" marR="0" rtl="0" algn="l">
              <a:lnSpc>
                <a:spcPct val="100000"/>
              </a:lnSpc>
              <a:spcBef>
                <a:spcPts val="0"/>
              </a:spcBef>
              <a:buNone/>
            </a:pPr>
            <a:r>
              <a:t/>
            </a:r>
            <a:endParaRPr sz="1500">
              <a:solidFill>
                <a:schemeClr val="dk1"/>
              </a:solidFill>
              <a:latin typeface="Arial"/>
              <a:ea typeface="Arial"/>
              <a:cs typeface="Arial"/>
              <a:sym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A">
    <p:spTree>
      <p:nvGrpSpPr>
        <p:cNvPr id="2154" name="Shape 2154"/>
        <p:cNvGrpSpPr/>
        <p:nvPr/>
      </p:nvGrpSpPr>
      <p:grpSpPr>
        <a:xfrm>
          <a:off x="0" y="0"/>
          <a:ext cx="0" cy="0"/>
          <a:chOff x="0" y="0"/>
          <a:chExt cx="0" cy="0"/>
        </a:xfrm>
      </p:grpSpPr>
      <p:pic>
        <p:nvPicPr>
          <p:cNvPr descr="Salesforce Logo.png" id="2155" name="Shape 2155"/>
          <p:cNvPicPr preferRelativeResize="0"/>
          <p:nvPr/>
        </p:nvPicPr>
        <p:blipFill rotWithShape="1">
          <a:blip r:embed="rId2">
            <a:alphaModFix/>
          </a:blip>
          <a:srcRect b="0" l="0" r="0" t="0"/>
          <a:stretch/>
        </p:blipFill>
        <p:spPr>
          <a:xfrm>
            <a:off x="11010900" y="6091237"/>
            <a:ext cx="617400" cy="431700"/>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B">
    <p:bg>
      <p:bgPr>
        <a:gradFill>
          <a:gsLst>
            <a:gs pos="0">
              <a:srgbClr val="118ED9"/>
            </a:gs>
            <a:gs pos="78899">
              <a:srgbClr val="4CC0D9"/>
            </a:gs>
            <a:gs pos="100000">
              <a:srgbClr val="68E2B3"/>
            </a:gs>
          </a:gsLst>
          <a:lin ang="5400012" scaled="0"/>
        </a:gradFill>
      </p:bgPr>
    </p:bg>
    <p:spTree>
      <p:nvGrpSpPr>
        <p:cNvPr id="2156" name="Shape 2156"/>
        <p:cNvGrpSpPr/>
        <p:nvPr/>
      </p:nvGrpSpPr>
      <p:grpSpPr>
        <a:xfrm>
          <a:off x="0" y="0"/>
          <a:ext cx="0" cy="0"/>
          <a:chOff x="0" y="0"/>
          <a:chExt cx="0" cy="0"/>
        </a:xfrm>
      </p:grpSpPr>
      <p:pic>
        <p:nvPicPr>
          <p:cNvPr id="2157" name="Shape 2157"/>
          <p:cNvPicPr preferRelativeResize="0"/>
          <p:nvPr/>
        </p:nvPicPr>
        <p:blipFill rotWithShape="1">
          <a:blip r:embed="rId2">
            <a:alphaModFix/>
          </a:blip>
          <a:srcRect b="0" l="0" r="0" t="0"/>
          <a:stretch/>
        </p:blipFill>
        <p:spPr>
          <a:xfrm>
            <a:off x="0" y="10770"/>
            <a:ext cx="12202200" cy="6878400"/>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ustomer_Hero_A">
    <p:spTree>
      <p:nvGrpSpPr>
        <p:cNvPr id="2158" name="Shape 2158"/>
        <p:cNvGrpSpPr/>
        <p:nvPr/>
      </p:nvGrpSpPr>
      <p:grpSpPr>
        <a:xfrm>
          <a:off x="0" y="0"/>
          <a:ext cx="0" cy="0"/>
          <a:chOff x="0" y="0"/>
          <a:chExt cx="0" cy="0"/>
        </a:xfrm>
      </p:grpSpPr>
      <p:sp>
        <p:nvSpPr>
          <p:cNvPr id="2159" name="Shape 2159"/>
          <p:cNvSpPr/>
          <p:nvPr/>
        </p:nvSpPr>
        <p:spPr>
          <a:xfrm>
            <a:off x="-63" y="-1"/>
            <a:ext cx="12185699" cy="2907900"/>
          </a:xfrm>
          <a:prstGeom prst="rect">
            <a:avLst/>
          </a:prstGeom>
          <a:solidFill>
            <a:schemeClr val="dk2"/>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2160" name="Shape 2160"/>
          <p:cNvPicPr preferRelativeResize="0"/>
          <p:nvPr/>
        </p:nvPicPr>
        <p:blipFill rotWithShape="1">
          <a:blip r:embed="rId2">
            <a:alphaModFix amt="50000"/>
          </a:blip>
          <a:srcRect b="55251" l="24338" r="286" t="12389"/>
          <a:stretch/>
        </p:blipFill>
        <p:spPr>
          <a:xfrm>
            <a:off x="0" y="0"/>
            <a:ext cx="12188700" cy="2943300"/>
          </a:xfrm>
          <a:prstGeom prst="rect">
            <a:avLst/>
          </a:prstGeom>
          <a:noFill/>
          <a:ln>
            <a:noFill/>
          </a:ln>
        </p:spPr>
      </p:pic>
      <p:sp>
        <p:nvSpPr>
          <p:cNvPr id="2161" name="Shape 2161"/>
          <p:cNvSpPr txBox="1"/>
          <p:nvPr>
            <p:ph idx="1" type="body"/>
          </p:nvPr>
        </p:nvSpPr>
        <p:spPr>
          <a:xfrm>
            <a:off x="-1" y="-1"/>
            <a:ext cx="8206800" cy="2907900"/>
          </a:xfrm>
          <a:prstGeom prst="rect">
            <a:avLst/>
          </a:prstGeom>
          <a:noFill/>
          <a:ln>
            <a:noFill/>
          </a:ln>
        </p:spPr>
        <p:txBody>
          <a:bodyPr anchorCtr="0" anchor="t" bIns="91425" lIns="91425" rIns="91425" tIns="91425"/>
          <a:lstStyle>
            <a:lvl1pPr indent="-111125" lvl="0" marL="111125" marR="0" rtl="0" algn="l">
              <a:lnSpc>
                <a:spcPct val="100000"/>
              </a:lnSpc>
              <a:spcBef>
                <a:spcPts val="0"/>
              </a:spcBef>
              <a:spcAft>
                <a:spcPts val="600"/>
              </a:spcAft>
              <a:buClr>
                <a:srgbClr val="7F7F7F"/>
              </a:buClr>
              <a:buFont typeface="Arial"/>
              <a:buNone/>
              <a:defRPr b="0" i="0" sz="2800" u="none" cap="none" strike="noStrike">
                <a:solidFill>
                  <a:schemeClr val="lt1"/>
                </a:solidFill>
                <a:latin typeface="Arial"/>
                <a:ea typeface="Arial"/>
                <a:cs typeface="Arial"/>
                <a:sym typeface="Arial"/>
              </a:defRPr>
            </a:lvl1pPr>
            <a:lvl2pPr indent="-9525" lvl="1" marL="111125" marR="0" rtl="0" algn="l">
              <a:spcBef>
                <a:spcPts val="0"/>
              </a:spcBef>
              <a:spcAft>
                <a:spcPts val="0"/>
              </a:spcAft>
              <a:buClr>
                <a:schemeClr val="accent2"/>
              </a:buClr>
              <a:buFont typeface="Arial"/>
              <a:buNone/>
              <a:defRPr b="0" i="0" sz="1600" u="none" cap="none" strike="noStrike">
                <a:solidFill>
                  <a:schemeClr val="lt1"/>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162" name="Shape 2162"/>
          <p:cNvSpPr txBox="1"/>
          <p:nvPr>
            <p:ph type="title"/>
          </p:nvPr>
        </p:nvSpPr>
        <p:spPr>
          <a:xfrm>
            <a:off x="576072" y="3507244"/>
            <a:ext cx="7198800" cy="9876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2800" u="none" cap="none" strike="noStrike">
                <a:solidFill>
                  <a:srgbClr val="0A3B6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163" name="Shape 2163"/>
          <p:cNvSpPr txBox="1"/>
          <p:nvPr>
            <p:ph idx="2" type="body"/>
          </p:nvPr>
        </p:nvSpPr>
        <p:spPr>
          <a:xfrm>
            <a:off x="576072" y="4631955"/>
            <a:ext cx="10915800" cy="1784100"/>
          </a:xfrm>
          <a:prstGeom prst="rect">
            <a:avLst/>
          </a:prstGeom>
          <a:noFill/>
          <a:ln>
            <a:noFill/>
          </a:ln>
        </p:spPr>
        <p:txBody>
          <a:bodyPr anchorCtr="0" anchor="t" bIns="91425" lIns="91425" rIns="91425" tIns="91425"/>
          <a:lstStyle>
            <a:lvl1pPr indent="114300" lvl="0" marL="0" marR="0" rtl="0" algn="l">
              <a:spcBef>
                <a:spcPts val="1000"/>
              </a:spcBef>
              <a:spcAft>
                <a:spcPts val="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rgbClr val="5C656A"/>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rgbClr val="5C656A"/>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rgbClr val="5C656A"/>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164" name="Shape 2164"/>
          <p:cNvSpPr/>
          <p:nvPr>
            <p:ph idx="3" type="pic"/>
          </p:nvPr>
        </p:nvSpPr>
        <p:spPr>
          <a:xfrm>
            <a:off x="7746188" y="1001305"/>
            <a:ext cx="3842400" cy="3842400"/>
          </a:xfrm>
          <a:prstGeom prst="ellipse">
            <a:avLst/>
          </a:prstGeom>
          <a:solidFill>
            <a:srgbClr val="F2F2F2"/>
          </a:solidFill>
          <a:ln cap="flat" cmpd="sng" w="98425">
            <a:solidFill>
              <a:schemeClr val="lt2"/>
            </a:solidFill>
            <a:prstDash val="solid"/>
            <a:round/>
            <a:headEnd len="med" w="med" type="none"/>
            <a:tailEnd len="med" w="med" type="none"/>
          </a:ln>
        </p:spPr>
        <p:txBody>
          <a:bodyPr anchorCtr="0" anchor="ctr" bIns="91425" lIns="91425" rIns="91425" tIns="91425"/>
          <a:lstStyle>
            <a:lvl1pPr indent="114300" lvl="0" marL="0" marR="0" rtl="0" algn="ctr">
              <a:spcBef>
                <a:spcPts val="1200"/>
              </a:spcBef>
              <a:spcAft>
                <a:spcPts val="200"/>
              </a:spcAft>
              <a:buClr>
                <a:srgbClr val="7F7F7F"/>
              </a:buClr>
              <a:buSzPct val="100000"/>
              <a:buFont typeface="Arial"/>
              <a:buChar char="​"/>
              <a:defRPr b="0" i="0" sz="1800" u="none" cap="none" strike="noStrike">
                <a:solidFill>
                  <a:srgbClr val="58707E"/>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grpSp>
        <p:nvGrpSpPr>
          <p:cNvPr id="2165" name="Shape 2165"/>
          <p:cNvGrpSpPr/>
          <p:nvPr/>
        </p:nvGrpSpPr>
        <p:grpSpPr>
          <a:xfrm>
            <a:off x="667502" y="2286289"/>
            <a:ext cx="1586400" cy="1341600"/>
            <a:chOff x="667502" y="2286289"/>
            <a:chExt cx="1586400" cy="1341600"/>
          </a:xfrm>
        </p:grpSpPr>
        <p:sp>
          <p:nvSpPr>
            <p:cNvPr id="2166" name="Shape 2166"/>
            <p:cNvSpPr/>
            <p:nvPr/>
          </p:nvSpPr>
          <p:spPr>
            <a:xfrm rot="10800000">
              <a:off x="667502" y="2286289"/>
              <a:ext cx="1586400" cy="1341600"/>
            </a:xfrm>
            <a:custGeom>
              <a:pathLst>
                <a:path extrusionOk="0" h="120000" w="120000">
                  <a:moveTo>
                    <a:pt x="112056" y="119999"/>
                  </a:moveTo>
                  <a:lnTo>
                    <a:pt x="7943" y="119999"/>
                  </a:lnTo>
                  <a:cubicBezTo>
                    <a:pt x="3556" y="119999"/>
                    <a:pt x="0" y="115795"/>
                    <a:pt x="0" y="110608"/>
                  </a:cubicBezTo>
                  <a:lnTo>
                    <a:pt x="0" y="33959"/>
                  </a:lnTo>
                  <a:cubicBezTo>
                    <a:pt x="0" y="28772"/>
                    <a:pt x="3556" y="24567"/>
                    <a:pt x="7943" y="24567"/>
                  </a:cubicBezTo>
                  <a:lnTo>
                    <a:pt x="44513" y="24567"/>
                  </a:lnTo>
                  <a:lnTo>
                    <a:pt x="60000" y="0"/>
                  </a:lnTo>
                  <a:lnTo>
                    <a:pt x="75485" y="24567"/>
                  </a:lnTo>
                  <a:lnTo>
                    <a:pt x="112056" y="24567"/>
                  </a:lnTo>
                  <a:cubicBezTo>
                    <a:pt x="116443" y="24567"/>
                    <a:pt x="120000" y="28772"/>
                    <a:pt x="120000" y="33959"/>
                  </a:cubicBezTo>
                  <a:lnTo>
                    <a:pt x="120000" y="110608"/>
                  </a:lnTo>
                  <a:cubicBezTo>
                    <a:pt x="120000" y="115795"/>
                    <a:pt x="116443" y="119999"/>
                    <a:pt x="112056" y="119999"/>
                  </a:cubicBezTo>
                  <a:close/>
                </a:path>
              </a:pathLst>
            </a:custGeom>
            <a:solidFill>
              <a:schemeClr val="lt1"/>
            </a:solidFill>
            <a:ln>
              <a:noFill/>
            </a:ln>
            <a:effectLst>
              <a:outerShdw blurRad="387349" sx="104000" rotWithShape="0" algn="ctr" dir="5400000" dist="50800" sy="104000">
                <a:srgbClr val="000000">
                  <a:alpha val="17650"/>
                </a:srgbClr>
              </a:outerShdw>
            </a:effectLst>
          </p:spPr>
          <p:txBody>
            <a:bodyPr anchorCtr="0" anchor="ctr" bIns="0" lIns="0" rIns="0" tIns="0">
              <a:noAutofit/>
            </a:bodyPr>
            <a:lstStyle/>
            <a:p>
              <a:pPr indent="0" lvl="0" marL="0" marR="0" rtl="0" algn="ctr">
                <a:spcBef>
                  <a:spcPts val="0"/>
                </a:spcBef>
                <a:spcAft>
                  <a:spcPts val="0"/>
                </a:spcAft>
                <a:buClr>
                  <a:srgbClr val="7F7F7F"/>
                </a:buClr>
                <a:buFont typeface="Arial"/>
                <a:buNone/>
              </a:pPr>
              <a:r>
                <a:t/>
              </a:r>
              <a:endParaRPr sz="2000">
                <a:solidFill>
                  <a:schemeClr val="lt1"/>
                </a:solidFill>
                <a:latin typeface="Arial"/>
                <a:ea typeface="Arial"/>
                <a:cs typeface="Arial"/>
                <a:sym typeface="Arial"/>
              </a:endParaRPr>
            </a:p>
          </p:txBody>
        </p:sp>
        <p:sp>
          <p:nvSpPr>
            <p:cNvPr id="2167" name="Shape 2167"/>
            <p:cNvSpPr/>
            <p:nvPr/>
          </p:nvSpPr>
          <p:spPr>
            <a:xfrm rot="10800000">
              <a:off x="667502" y="2286289"/>
              <a:ext cx="1586400" cy="1341600"/>
            </a:xfrm>
            <a:custGeom>
              <a:pathLst>
                <a:path extrusionOk="0" h="120000" w="120000">
                  <a:moveTo>
                    <a:pt x="112056" y="119999"/>
                  </a:moveTo>
                  <a:lnTo>
                    <a:pt x="7943" y="119999"/>
                  </a:lnTo>
                  <a:cubicBezTo>
                    <a:pt x="3556" y="119999"/>
                    <a:pt x="0" y="115795"/>
                    <a:pt x="0" y="110608"/>
                  </a:cubicBezTo>
                  <a:lnTo>
                    <a:pt x="0" y="33959"/>
                  </a:lnTo>
                  <a:cubicBezTo>
                    <a:pt x="0" y="28772"/>
                    <a:pt x="3556" y="24567"/>
                    <a:pt x="7943" y="24567"/>
                  </a:cubicBezTo>
                  <a:lnTo>
                    <a:pt x="44513" y="24567"/>
                  </a:lnTo>
                  <a:lnTo>
                    <a:pt x="60000" y="0"/>
                  </a:lnTo>
                  <a:lnTo>
                    <a:pt x="75485" y="24567"/>
                  </a:lnTo>
                  <a:lnTo>
                    <a:pt x="112056" y="24567"/>
                  </a:lnTo>
                  <a:cubicBezTo>
                    <a:pt x="116443" y="24567"/>
                    <a:pt x="120000" y="28772"/>
                    <a:pt x="120000" y="33959"/>
                  </a:cubicBezTo>
                  <a:lnTo>
                    <a:pt x="120000" y="110608"/>
                  </a:lnTo>
                  <a:cubicBezTo>
                    <a:pt x="120000" y="115795"/>
                    <a:pt x="116443" y="119999"/>
                    <a:pt x="112056" y="119999"/>
                  </a:cubicBezTo>
                  <a:close/>
                </a:path>
              </a:pathLst>
            </a:custGeom>
            <a:solidFill>
              <a:schemeClr val="lt1">
                <a:alpha val="0"/>
              </a:schemeClr>
            </a:solidFill>
            <a:ln>
              <a:noFill/>
            </a:ln>
            <a:effectLst>
              <a:outerShdw blurRad="387349" sx="103000" rotWithShape="0" algn="ctr" dir="5400000" dist="38100" sy="103000">
                <a:srgbClr val="000000">
                  <a:alpha val="14900"/>
                </a:srgbClr>
              </a:outerShdw>
            </a:effectLst>
          </p:spPr>
          <p:txBody>
            <a:bodyPr anchorCtr="0" anchor="ctr" bIns="0" lIns="0" rIns="0" tIns="0">
              <a:noAutofit/>
            </a:bodyPr>
            <a:lstStyle/>
            <a:p>
              <a:pPr indent="0" lvl="0" marL="0" marR="0" rtl="0" algn="ctr">
                <a:spcBef>
                  <a:spcPts val="0"/>
                </a:spcBef>
                <a:spcAft>
                  <a:spcPts val="0"/>
                </a:spcAft>
                <a:buClr>
                  <a:srgbClr val="7F7F7F"/>
                </a:buClr>
                <a:buFont typeface="Arial"/>
                <a:buNone/>
              </a:pPr>
              <a:r>
                <a:t/>
              </a:r>
              <a:endParaRPr sz="2000">
                <a:solidFill>
                  <a:schemeClr val="lt1"/>
                </a:solidFill>
                <a:latin typeface="Arial"/>
                <a:ea typeface="Arial"/>
                <a:cs typeface="Arial"/>
                <a:sym typeface="Arial"/>
              </a:endParaRPr>
            </a:p>
          </p:txBody>
        </p:sp>
      </p:grpSp>
      <p:sp>
        <p:nvSpPr>
          <p:cNvPr id="2168" name="Shape 2168"/>
          <p:cNvSpPr/>
          <p:nvPr>
            <p:ph idx="4" type="pic"/>
          </p:nvPr>
        </p:nvSpPr>
        <p:spPr>
          <a:xfrm>
            <a:off x="667600" y="2293214"/>
            <a:ext cx="1586700" cy="1042800"/>
          </a:xfrm>
          <a:prstGeom prst="roundRect">
            <a:avLst>
              <a:gd fmla="val 13289" name="adj"/>
            </a:avLst>
          </a:prstGeom>
          <a:solidFill>
            <a:srgbClr val="FFFFFF"/>
          </a:solidFill>
          <a:ln>
            <a:noFill/>
          </a:ln>
        </p:spPr>
        <p:txBody>
          <a:bodyPr anchorCtr="0" anchor="ctr" bIns="91425" lIns="91425" rIns="91425" tIns="91425"/>
          <a:lstStyle>
            <a:lvl1pPr indent="88900" lvl="0" marL="0" marR="0" rtl="0" algn="l">
              <a:spcBef>
                <a:spcPts val="1200"/>
              </a:spcBef>
              <a:spcAft>
                <a:spcPts val="200"/>
              </a:spcAft>
              <a:buClr>
                <a:srgbClr val="7F7F7F"/>
              </a:buClr>
              <a:buSzPct val="100000"/>
              <a:buFont typeface="Arial"/>
              <a:buChar char="​"/>
              <a:defRPr b="0" i="0" sz="1400" u="none" cap="none" strike="noStrike">
                <a:solidFill>
                  <a:schemeClr val="lt1"/>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ustomer_Hero_B">
    <p:spTree>
      <p:nvGrpSpPr>
        <p:cNvPr id="2169" name="Shape 2169"/>
        <p:cNvGrpSpPr/>
        <p:nvPr/>
      </p:nvGrpSpPr>
      <p:grpSpPr>
        <a:xfrm>
          <a:off x="0" y="0"/>
          <a:ext cx="0" cy="0"/>
          <a:chOff x="0" y="0"/>
          <a:chExt cx="0" cy="0"/>
        </a:xfrm>
      </p:grpSpPr>
      <p:sp>
        <p:nvSpPr>
          <p:cNvPr id="2170" name="Shape 2170"/>
          <p:cNvSpPr/>
          <p:nvPr>
            <p:ph idx="2" type="pic"/>
          </p:nvPr>
        </p:nvSpPr>
        <p:spPr>
          <a:xfrm>
            <a:off x="0" y="0"/>
            <a:ext cx="12204300" cy="3508500"/>
          </a:xfrm>
          <a:prstGeom prst="rect">
            <a:avLst/>
          </a:prstGeom>
          <a:solidFill>
            <a:schemeClr val="accent2"/>
          </a:solidFill>
          <a:ln>
            <a:noFill/>
          </a:ln>
        </p:spPr>
        <p:txBody>
          <a:bodyPr anchorCtr="0" anchor="ctr" bIns="91425" lIns="91425" rIns="91425" tIns="91425"/>
          <a:lstStyle>
            <a:lvl1pPr indent="0" lvl="0" marL="0" marR="0" rtl="0" algn="ctr">
              <a:spcBef>
                <a:spcPts val="1200"/>
              </a:spcBef>
              <a:spcAft>
                <a:spcPts val="200"/>
              </a:spcAft>
              <a:buClr>
                <a:srgbClr val="7F7F7F"/>
              </a:buClr>
              <a:buFont typeface="Arial"/>
              <a:buNone/>
              <a:defRPr b="0" i="0" sz="1800" u="none" cap="none" strike="noStrike">
                <a:solidFill>
                  <a:schemeClr val="lt1"/>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grpSp>
        <p:nvGrpSpPr>
          <p:cNvPr id="2171" name="Shape 2171"/>
          <p:cNvGrpSpPr/>
          <p:nvPr/>
        </p:nvGrpSpPr>
        <p:grpSpPr>
          <a:xfrm>
            <a:off x="667502" y="2862022"/>
            <a:ext cx="1586400" cy="1341600"/>
            <a:chOff x="667502" y="2286289"/>
            <a:chExt cx="1586400" cy="1341600"/>
          </a:xfrm>
        </p:grpSpPr>
        <p:sp>
          <p:nvSpPr>
            <p:cNvPr id="2172" name="Shape 2172"/>
            <p:cNvSpPr/>
            <p:nvPr/>
          </p:nvSpPr>
          <p:spPr>
            <a:xfrm rot="10800000">
              <a:off x="667502" y="2286289"/>
              <a:ext cx="1586400" cy="1341600"/>
            </a:xfrm>
            <a:custGeom>
              <a:pathLst>
                <a:path extrusionOk="0" h="120000" w="120000">
                  <a:moveTo>
                    <a:pt x="112056" y="119999"/>
                  </a:moveTo>
                  <a:lnTo>
                    <a:pt x="7943" y="119999"/>
                  </a:lnTo>
                  <a:cubicBezTo>
                    <a:pt x="3556" y="119999"/>
                    <a:pt x="0" y="115795"/>
                    <a:pt x="0" y="110608"/>
                  </a:cubicBezTo>
                  <a:lnTo>
                    <a:pt x="0" y="33959"/>
                  </a:lnTo>
                  <a:cubicBezTo>
                    <a:pt x="0" y="28772"/>
                    <a:pt x="3556" y="24567"/>
                    <a:pt x="7943" y="24567"/>
                  </a:cubicBezTo>
                  <a:lnTo>
                    <a:pt x="44513" y="24567"/>
                  </a:lnTo>
                  <a:lnTo>
                    <a:pt x="60000" y="0"/>
                  </a:lnTo>
                  <a:lnTo>
                    <a:pt x="75485" y="24567"/>
                  </a:lnTo>
                  <a:lnTo>
                    <a:pt x="112056" y="24567"/>
                  </a:lnTo>
                  <a:cubicBezTo>
                    <a:pt x="116443" y="24567"/>
                    <a:pt x="120000" y="28772"/>
                    <a:pt x="120000" y="33959"/>
                  </a:cubicBezTo>
                  <a:lnTo>
                    <a:pt x="120000" y="110608"/>
                  </a:lnTo>
                  <a:cubicBezTo>
                    <a:pt x="120000" y="115795"/>
                    <a:pt x="116443" y="119999"/>
                    <a:pt x="112056" y="119999"/>
                  </a:cubicBezTo>
                  <a:close/>
                </a:path>
              </a:pathLst>
            </a:custGeom>
            <a:solidFill>
              <a:schemeClr val="lt1"/>
            </a:solidFill>
            <a:ln>
              <a:noFill/>
            </a:ln>
            <a:effectLst>
              <a:outerShdw blurRad="387349" sx="104000" rotWithShape="0" algn="ctr" dir="5400000" dist="50800" sy="104000">
                <a:srgbClr val="000000">
                  <a:alpha val="17650"/>
                </a:srgbClr>
              </a:outerShdw>
            </a:effectLst>
          </p:spPr>
          <p:txBody>
            <a:bodyPr anchorCtr="0" anchor="ctr" bIns="0" lIns="0" rIns="0" tIns="0">
              <a:noAutofit/>
            </a:bodyPr>
            <a:lstStyle/>
            <a:p>
              <a:pPr indent="0" lvl="0" marL="0" marR="0" rtl="0" algn="ctr">
                <a:spcBef>
                  <a:spcPts val="0"/>
                </a:spcBef>
                <a:spcAft>
                  <a:spcPts val="0"/>
                </a:spcAft>
                <a:buClr>
                  <a:srgbClr val="7F7F7F"/>
                </a:buClr>
                <a:buFont typeface="Arial"/>
                <a:buNone/>
              </a:pPr>
              <a:r>
                <a:t/>
              </a:r>
              <a:endParaRPr sz="2000">
                <a:solidFill>
                  <a:schemeClr val="lt1"/>
                </a:solidFill>
                <a:latin typeface="Arial"/>
                <a:ea typeface="Arial"/>
                <a:cs typeface="Arial"/>
                <a:sym typeface="Arial"/>
              </a:endParaRPr>
            </a:p>
          </p:txBody>
        </p:sp>
        <p:sp>
          <p:nvSpPr>
            <p:cNvPr id="2173" name="Shape 2173"/>
            <p:cNvSpPr/>
            <p:nvPr/>
          </p:nvSpPr>
          <p:spPr>
            <a:xfrm rot="10800000">
              <a:off x="667502" y="2286289"/>
              <a:ext cx="1586400" cy="1341600"/>
            </a:xfrm>
            <a:custGeom>
              <a:pathLst>
                <a:path extrusionOk="0" h="120000" w="120000">
                  <a:moveTo>
                    <a:pt x="112056" y="119999"/>
                  </a:moveTo>
                  <a:lnTo>
                    <a:pt x="7943" y="119999"/>
                  </a:lnTo>
                  <a:cubicBezTo>
                    <a:pt x="3556" y="119999"/>
                    <a:pt x="0" y="115795"/>
                    <a:pt x="0" y="110608"/>
                  </a:cubicBezTo>
                  <a:lnTo>
                    <a:pt x="0" y="33959"/>
                  </a:lnTo>
                  <a:cubicBezTo>
                    <a:pt x="0" y="28772"/>
                    <a:pt x="3556" y="24567"/>
                    <a:pt x="7943" y="24567"/>
                  </a:cubicBezTo>
                  <a:lnTo>
                    <a:pt x="44513" y="24567"/>
                  </a:lnTo>
                  <a:lnTo>
                    <a:pt x="60000" y="0"/>
                  </a:lnTo>
                  <a:lnTo>
                    <a:pt x="75485" y="24567"/>
                  </a:lnTo>
                  <a:lnTo>
                    <a:pt x="112056" y="24567"/>
                  </a:lnTo>
                  <a:cubicBezTo>
                    <a:pt x="116443" y="24567"/>
                    <a:pt x="120000" y="28772"/>
                    <a:pt x="120000" y="33959"/>
                  </a:cubicBezTo>
                  <a:lnTo>
                    <a:pt x="120000" y="110608"/>
                  </a:lnTo>
                  <a:cubicBezTo>
                    <a:pt x="120000" y="115795"/>
                    <a:pt x="116443" y="119999"/>
                    <a:pt x="112056" y="119999"/>
                  </a:cubicBezTo>
                  <a:close/>
                </a:path>
              </a:pathLst>
            </a:custGeom>
            <a:solidFill>
              <a:schemeClr val="lt1">
                <a:alpha val="0"/>
              </a:schemeClr>
            </a:solidFill>
            <a:ln>
              <a:noFill/>
            </a:ln>
            <a:effectLst>
              <a:outerShdw blurRad="387349" sx="103000" rotWithShape="0" algn="ctr" dir="5400000" dist="38100" sy="103000">
                <a:srgbClr val="000000">
                  <a:alpha val="14900"/>
                </a:srgbClr>
              </a:outerShdw>
            </a:effectLst>
          </p:spPr>
          <p:txBody>
            <a:bodyPr anchorCtr="0" anchor="ctr" bIns="0" lIns="0" rIns="0" tIns="0">
              <a:noAutofit/>
            </a:bodyPr>
            <a:lstStyle/>
            <a:p>
              <a:pPr indent="0" lvl="0" marL="0" marR="0" rtl="0" algn="ctr">
                <a:spcBef>
                  <a:spcPts val="0"/>
                </a:spcBef>
                <a:spcAft>
                  <a:spcPts val="0"/>
                </a:spcAft>
                <a:buClr>
                  <a:srgbClr val="7F7F7F"/>
                </a:buClr>
                <a:buFont typeface="Arial"/>
                <a:buNone/>
              </a:pPr>
              <a:r>
                <a:t/>
              </a:r>
              <a:endParaRPr sz="2000">
                <a:solidFill>
                  <a:schemeClr val="lt1"/>
                </a:solidFill>
                <a:latin typeface="Arial"/>
                <a:ea typeface="Arial"/>
                <a:cs typeface="Arial"/>
                <a:sym typeface="Arial"/>
              </a:endParaRPr>
            </a:p>
          </p:txBody>
        </p:sp>
      </p:grpSp>
      <p:sp>
        <p:nvSpPr>
          <p:cNvPr id="2174" name="Shape 2174"/>
          <p:cNvSpPr/>
          <p:nvPr>
            <p:ph idx="3" type="pic"/>
          </p:nvPr>
        </p:nvSpPr>
        <p:spPr>
          <a:xfrm>
            <a:off x="678354" y="2846716"/>
            <a:ext cx="1586700" cy="1106699"/>
          </a:xfrm>
          <a:prstGeom prst="roundRect">
            <a:avLst>
              <a:gd fmla="val 15719" name="adj"/>
            </a:avLst>
          </a:prstGeom>
          <a:solidFill>
            <a:srgbClr val="FFFFFF"/>
          </a:solidFill>
          <a:ln>
            <a:noFill/>
          </a:ln>
        </p:spPr>
        <p:txBody>
          <a:bodyPr anchorCtr="0" anchor="ctr" bIns="91425" lIns="91425" rIns="91425" tIns="91425"/>
          <a:lstStyle>
            <a:lvl1pPr indent="88900" lvl="0" marL="0" marR="0" rtl="0" algn="l">
              <a:spcBef>
                <a:spcPts val="1200"/>
              </a:spcBef>
              <a:spcAft>
                <a:spcPts val="200"/>
              </a:spcAft>
              <a:buClr>
                <a:srgbClr val="7F7F7F"/>
              </a:buClr>
              <a:buSzPct val="100000"/>
              <a:buFont typeface="Arial"/>
              <a:buChar char="​"/>
              <a:defRPr b="0" i="0" sz="1400" u="none" cap="none" strike="noStrike">
                <a:solidFill>
                  <a:schemeClr val="lt1"/>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175" name="Shape 2175"/>
          <p:cNvSpPr txBox="1"/>
          <p:nvPr>
            <p:ph type="title"/>
          </p:nvPr>
        </p:nvSpPr>
        <p:spPr>
          <a:xfrm>
            <a:off x="576072" y="3922776"/>
            <a:ext cx="11046000" cy="9876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2800" u="none" cap="none" strike="noStrike">
                <a:solidFill>
                  <a:schemeClr val="dk2"/>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176" name="Shape 2176"/>
          <p:cNvSpPr txBox="1"/>
          <p:nvPr>
            <p:ph idx="1" type="body"/>
          </p:nvPr>
        </p:nvSpPr>
        <p:spPr>
          <a:xfrm>
            <a:off x="576072" y="5047487"/>
            <a:ext cx="11046000" cy="1216200"/>
          </a:xfrm>
          <a:prstGeom prst="rect">
            <a:avLst/>
          </a:prstGeom>
          <a:noFill/>
          <a:ln>
            <a:noFill/>
          </a:ln>
        </p:spPr>
        <p:txBody>
          <a:bodyPr anchorCtr="0" anchor="t" bIns="91425" lIns="91425" rIns="91425" tIns="91425"/>
          <a:lstStyle>
            <a:lvl1pPr indent="114300" lvl="0" marL="0" marR="0" rtl="0" algn="l">
              <a:spcBef>
                <a:spcPts val="1000"/>
              </a:spcBef>
              <a:spcAft>
                <a:spcPts val="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rgbClr val="5C656A"/>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rgbClr val="5C656A"/>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rgbClr val="5C656A"/>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7C868D"/>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uide Placement ">
    <p:spTree>
      <p:nvGrpSpPr>
        <p:cNvPr id="2177" name="Shape 2177"/>
        <p:cNvGrpSpPr/>
        <p:nvPr/>
      </p:nvGrpSpPr>
      <p:grpSpPr>
        <a:xfrm>
          <a:off x="0" y="0"/>
          <a:ext cx="0" cy="0"/>
          <a:chOff x="0" y="0"/>
          <a:chExt cx="0" cy="0"/>
        </a:xfrm>
      </p:grpSpPr>
      <p:cxnSp>
        <p:nvCxnSpPr>
          <p:cNvPr id="2178" name="Shape 2178"/>
          <p:cNvCxnSpPr/>
          <p:nvPr/>
        </p:nvCxnSpPr>
        <p:spPr>
          <a:xfrm>
            <a:off x="581025" y="0"/>
            <a:ext cx="0" cy="6858000"/>
          </a:xfrm>
          <a:prstGeom prst="straightConnector1">
            <a:avLst/>
          </a:prstGeom>
          <a:noFill/>
          <a:ln cap="flat" cmpd="sng" w="19050">
            <a:solidFill>
              <a:schemeClr val="accent5"/>
            </a:solidFill>
            <a:prstDash val="solid"/>
            <a:round/>
            <a:headEnd len="med" w="med" type="none"/>
            <a:tailEnd len="med" w="med" type="none"/>
          </a:ln>
        </p:spPr>
      </p:cxnSp>
      <p:cxnSp>
        <p:nvCxnSpPr>
          <p:cNvPr id="2179" name="Shape 2179"/>
          <p:cNvCxnSpPr/>
          <p:nvPr/>
        </p:nvCxnSpPr>
        <p:spPr>
          <a:xfrm>
            <a:off x="11618913" y="-1587"/>
            <a:ext cx="0" cy="6858000"/>
          </a:xfrm>
          <a:prstGeom prst="straightConnector1">
            <a:avLst/>
          </a:prstGeom>
          <a:noFill/>
          <a:ln cap="flat" cmpd="sng" w="19050">
            <a:solidFill>
              <a:schemeClr val="accent5"/>
            </a:solidFill>
            <a:prstDash val="solid"/>
            <a:round/>
            <a:headEnd len="med" w="med" type="none"/>
            <a:tailEnd len="med" w="med" type="none"/>
          </a:ln>
        </p:spPr>
      </p:cxnSp>
      <p:cxnSp>
        <p:nvCxnSpPr>
          <p:cNvPr id="2180" name="Shape 2180"/>
          <p:cNvCxnSpPr/>
          <p:nvPr/>
        </p:nvCxnSpPr>
        <p:spPr>
          <a:xfrm rot="10800000">
            <a:off x="6094350" y="-102067"/>
            <a:ext cx="0" cy="12188700"/>
          </a:xfrm>
          <a:prstGeom prst="straightConnector1">
            <a:avLst/>
          </a:prstGeom>
          <a:noFill/>
          <a:ln cap="flat" cmpd="sng" w="9525">
            <a:solidFill>
              <a:schemeClr val="accent5"/>
            </a:solidFill>
            <a:prstDash val="solid"/>
            <a:round/>
            <a:headEnd len="med" w="med" type="none"/>
            <a:tailEnd len="med" w="med" type="none"/>
          </a:ln>
        </p:spPr>
      </p:cxnSp>
      <p:cxnSp>
        <p:nvCxnSpPr>
          <p:cNvPr id="2181" name="Shape 2181"/>
          <p:cNvCxnSpPr/>
          <p:nvPr/>
        </p:nvCxnSpPr>
        <p:spPr>
          <a:xfrm rot="10800000">
            <a:off x="6094350" y="-4336399"/>
            <a:ext cx="0" cy="12188700"/>
          </a:xfrm>
          <a:prstGeom prst="straightConnector1">
            <a:avLst/>
          </a:prstGeom>
          <a:noFill/>
          <a:ln cap="flat" cmpd="sng" w="19050">
            <a:solidFill>
              <a:schemeClr val="accent5"/>
            </a:solidFill>
            <a:prstDash val="solid"/>
            <a:round/>
            <a:headEnd len="med" w="med" type="none"/>
            <a:tailEnd len="med" w="med" type="none"/>
          </a:ln>
        </p:spPr>
      </p:cxnSp>
      <p:sp>
        <p:nvSpPr>
          <p:cNvPr id="2182" name="Shape 2182"/>
          <p:cNvSpPr/>
          <p:nvPr/>
        </p:nvSpPr>
        <p:spPr>
          <a:xfrm>
            <a:off x="7115175" y="2289701"/>
            <a:ext cx="4434000" cy="3538500"/>
          </a:xfrm>
          <a:prstGeom prst="rect">
            <a:avLst/>
          </a:prstGeom>
          <a:noFill/>
          <a:ln>
            <a:noFill/>
          </a:ln>
        </p:spPr>
        <p:txBody>
          <a:bodyPr anchorCtr="0" anchor="t" bIns="60925" lIns="121875" rIns="121875" tIns="60925">
            <a:noAutofit/>
          </a:bodyPr>
          <a:lstStyle/>
          <a:p>
            <a:pPr indent="0" lvl="0" marL="0" marR="0" rtl="0" algn="l">
              <a:spcBef>
                <a:spcPts val="0"/>
              </a:spcBef>
              <a:spcAft>
                <a:spcPts val="0"/>
              </a:spcAft>
              <a:buSzPct val="25000"/>
              <a:buNone/>
            </a:pPr>
            <a:r>
              <a:rPr b="1" lang="en-US" sz="1600">
                <a:solidFill>
                  <a:srgbClr val="00A1E0"/>
                </a:solidFill>
                <a:latin typeface="Arial"/>
                <a:ea typeface="Arial"/>
                <a:cs typeface="Arial"/>
                <a:sym typeface="Arial"/>
              </a:rPr>
              <a:t>Realigning Guides</a:t>
            </a:r>
          </a:p>
          <a:p>
            <a:pPr indent="0" lvl="0" marL="0" marR="0" rtl="0" algn="l">
              <a:spcBef>
                <a:spcPts val="800"/>
              </a:spcBef>
              <a:spcAft>
                <a:spcPts val="0"/>
              </a:spcAft>
              <a:buSzPct val="25000"/>
              <a:buNone/>
            </a:pPr>
            <a:r>
              <a:rPr lang="en-US" sz="1200">
                <a:solidFill>
                  <a:schemeClr val="accent2"/>
                </a:solidFill>
                <a:latin typeface="Arial"/>
                <a:ea typeface="Arial"/>
                <a:cs typeface="Arial"/>
                <a:sym typeface="Arial"/>
              </a:rPr>
              <a:t>Guides can can easily be bumped and moved accidentally.  </a:t>
            </a:r>
          </a:p>
          <a:p>
            <a:pPr indent="0" lvl="0" marL="0" marR="0" rtl="0" algn="l">
              <a:spcBef>
                <a:spcPts val="800"/>
              </a:spcBef>
              <a:spcAft>
                <a:spcPts val="0"/>
              </a:spcAft>
              <a:buSzPct val="25000"/>
              <a:buNone/>
            </a:pPr>
            <a:r>
              <a:rPr lang="en-US" sz="1200">
                <a:solidFill>
                  <a:schemeClr val="accent2"/>
                </a:solidFill>
                <a:latin typeface="Arial"/>
                <a:ea typeface="Arial"/>
                <a:cs typeface="Arial"/>
                <a:sym typeface="Arial"/>
              </a:rPr>
              <a:t>This slide layout show you how to reset your guides. </a:t>
            </a:r>
          </a:p>
          <a:p>
            <a:pPr indent="0" lvl="0" marL="0" marR="0" rtl="0" algn="l">
              <a:spcBef>
                <a:spcPts val="800"/>
              </a:spcBef>
              <a:spcAft>
                <a:spcPts val="0"/>
              </a:spcAft>
              <a:buSzPct val="25000"/>
              <a:buNone/>
            </a:pPr>
            <a:r>
              <a:rPr b="1" lang="en-US" sz="1200">
                <a:solidFill>
                  <a:schemeClr val="accent2"/>
                </a:solidFill>
                <a:latin typeface="Arial"/>
                <a:ea typeface="Arial"/>
                <a:cs typeface="Arial"/>
                <a:sym typeface="Arial"/>
              </a:rPr>
              <a:t>NOTE: </a:t>
            </a:r>
            <a:r>
              <a:rPr lang="en-US" sz="1200">
                <a:solidFill>
                  <a:schemeClr val="accent2"/>
                </a:solidFill>
                <a:latin typeface="Arial"/>
                <a:ea typeface="Arial"/>
                <a:cs typeface="Arial"/>
                <a:sym typeface="Arial"/>
              </a:rPr>
              <a:t>When working on any older deck, be sure to check and ensure that the guides in your deck are set.</a:t>
            </a:r>
          </a:p>
          <a:p>
            <a:pPr indent="0" lvl="0" marL="0" marR="0" rtl="0" algn="l">
              <a:spcBef>
                <a:spcPts val="800"/>
              </a:spcBef>
              <a:spcAft>
                <a:spcPts val="0"/>
              </a:spcAft>
              <a:buClr>
                <a:schemeClr val="accent2"/>
              </a:buClr>
              <a:buSzPct val="100000"/>
              <a:buFont typeface="Arial"/>
              <a:buAutoNum type="arabicPeriod"/>
            </a:pPr>
            <a:r>
              <a:rPr b="1" lang="en-US" sz="1200">
                <a:solidFill>
                  <a:schemeClr val="accent2"/>
                </a:solidFill>
                <a:latin typeface="Arial"/>
                <a:ea typeface="Arial"/>
                <a:cs typeface="Arial"/>
                <a:sym typeface="Arial"/>
              </a:rPr>
              <a:t>Turn on your guides </a:t>
            </a:r>
          </a:p>
          <a:p>
            <a:pPr indent="0" lvl="0" marL="0" marR="0" rtl="0" algn="l">
              <a:spcBef>
                <a:spcPts val="800"/>
              </a:spcBef>
              <a:spcAft>
                <a:spcPts val="0"/>
              </a:spcAft>
              <a:buClr>
                <a:schemeClr val="accent2"/>
              </a:buClr>
              <a:buSzPct val="100000"/>
              <a:buFont typeface="Arial"/>
              <a:buAutoNum type="arabicPeriod"/>
            </a:pPr>
            <a:r>
              <a:rPr b="1" lang="en-US" sz="1200">
                <a:solidFill>
                  <a:schemeClr val="accent2"/>
                </a:solidFill>
                <a:latin typeface="Arial"/>
                <a:ea typeface="Arial"/>
                <a:cs typeface="Arial"/>
                <a:sym typeface="Arial"/>
              </a:rPr>
              <a:t>Insert a new slide the using the Guide Layout slide option.</a:t>
            </a:r>
          </a:p>
          <a:p>
            <a:pPr indent="0" lvl="0" marL="0" marR="0" rtl="0" algn="l">
              <a:spcBef>
                <a:spcPts val="800"/>
              </a:spcBef>
              <a:spcAft>
                <a:spcPts val="0"/>
              </a:spcAft>
              <a:buClr>
                <a:schemeClr val="accent2"/>
              </a:buClr>
              <a:buSzPct val="100000"/>
              <a:buFont typeface="Arial"/>
              <a:buAutoNum type="arabicPeriod"/>
            </a:pPr>
            <a:r>
              <a:rPr b="1" lang="en-US" sz="1200">
                <a:solidFill>
                  <a:schemeClr val="accent2"/>
                </a:solidFill>
                <a:latin typeface="Arial"/>
                <a:ea typeface="Arial"/>
                <a:cs typeface="Arial"/>
                <a:sym typeface="Arial"/>
              </a:rPr>
              <a:t>Do your guides align with the orange lines in the new slide?  </a:t>
            </a:r>
            <a:r>
              <a:rPr lang="en-US" sz="1200">
                <a:solidFill>
                  <a:schemeClr val="accent2"/>
                </a:solidFill>
                <a:latin typeface="Arial"/>
                <a:ea typeface="Arial"/>
                <a:cs typeface="Arial"/>
                <a:sym typeface="Arial"/>
              </a:rPr>
              <a:t>If yes, your guides are set, if not, proceed then realign each of the lines to line up with the lines shown on this page. </a:t>
            </a:r>
          </a:p>
          <a:p>
            <a:pPr indent="0" lvl="0" marL="0" marR="0" rtl="0" algn="l">
              <a:spcBef>
                <a:spcPts val="800"/>
              </a:spcBef>
              <a:spcAft>
                <a:spcPts val="0"/>
              </a:spcAft>
              <a:buClr>
                <a:schemeClr val="accent2"/>
              </a:buClr>
              <a:buSzPct val="100000"/>
              <a:buFont typeface="Arial"/>
              <a:buAutoNum type="arabicPeriod"/>
            </a:pPr>
            <a:r>
              <a:rPr b="1" lang="en-US" sz="1200">
                <a:solidFill>
                  <a:schemeClr val="accent2"/>
                </a:solidFill>
                <a:latin typeface="Arial"/>
                <a:ea typeface="Arial"/>
                <a:cs typeface="Arial"/>
                <a:sym typeface="Arial"/>
              </a:rPr>
              <a:t>Once guides are reset, delete the Guide Layout Slide</a:t>
            </a:r>
          </a:p>
          <a:p>
            <a:pPr indent="0" lvl="0" marL="0" marR="0" rtl="0" algn="l">
              <a:spcBef>
                <a:spcPts val="800"/>
              </a:spcBef>
              <a:spcAft>
                <a:spcPts val="0"/>
              </a:spcAft>
              <a:buNone/>
            </a:pPr>
            <a:r>
              <a:t/>
            </a:r>
            <a:endParaRPr sz="1300">
              <a:solidFill>
                <a:schemeClr val="accent2"/>
              </a:solidFill>
              <a:latin typeface="Arial"/>
              <a:ea typeface="Arial"/>
              <a:cs typeface="Arial"/>
              <a:sym typeface="Arial"/>
            </a:endParaRPr>
          </a:p>
          <a:p>
            <a:pPr indent="0" lvl="0" marL="0" marR="0" rtl="0" algn="l">
              <a:spcBef>
                <a:spcPts val="800"/>
              </a:spcBef>
              <a:buNone/>
            </a:pPr>
            <a:r>
              <a:t/>
            </a:r>
            <a:endParaRPr sz="1300">
              <a:solidFill>
                <a:schemeClr val="accent2"/>
              </a:solidFill>
              <a:latin typeface="Arial"/>
              <a:ea typeface="Arial"/>
              <a:cs typeface="Arial"/>
              <a:sym typeface="Arial"/>
            </a:endParaRPr>
          </a:p>
        </p:txBody>
      </p:sp>
      <p:sp>
        <p:nvSpPr>
          <p:cNvPr id="2183" name="Shape 2183"/>
          <p:cNvSpPr/>
          <p:nvPr/>
        </p:nvSpPr>
        <p:spPr>
          <a:xfrm flipH="1" rot="8100000">
            <a:off x="11244263" y="1764999"/>
            <a:ext cx="364442" cy="373352"/>
          </a:xfrm>
          <a:prstGeom prst="rightArrow">
            <a:avLst>
              <a:gd fmla="val 50000" name="adj1"/>
              <a:gd fmla="val 50000" name="adj2"/>
            </a:avLst>
          </a:prstGeom>
          <a:solidFill>
            <a:schemeClr val="accent5"/>
          </a:solidFill>
          <a:ln>
            <a:noFill/>
          </a:ln>
        </p:spPr>
        <p:txBody>
          <a:bodyPr anchorCtr="0" anchor="t"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84" name="Shape 2184"/>
          <p:cNvSpPr/>
          <p:nvPr/>
        </p:nvSpPr>
        <p:spPr>
          <a:xfrm rot="-8100000">
            <a:off x="580403" y="1764999"/>
            <a:ext cx="364442" cy="373352"/>
          </a:xfrm>
          <a:prstGeom prst="rightArrow">
            <a:avLst>
              <a:gd fmla="val 50000" name="adj1"/>
              <a:gd fmla="val 50000" name="adj2"/>
            </a:avLst>
          </a:prstGeom>
          <a:solidFill>
            <a:schemeClr val="accent5"/>
          </a:solidFill>
          <a:ln>
            <a:noFill/>
          </a:ln>
        </p:spPr>
        <p:txBody>
          <a:bodyPr anchorCtr="0" anchor="t"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85" name="Shape 2185"/>
          <p:cNvSpPr/>
          <p:nvPr/>
        </p:nvSpPr>
        <p:spPr>
          <a:xfrm rot="2700000">
            <a:off x="11244262" y="5638767"/>
            <a:ext cx="364442" cy="373352"/>
          </a:xfrm>
          <a:prstGeom prst="rightArrow">
            <a:avLst>
              <a:gd fmla="val 50000" name="adj1"/>
              <a:gd fmla="val 50000" name="adj2"/>
            </a:avLst>
          </a:prstGeom>
          <a:solidFill>
            <a:schemeClr val="accent5"/>
          </a:solidFill>
          <a:ln>
            <a:noFill/>
          </a:ln>
        </p:spPr>
        <p:txBody>
          <a:bodyPr anchorCtr="0" anchor="t"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86" name="Shape 2186"/>
          <p:cNvSpPr/>
          <p:nvPr/>
        </p:nvSpPr>
        <p:spPr>
          <a:xfrm flipH="1" rot="-2700000">
            <a:off x="580403" y="5638767"/>
            <a:ext cx="364442" cy="373352"/>
          </a:xfrm>
          <a:prstGeom prst="rightArrow">
            <a:avLst>
              <a:gd fmla="val 50000" name="adj1"/>
              <a:gd fmla="val 50000" name="adj2"/>
            </a:avLst>
          </a:prstGeom>
          <a:solidFill>
            <a:schemeClr val="accent5"/>
          </a:solidFill>
          <a:ln>
            <a:noFill/>
          </a:ln>
        </p:spPr>
        <p:txBody>
          <a:bodyPr anchorCtr="0" anchor="t"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87" name="Shape 2187"/>
          <p:cNvSpPr txBox="1"/>
          <p:nvPr/>
        </p:nvSpPr>
        <p:spPr>
          <a:xfrm>
            <a:off x="1117600" y="2289701"/>
            <a:ext cx="4724400" cy="3525900"/>
          </a:xfrm>
          <a:prstGeom prst="rect">
            <a:avLst/>
          </a:prstGeom>
          <a:noFill/>
          <a:ln>
            <a:noFill/>
          </a:ln>
        </p:spPr>
        <p:txBody>
          <a:bodyPr anchorCtr="0" anchor="t" bIns="60925" lIns="121875" rIns="121875" tIns="60925">
            <a:noAutofit/>
          </a:bodyPr>
          <a:lstStyle/>
          <a:p>
            <a:pPr indent="0" lvl="0" marL="0" marR="0" rtl="0" algn="l">
              <a:spcBef>
                <a:spcPts val="0"/>
              </a:spcBef>
              <a:spcAft>
                <a:spcPts val="0"/>
              </a:spcAft>
              <a:buClr>
                <a:schemeClr val="accent1"/>
              </a:buClr>
              <a:buSzPct val="25000"/>
              <a:buFont typeface="Arial"/>
              <a:buNone/>
            </a:pPr>
            <a:r>
              <a:rPr b="1" lang="en-US" sz="1600">
                <a:solidFill>
                  <a:schemeClr val="accent1"/>
                </a:solidFill>
                <a:latin typeface="Arial"/>
                <a:ea typeface="Arial"/>
                <a:cs typeface="Arial"/>
                <a:sym typeface="Arial"/>
              </a:rPr>
              <a:t>What are Drawing Guides?  </a:t>
            </a:r>
          </a:p>
          <a:p>
            <a:pPr indent="0" lvl="0" marL="0" marR="0" rtl="0" algn="l">
              <a:spcBef>
                <a:spcPts val="800"/>
              </a:spcBef>
              <a:spcAft>
                <a:spcPts val="0"/>
              </a:spcAft>
              <a:buClr>
                <a:schemeClr val="accent2"/>
              </a:buClr>
              <a:buSzPct val="25000"/>
              <a:buFont typeface="Arial"/>
              <a:buNone/>
            </a:pPr>
            <a:r>
              <a:rPr lang="en-US" sz="1200">
                <a:solidFill>
                  <a:schemeClr val="accent2"/>
                </a:solidFill>
                <a:latin typeface="Arial"/>
                <a:ea typeface="Arial"/>
                <a:cs typeface="Arial"/>
                <a:sym typeface="Arial"/>
              </a:rPr>
              <a:t>This lines that that appear on all pages in the same spot, but don’t show up when you print or view deck in Show mode.  </a:t>
            </a:r>
          </a:p>
          <a:p>
            <a:pPr indent="0" lvl="0" marL="0" marR="0" rtl="0" algn="l">
              <a:spcBef>
                <a:spcPts val="800"/>
              </a:spcBef>
              <a:spcAft>
                <a:spcPts val="0"/>
              </a:spcAft>
              <a:buClr>
                <a:schemeClr val="accent2"/>
              </a:buClr>
              <a:buSzPct val="25000"/>
              <a:buFont typeface="Arial"/>
              <a:buNone/>
            </a:pPr>
            <a:r>
              <a:rPr lang="en-US" sz="1200">
                <a:solidFill>
                  <a:schemeClr val="accent2"/>
                </a:solidFill>
                <a:latin typeface="Arial"/>
                <a:ea typeface="Arial"/>
                <a:cs typeface="Arial"/>
                <a:sym typeface="Arial"/>
              </a:rPr>
              <a:t>Think of them as internal margins for the proper alignment and consistent placement of content. Object will snap to them and they are also perfect for cropping an image to. </a:t>
            </a:r>
          </a:p>
          <a:p>
            <a:pPr indent="0" lvl="0" marL="0" marR="0" rtl="0" algn="l">
              <a:spcBef>
                <a:spcPts val="800"/>
              </a:spcBef>
              <a:spcAft>
                <a:spcPts val="0"/>
              </a:spcAft>
              <a:buClr>
                <a:schemeClr val="accent2"/>
              </a:buClr>
              <a:buSzPct val="25000"/>
              <a:buFont typeface="Arial"/>
              <a:buNone/>
            </a:pPr>
            <a:r>
              <a:rPr lang="en-US" sz="1200">
                <a:solidFill>
                  <a:schemeClr val="accent2"/>
                </a:solidFill>
                <a:latin typeface="Arial"/>
                <a:ea typeface="Arial"/>
                <a:cs typeface="Arial"/>
                <a:sym typeface="Arial"/>
              </a:rPr>
              <a:t>This template has pre-made guides that delineate where your workspace is.  </a:t>
            </a:r>
            <a:br>
              <a:rPr b="1" lang="en-US" sz="1200">
                <a:solidFill>
                  <a:schemeClr val="accent2"/>
                </a:solidFill>
                <a:latin typeface="Arial"/>
                <a:ea typeface="Arial"/>
                <a:cs typeface="Arial"/>
                <a:sym typeface="Arial"/>
              </a:rPr>
            </a:br>
            <a:br>
              <a:rPr b="1" lang="en-US" sz="1200">
                <a:solidFill>
                  <a:schemeClr val="accent1"/>
                </a:solidFill>
                <a:latin typeface="Arial"/>
                <a:ea typeface="Arial"/>
                <a:cs typeface="Arial"/>
                <a:sym typeface="Arial"/>
              </a:rPr>
            </a:br>
            <a:r>
              <a:rPr b="1" lang="en-US" sz="1600">
                <a:solidFill>
                  <a:schemeClr val="accent1"/>
                </a:solidFill>
                <a:latin typeface="Arial"/>
                <a:ea typeface="Arial"/>
                <a:cs typeface="Arial"/>
                <a:sym typeface="Arial"/>
              </a:rPr>
              <a:t>How to Turn Guides On and Off</a:t>
            </a:r>
          </a:p>
          <a:p>
            <a:pPr indent="0" lvl="0" marL="0" marR="0" rtl="0" algn="l">
              <a:spcBef>
                <a:spcPts val="800"/>
              </a:spcBef>
              <a:spcAft>
                <a:spcPts val="0"/>
              </a:spcAft>
              <a:buClr>
                <a:schemeClr val="accent3"/>
              </a:buClr>
              <a:buSzPct val="25000"/>
              <a:buFont typeface="Arial"/>
              <a:buNone/>
            </a:pPr>
            <a:r>
              <a:rPr b="1" lang="en-US" sz="1200">
                <a:solidFill>
                  <a:schemeClr val="accent2"/>
                </a:solidFill>
                <a:latin typeface="Arial"/>
                <a:ea typeface="Arial"/>
                <a:cs typeface="Arial"/>
                <a:sym typeface="Arial"/>
              </a:rPr>
              <a:t>Windows: </a:t>
            </a:r>
            <a:r>
              <a:rPr lang="en-US" sz="1200">
                <a:solidFill>
                  <a:schemeClr val="accent2"/>
                </a:solidFill>
                <a:latin typeface="Arial"/>
                <a:ea typeface="Arial"/>
                <a:cs typeface="Arial"/>
                <a:sym typeface="Arial"/>
              </a:rPr>
              <a:t>ALT + F9 or Right click in blue area off workspace &gt;Grids and Guides&gt;Display Drawing Guides on Screen</a:t>
            </a:r>
          </a:p>
          <a:p>
            <a:pPr indent="0" lvl="0" marL="0" marR="0" rtl="0" algn="l">
              <a:spcBef>
                <a:spcPts val="800"/>
              </a:spcBef>
              <a:spcAft>
                <a:spcPts val="0"/>
              </a:spcAft>
              <a:buClr>
                <a:schemeClr val="accent3"/>
              </a:buClr>
              <a:buSzPct val="25000"/>
              <a:buFont typeface="Arial"/>
              <a:buNone/>
            </a:pPr>
            <a:r>
              <a:rPr b="1" lang="en-US" sz="1200">
                <a:solidFill>
                  <a:schemeClr val="accent2"/>
                </a:solidFill>
                <a:latin typeface="Arial"/>
                <a:ea typeface="Arial"/>
                <a:cs typeface="Arial"/>
                <a:sym typeface="Arial"/>
              </a:rPr>
              <a:t>Mac 2011: </a:t>
            </a:r>
            <a:r>
              <a:rPr lang="en-US" sz="1200">
                <a:solidFill>
                  <a:schemeClr val="accent2"/>
                </a:solidFill>
                <a:latin typeface="Arial"/>
                <a:ea typeface="Arial"/>
                <a:cs typeface="Arial"/>
                <a:sym typeface="Arial"/>
              </a:rPr>
              <a:t>Control + Option + Command + G or </a:t>
            </a:r>
            <a:br>
              <a:rPr lang="en-US" sz="1200">
                <a:solidFill>
                  <a:schemeClr val="accent2"/>
                </a:solidFill>
                <a:latin typeface="Arial"/>
                <a:ea typeface="Arial"/>
                <a:cs typeface="Arial"/>
                <a:sym typeface="Arial"/>
              </a:rPr>
            </a:br>
            <a:r>
              <a:rPr lang="en-US" sz="1200">
                <a:solidFill>
                  <a:schemeClr val="accent2"/>
                </a:solidFill>
                <a:latin typeface="Arial"/>
                <a:ea typeface="Arial"/>
                <a:cs typeface="Arial"/>
                <a:sym typeface="Arial"/>
              </a:rPr>
              <a:t>View&gt;Guides&gt;Static Guides</a:t>
            </a:r>
          </a:p>
          <a:p>
            <a:pPr indent="0" lvl="0" marL="0" marR="0" rtl="0" algn="l">
              <a:spcBef>
                <a:spcPts val="800"/>
              </a:spcBef>
              <a:spcAft>
                <a:spcPts val="0"/>
              </a:spcAft>
              <a:buClr>
                <a:schemeClr val="accent3"/>
              </a:buClr>
              <a:buSzPct val="25000"/>
              <a:buFont typeface="Arial"/>
              <a:buNone/>
            </a:pPr>
            <a:r>
              <a:rPr b="1" lang="en-US" sz="1200">
                <a:solidFill>
                  <a:schemeClr val="accent2"/>
                </a:solidFill>
                <a:latin typeface="Arial"/>
                <a:ea typeface="Arial"/>
                <a:cs typeface="Arial"/>
                <a:sym typeface="Arial"/>
              </a:rPr>
              <a:t>MAC 2008:   </a:t>
            </a:r>
            <a:r>
              <a:rPr lang="en-US" sz="1200">
                <a:solidFill>
                  <a:schemeClr val="accent2"/>
                </a:solidFill>
                <a:latin typeface="Arial"/>
                <a:ea typeface="Arial"/>
                <a:cs typeface="Arial"/>
                <a:sym typeface="Arial"/>
              </a:rPr>
              <a:t>Command + G or View&gt;Guides&gt;Static Guides</a:t>
            </a:r>
          </a:p>
        </p:txBody>
      </p:sp>
      <p:sp>
        <p:nvSpPr>
          <p:cNvPr id="2188" name="Shape 2188"/>
          <p:cNvSpPr txBox="1"/>
          <p:nvPr/>
        </p:nvSpPr>
        <p:spPr>
          <a:xfrm>
            <a:off x="7497763" y="1776413"/>
            <a:ext cx="3659100" cy="4620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r>
              <a:rPr lang="en-US" sz="1200">
                <a:solidFill>
                  <a:schemeClr val="dk2"/>
                </a:solidFill>
                <a:latin typeface="Arial"/>
                <a:ea typeface="Arial"/>
                <a:cs typeface="Arial"/>
                <a:sym typeface="Arial"/>
              </a:rPr>
              <a:t>The left and right top and bottom corners only area you should work within on your slides.</a:t>
            </a:r>
          </a:p>
        </p:txBody>
      </p:sp>
      <p:cxnSp>
        <p:nvCxnSpPr>
          <p:cNvPr id="2189" name="Shape 2189"/>
          <p:cNvCxnSpPr/>
          <p:nvPr/>
        </p:nvCxnSpPr>
        <p:spPr>
          <a:xfrm rot="10800000">
            <a:off x="6094350" y="-5414900"/>
            <a:ext cx="0" cy="12188700"/>
          </a:xfrm>
          <a:prstGeom prst="straightConnector1">
            <a:avLst/>
          </a:prstGeom>
          <a:noFill/>
          <a:ln cap="flat" cmpd="sng" w="19050">
            <a:solidFill>
              <a:schemeClr val="accent5"/>
            </a:solidFill>
            <a:prstDash val="solid"/>
            <a:round/>
            <a:headEnd len="med" w="med" type="none"/>
            <a:tailEnd len="med" w="med" type="none"/>
          </a:ln>
        </p:spPr>
      </p:cxnSp>
      <p:cxnSp>
        <p:nvCxnSpPr>
          <p:cNvPr id="2190" name="Shape 2190"/>
          <p:cNvCxnSpPr/>
          <p:nvPr/>
        </p:nvCxnSpPr>
        <p:spPr>
          <a:xfrm rot="10800000">
            <a:off x="6094350" y="-4626444"/>
            <a:ext cx="0" cy="12188700"/>
          </a:xfrm>
          <a:prstGeom prst="straightConnector1">
            <a:avLst/>
          </a:prstGeom>
          <a:noFill/>
          <a:ln cap="flat" cmpd="sng" w="19050">
            <a:solidFill>
              <a:schemeClr val="accent5"/>
            </a:solidFill>
            <a:prstDash val="solid"/>
            <a:round/>
            <a:headEnd len="med" w="med" type="none"/>
            <a:tailEnd len="med" w="med" type="none"/>
          </a:ln>
        </p:spPr>
      </p:cxnSp>
      <p:cxnSp>
        <p:nvCxnSpPr>
          <p:cNvPr id="2191" name="Shape 2191"/>
          <p:cNvCxnSpPr/>
          <p:nvPr/>
        </p:nvCxnSpPr>
        <p:spPr>
          <a:xfrm rot="10800000">
            <a:off x="6094350" y="427099"/>
            <a:ext cx="0" cy="12188700"/>
          </a:xfrm>
          <a:prstGeom prst="straightConnector1">
            <a:avLst/>
          </a:prstGeom>
          <a:noFill/>
          <a:ln cap="flat" cmpd="sng" w="9525">
            <a:solidFill>
              <a:schemeClr val="accent5"/>
            </a:solidFill>
            <a:prstDash val="solid"/>
            <a:round/>
            <a:headEnd len="med" w="med" type="none"/>
            <a:tailEnd len="med" w="med" type="none"/>
          </a:ln>
        </p:spPr>
      </p:cxnSp>
      <p:sp>
        <p:nvSpPr>
          <p:cNvPr id="2192" name="Shape 2192"/>
          <p:cNvSpPr/>
          <p:nvPr/>
        </p:nvSpPr>
        <p:spPr>
          <a:xfrm>
            <a:off x="7122510" y="5632798"/>
            <a:ext cx="3980700" cy="841200"/>
          </a:xfrm>
          <a:prstGeom prst="rect">
            <a:avLst/>
          </a:prstGeom>
          <a:noFill/>
          <a:ln>
            <a:noFill/>
          </a:ln>
        </p:spPr>
        <p:txBody>
          <a:bodyPr anchorCtr="0" anchor="t" bIns="60925" lIns="121875" rIns="121875" tIns="60925">
            <a:noAutofit/>
          </a:bodyPr>
          <a:lstStyle/>
          <a:p>
            <a:pPr indent="0" lvl="0" marL="0" marR="0" rtl="0" algn="l">
              <a:spcBef>
                <a:spcPts val="0"/>
              </a:spcBef>
              <a:spcAft>
                <a:spcPts val="0"/>
              </a:spcAft>
              <a:buClr>
                <a:srgbClr val="00A1E0"/>
              </a:buClr>
              <a:buSzPct val="25000"/>
              <a:buFont typeface="Arial"/>
              <a:buNone/>
            </a:pPr>
            <a:r>
              <a:rPr b="1" lang="en-US" sz="1600">
                <a:solidFill>
                  <a:srgbClr val="00A1E0"/>
                </a:solidFill>
                <a:latin typeface="Arial"/>
                <a:ea typeface="Arial"/>
                <a:cs typeface="Arial"/>
                <a:sym typeface="Arial"/>
              </a:rPr>
              <a:t>How to Create</a:t>
            </a:r>
            <a:r>
              <a:rPr b="1" lang="en-US" sz="1600">
                <a:solidFill>
                  <a:srgbClr val="00A1E0"/>
                </a:solidFill>
                <a:latin typeface="Arial"/>
                <a:ea typeface="Arial"/>
                <a:cs typeface="Arial"/>
                <a:sym typeface="Arial"/>
              </a:rPr>
              <a:t> a New Guide Line</a:t>
            </a:r>
          </a:p>
          <a:p>
            <a:pPr indent="0" lvl="0" marL="0" marR="0" rtl="0" algn="l">
              <a:spcBef>
                <a:spcPts val="800"/>
              </a:spcBef>
              <a:buClr>
                <a:schemeClr val="accent2"/>
              </a:buClr>
              <a:buSzPct val="25000"/>
              <a:buFont typeface="Arial"/>
              <a:buNone/>
            </a:pPr>
            <a:r>
              <a:rPr lang="en-US" sz="1200">
                <a:solidFill>
                  <a:schemeClr val="accent2"/>
                </a:solidFill>
                <a:latin typeface="Arial"/>
                <a:ea typeface="Arial"/>
                <a:cs typeface="Arial"/>
                <a:sym typeface="Arial"/>
              </a:rPr>
              <a:t>Select a guide,</a:t>
            </a:r>
            <a:r>
              <a:rPr lang="en-US" sz="1200">
                <a:solidFill>
                  <a:schemeClr val="accent2"/>
                </a:solidFill>
                <a:latin typeface="Arial"/>
                <a:ea typeface="Arial"/>
                <a:cs typeface="Arial"/>
                <a:sym typeface="Arial"/>
              </a:rPr>
              <a:t> hold down the Option key and drag.  This will duplicate the line</a:t>
            </a:r>
          </a:p>
        </p:txBody>
      </p:sp>
      <p:sp>
        <p:nvSpPr>
          <p:cNvPr id="2193" name="Shape 2193"/>
          <p:cNvSpPr txBox="1"/>
          <p:nvPr>
            <p:ph type="title"/>
          </p:nvPr>
        </p:nvSpPr>
        <p:spPr>
          <a:xfrm>
            <a:off x="571500" y="63500"/>
            <a:ext cx="116172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194" name="Shape 2194"/>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asic 2_MtnFooter">
    <p:spTree>
      <p:nvGrpSpPr>
        <p:cNvPr id="2201" name="Shape 2201"/>
        <p:cNvGrpSpPr/>
        <p:nvPr/>
      </p:nvGrpSpPr>
      <p:grpSpPr>
        <a:xfrm>
          <a:off x="0" y="0"/>
          <a:ext cx="0" cy="0"/>
          <a:chOff x="0" y="0"/>
          <a:chExt cx="0" cy="0"/>
        </a:xfrm>
      </p:grpSpPr>
      <p:grpSp>
        <p:nvGrpSpPr>
          <p:cNvPr id="2202" name="Shape 2202"/>
          <p:cNvGrpSpPr/>
          <p:nvPr/>
        </p:nvGrpSpPr>
        <p:grpSpPr>
          <a:xfrm>
            <a:off x="404" y="6142153"/>
            <a:ext cx="12198113" cy="733527"/>
            <a:chOff x="405" y="6150391"/>
            <a:chExt cx="12198113" cy="733527"/>
          </a:xfrm>
        </p:grpSpPr>
        <p:sp>
          <p:nvSpPr>
            <p:cNvPr id="2203" name="Shape 2203"/>
            <p:cNvSpPr/>
            <p:nvPr/>
          </p:nvSpPr>
          <p:spPr>
            <a:xfrm>
              <a:off x="11917767" y="6405357"/>
              <a:ext cx="146700" cy="1992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b="0" i="0" sz="900" u="none" cap="none" strike="noStrike">
                <a:solidFill>
                  <a:srgbClr val="000000"/>
                </a:solidFill>
                <a:latin typeface="Calibri"/>
                <a:ea typeface="Calibri"/>
                <a:cs typeface="Calibri"/>
                <a:sym typeface="Calibri"/>
              </a:endParaRPr>
            </a:p>
          </p:txBody>
        </p:sp>
        <p:sp>
          <p:nvSpPr>
            <p:cNvPr id="2204" name="Shape 2204"/>
            <p:cNvSpPr/>
            <p:nvPr/>
          </p:nvSpPr>
          <p:spPr>
            <a:xfrm>
              <a:off x="11687027" y="6446517"/>
              <a:ext cx="100200" cy="1497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b="0" i="0" sz="900" u="none" cap="none" strike="noStrike">
                <a:solidFill>
                  <a:srgbClr val="000000"/>
                </a:solidFill>
                <a:latin typeface="Calibri"/>
                <a:ea typeface="Calibri"/>
                <a:cs typeface="Calibri"/>
                <a:sym typeface="Calibri"/>
              </a:endParaRPr>
            </a:p>
          </p:txBody>
        </p:sp>
        <p:sp>
          <p:nvSpPr>
            <p:cNvPr id="2205" name="Shape 2205"/>
            <p:cNvSpPr/>
            <p:nvPr/>
          </p:nvSpPr>
          <p:spPr>
            <a:xfrm>
              <a:off x="5543882" y="6582796"/>
              <a:ext cx="1893300" cy="299700"/>
            </a:xfrm>
            <a:custGeom>
              <a:pathLst>
                <a:path extrusionOk="0" h="120000" w="120000">
                  <a:moveTo>
                    <a:pt x="120000" y="120000"/>
                  </a:moveTo>
                  <a:lnTo>
                    <a:pt x="91944" y="32544"/>
                  </a:lnTo>
                  <a:lnTo>
                    <a:pt x="82516" y="59733"/>
                  </a:lnTo>
                  <a:lnTo>
                    <a:pt x="68000" y="17811"/>
                  </a:lnTo>
                  <a:lnTo>
                    <a:pt x="64988" y="26650"/>
                  </a:lnTo>
                  <a:lnTo>
                    <a:pt x="55772" y="0"/>
                  </a:lnTo>
                  <a:lnTo>
                    <a:pt x="41361" y="41516"/>
                  </a:lnTo>
                  <a:lnTo>
                    <a:pt x="33183" y="17811"/>
                  </a:lnTo>
                  <a:lnTo>
                    <a:pt x="30744"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b="0" i="0" sz="900" u="none" cap="none" strike="noStrike">
                <a:solidFill>
                  <a:srgbClr val="000000"/>
                </a:solidFill>
                <a:latin typeface="Calibri"/>
                <a:ea typeface="Calibri"/>
                <a:cs typeface="Calibri"/>
                <a:sym typeface="Calibri"/>
              </a:endParaRPr>
            </a:p>
          </p:txBody>
        </p:sp>
        <p:sp>
          <p:nvSpPr>
            <p:cNvPr id="2206" name="Shape 2206"/>
            <p:cNvSpPr/>
            <p:nvPr/>
          </p:nvSpPr>
          <p:spPr>
            <a:xfrm>
              <a:off x="11193518" y="6495173"/>
              <a:ext cx="1005000" cy="387300"/>
            </a:xfrm>
            <a:custGeom>
              <a:pathLst>
                <a:path extrusionOk="0" h="120000" w="120000">
                  <a:moveTo>
                    <a:pt x="82355" y="0"/>
                  </a:moveTo>
                  <a:lnTo>
                    <a:pt x="113280" y="49211"/>
                  </a:lnTo>
                  <a:lnTo>
                    <a:pt x="120000" y="44835"/>
                  </a:lnTo>
                  <a:lnTo>
                    <a:pt x="120000" y="120000"/>
                  </a:lnTo>
                  <a:lnTo>
                    <a:pt x="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b="0" i="0" sz="900" u="none" cap="none" strike="noStrike">
                <a:solidFill>
                  <a:srgbClr val="000000"/>
                </a:solidFill>
                <a:latin typeface="Calibri"/>
                <a:ea typeface="Calibri"/>
                <a:cs typeface="Calibri"/>
                <a:sym typeface="Calibri"/>
              </a:endParaRPr>
            </a:p>
          </p:txBody>
        </p:sp>
        <p:sp>
          <p:nvSpPr>
            <p:cNvPr id="2207" name="Shape 2207"/>
            <p:cNvSpPr/>
            <p:nvPr/>
          </p:nvSpPr>
          <p:spPr>
            <a:xfrm>
              <a:off x="11701720" y="6484998"/>
              <a:ext cx="487200" cy="387299"/>
            </a:xfrm>
            <a:custGeom>
              <a:pathLst>
                <a:path extrusionOk="0" h="120000" w="120000">
                  <a:moveTo>
                    <a:pt x="42322" y="0"/>
                  </a:moveTo>
                  <a:lnTo>
                    <a:pt x="106121" y="49211"/>
                  </a:lnTo>
                  <a:lnTo>
                    <a:pt x="120000" y="67952"/>
                  </a:lnTo>
                  <a:lnTo>
                    <a:pt x="120000" y="120000"/>
                  </a:lnTo>
                  <a:lnTo>
                    <a:pt x="15068" y="120000"/>
                  </a:lnTo>
                  <a:lnTo>
                    <a:pt x="33983" y="73611"/>
                  </a:lnTo>
                  <a:lnTo>
                    <a:pt x="0" y="58083"/>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b="0" i="0" sz="900" u="none" cap="none" strike="noStrike">
                <a:solidFill>
                  <a:srgbClr val="000000"/>
                </a:solidFill>
                <a:latin typeface="Calibri"/>
                <a:ea typeface="Calibri"/>
                <a:cs typeface="Calibri"/>
                <a:sym typeface="Calibri"/>
              </a:endParaRPr>
            </a:p>
          </p:txBody>
        </p:sp>
        <p:sp>
          <p:nvSpPr>
            <p:cNvPr id="2208" name="Shape 2208"/>
            <p:cNvSpPr/>
            <p:nvPr/>
          </p:nvSpPr>
          <p:spPr>
            <a:xfrm>
              <a:off x="7511850" y="6443628"/>
              <a:ext cx="2772300" cy="438900"/>
            </a:xfrm>
            <a:custGeom>
              <a:pathLst>
                <a:path extrusionOk="0" h="120000" w="120000">
                  <a:moveTo>
                    <a:pt x="120000" y="120000"/>
                  </a:moveTo>
                  <a:lnTo>
                    <a:pt x="91938" y="32544"/>
                  </a:lnTo>
                  <a:lnTo>
                    <a:pt x="82488" y="59733"/>
                  </a:lnTo>
                  <a:lnTo>
                    <a:pt x="68011" y="17811"/>
                  </a:lnTo>
                  <a:lnTo>
                    <a:pt x="64983" y="26650"/>
                  </a:lnTo>
                  <a:lnTo>
                    <a:pt x="55761" y="0"/>
                  </a:lnTo>
                  <a:lnTo>
                    <a:pt x="41372" y="41516"/>
                  </a:lnTo>
                  <a:lnTo>
                    <a:pt x="33150" y="17811"/>
                  </a:lnTo>
                  <a:lnTo>
                    <a:pt x="30711"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b="0" i="0" sz="900" u="none" cap="none" strike="noStrike">
                <a:solidFill>
                  <a:srgbClr val="000000"/>
                </a:solidFill>
                <a:latin typeface="Calibri"/>
                <a:ea typeface="Calibri"/>
                <a:cs typeface="Calibri"/>
                <a:sym typeface="Calibri"/>
              </a:endParaRPr>
            </a:p>
          </p:txBody>
        </p:sp>
        <p:sp>
          <p:nvSpPr>
            <p:cNvPr id="2209" name="Shape 2209"/>
            <p:cNvSpPr/>
            <p:nvPr/>
          </p:nvSpPr>
          <p:spPr>
            <a:xfrm>
              <a:off x="9223400" y="6438369"/>
              <a:ext cx="141900" cy="2121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b="0" i="0" sz="900" u="none" cap="none" strike="noStrike">
                <a:solidFill>
                  <a:srgbClr val="000000"/>
                </a:solidFill>
                <a:latin typeface="Calibri"/>
                <a:ea typeface="Calibri"/>
                <a:cs typeface="Calibri"/>
                <a:sym typeface="Calibri"/>
              </a:endParaRPr>
            </a:p>
          </p:txBody>
        </p:sp>
        <p:sp>
          <p:nvSpPr>
            <p:cNvPr id="2210" name="Shape 2210"/>
            <p:cNvSpPr/>
            <p:nvPr/>
          </p:nvSpPr>
          <p:spPr>
            <a:xfrm flipH="1">
              <a:off x="405" y="6232426"/>
              <a:ext cx="2748600" cy="650099"/>
            </a:xfrm>
            <a:custGeom>
              <a:pathLst>
                <a:path extrusionOk="0" h="120000" w="120000">
                  <a:moveTo>
                    <a:pt x="106653" y="0"/>
                  </a:moveTo>
                  <a:lnTo>
                    <a:pt x="90672" y="28672"/>
                  </a:lnTo>
                  <a:lnTo>
                    <a:pt x="85451" y="19162"/>
                  </a:lnTo>
                  <a:lnTo>
                    <a:pt x="60282" y="64266"/>
                  </a:lnTo>
                  <a:lnTo>
                    <a:pt x="43935" y="35014"/>
                  </a:lnTo>
                  <a:lnTo>
                    <a:pt x="0" y="119999"/>
                  </a:lnTo>
                  <a:lnTo>
                    <a:pt x="120000" y="119999"/>
                  </a:lnTo>
                  <a:lnTo>
                    <a:pt x="120000" y="23859"/>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b="0" i="0" sz="900" u="none" cap="none" strike="noStrike">
                <a:solidFill>
                  <a:srgbClr val="000000"/>
                </a:solidFill>
                <a:latin typeface="Calibri"/>
                <a:ea typeface="Calibri"/>
                <a:cs typeface="Calibri"/>
                <a:sym typeface="Calibri"/>
              </a:endParaRPr>
            </a:p>
          </p:txBody>
        </p:sp>
        <p:sp>
          <p:nvSpPr>
            <p:cNvPr id="2211" name="Shape 2211"/>
            <p:cNvSpPr/>
            <p:nvPr/>
          </p:nvSpPr>
          <p:spPr>
            <a:xfrm>
              <a:off x="598304" y="6255248"/>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b="0" i="0" sz="900" u="none" cap="none" strike="noStrike">
                <a:solidFill>
                  <a:srgbClr val="000000"/>
                </a:solidFill>
                <a:latin typeface="Calibri"/>
                <a:ea typeface="Calibri"/>
                <a:cs typeface="Calibri"/>
                <a:sym typeface="Calibri"/>
              </a:endParaRPr>
            </a:p>
          </p:txBody>
        </p:sp>
        <p:sp>
          <p:nvSpPr>
            <p:cNvPr id="2212" name="Shape 2212"/>
            <p:cNvSpPr/>
            <p:nvPr/>
          </p:nvSpPr>
          <p:spPr>
            <a:xfrm>
              <a:off x="20338" y="6150391"/>
              <a:ext cx="173100" cy="2349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b="0" i="0" sz="900" u="none" cap="none" strike="noStrike">
                <a:solidFill>
                  <a:srgbClr val="000000"/>
                </a:solidFill>
                <a:latin typeface="Calibri"/>
                <a:ea typeface="Calibri"/>
                <a:cs typeface="Calibri"/>
                <a:sym typeface="Calibri"/>
              </a:endParaRPr>
            </a:p>
          </p:txBody>
        </p:sp>
        <p:sp>
          <p:nvSpPr>
            <p:cNvPr id="2213" name="Shape 2213"/>
            <p:cNvSpPr/>
            <p:nvPr/>
          </p:nvSpPr>
          <p:spPr>
            <a:xfrm>
              <a:off x="198743" y="6150807"/>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b="0" i="0" sz="900" u="none" cap="none" strike="noStrike">
                <a:solidFill>
                  <a:srgbClr val="000000"/>
                </a:solidFill>
                <a:latin typeface="Calibri"/>
                <a:ea typeface="Calibri"/>
                <a:cs typeface="Calibri"/>
                <a:sym typeface="Calibri"/>
              </a:endParaRPr>
            </a:p>
          </p:txBody>
        </p:sp>
        <p:sp>
          <p:nvSpPr>
            <p:cNvPr id="2214" name="Shape 2214"/>
            <p:cNvSpPr/>
            <p:nvPr/>
          </p:nvSpPr>
          <p:spPr>
            <a:xfrm>
              <a:off x="419843" y="6199610"/>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b="0" i="0" sz="900" u="none" cap="none" strike="noStrike">
                <a:solidFill>
                  <a:srgbClr val="000000"/>
                </a:solidFill>
                <a:latin typeface="Calibri"/>
                <a:ea typeface="Calibri"/>
                <a:cs typeface="Calibri"/>
                <a:sym typeface="Calibri"/>
              </a:endParaRPr>
            </a:p>
          </p:txBody>
        </p:sp>
        <p:sp>
          <p:nvSpPr>
            <p:cNvPr id="2215" name="Shape 2215"/>
            <p:cNvSpPr/>
            <p:nvPr/>
          </p:nvSpPr>
          <p:spPr>
            <a:xfrm>
              <a:off x="1000629" y="6336085"/>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b="0" i="0" sz="900" u="none" cap="none" strike="noStrike">
                <a:solidFill>
                  <a:srgbClr val="000000"/>
                </a:solidFill>
                <a:latin typeface="Calibri"/>
                <a:ea typeface="Calibri"/>
                <a:cs typeface="Calibri"/>
                <a:sym typeface="Calibri"/>
              </a:endParaRPr>
            </a:p>
          </p:txBody>
        </p:sp>
        <p:sp>
          <p:nvSpPr>
            <p:cNvPr id="2216" name="Shape 2216"/>
            <p:cNvSpPr/>
            <p:nvPr/>
          </p:nvSpPr>
          <p:spPr>
            <a:xfrm>
              <a:off x="726039" y="6351692"/>
              <a:ext cx="292800" cy="209700"/>
            </a:xfrm>
            <a:custGeom>
              <a:pathLst>
                <a:path extrusionOk="0" h="120000" w="120000">
                  <a:moveTo>
                    <a:pt x="0" y="0"/>
                  </a:moveTo>
                  <a:lnTo>
                    <a:pt x="0" y="73733"/>
                  </a:lnTo>
                  <a:lnTo>
                    <a:pt x="120000" y="120000"/>
                  </a:lnTo>
                  <a:lnTo>
                    <a:pt x="50000" y="60238"/>
                  </a:lnTo>
                  <a:lnTo>
                    <a:pt x="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b="0" i="0" sz="900" u="none" cap="none" strike="noStrike">
                <a:solidFill>
                  <a:srgbClr val="000000"/>
                </a:solidFill>
                <a:latin typeface="Calibri"/>
                <a:ea typeface="Calibri"/>
                <a:cs typeface="Calibri"/>
                <a:sym typeface="Calibri"/>
              </a:endParaRPr>
            </a:p>
          </p:txBody>
        </p:sp>
        <p:sp>
          <p:nvSpPr>
            <p:cNvPr id="2217" name="Shape 2217"/>
            <p:cNvSpPr/>
            <p:nvPr/>
          </p:nvSpPr>
          <p:spPr>
            <a:xfrm>
              <a:off x="244026" y="6239412"/>
              <a:ext cx="405300" cy="618600"/>
            </a:xfrm>
            <a:custGeom>
              <a:pathLst>
                <a:path extrusionOk="0" h="120000" w="120000">
                  <a:moveTo>
                    <a:pt x="16355" y="0"/>
                  </a:moveTo>
                  <a:lnTo>
                    <a:pt x="25961" y="62944"/>
                  </a:lnTo>
                  <a:lnTo>
                    <a:pt x="0" y="106072"/>
                  </a:lnTo>
                  <a:lnTo>
                    <a:pt x="9405" y="111827"/>
                  </a:lnTo>
                  <a:lnTo>
                    <a:pt x="3883" y="120000"/>
                  </a:lnTo>
                  <a:lnTo>
                    <a:pt x="23305" y="120000"/>
                  </a:lnTo>
                  <a:lnTo>
                    <a:pt x="84222" y="97500"/>
                  </a:lnTo>
                  <a:lnTo>
                    <a:pt x="120000" y="84511"/>
                  </a:lnTo>
                  <a:lnTo>
                    <a:pt x="69505" y="60000"/>
                  </a:lnTo>
                  <a:lnTo>
                    <a:pt x="16355"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b="0" i="0" sz="900" u="none" cap="none" strike="noStrike">
                <a:solidFill>
                  <a:srgbClr val="000000"/>
                </a:solidFill>
                <a:latin typeface="Calibri"/>
                <a:ea typeface="Calibri"/>
                <a:cs typeface="Calibri"/>
                <a:sym typeface="Calibri"/>
              </a:endParaRPr>
            </a:p>
          </p:txBody>
        </p:sp>
        <p:sp>
          <p:nvSpPr>
            <p:cNvPr id="2218" name="Shape 2218"/>
            <p:cNvSpPr/>
            <p:nvPr/>
          </p:nvSpPr>
          <p:spPr>
            <a:xfrm>
              <a:off x="10265092" y="6422135"/>
              <a:ext cx="185400" cy="2517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b="0" i="0" sz="900" u="none" cap="none" strike="noStrike">
                <a:solidFill>
                  <a:srgbClr val="000000"/>
                </a:solidFill>
                <a:latin typeface="Calibri"/>
                <a:ea typeface="Calibri"/>
                <a:cs typeface="Calibri"/>
                <a:sym typeface="Calibri"/>
              </a:endParaRPr>
            </a:p>
          </p:txBody>
        </p:sp>
        <p:sp>
          <p:nvSpPr>
            <p:cNvPr id="2219" name="Shape 2219"/>
            <p:cNvSpPr/>
            <p:nvPr/>
          </p:nvSpPr>
          <p:spPr>
            <a:xfrm>
              <a:off x="9744614" y="6404616"/>
              <a:ext cx="192000" cy="2868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b="0" i="0" sz="900" u="none" cap="none" strike="noStrike">
                <a:solidFill>
                  <a:srgbClr val="000000"/>
                </a:solidFill>
                <a:latin typeface="Calibri"/>
                <a:ea typeface="Calibri"/>
                <a:cs typeface="Calibri"/>
                <a:sym typeface="Calibri"/>
              </a:endParaRPr>
            </a:p>
          </p:txBody>
        </p:sp>
        <p:sp>
          <p:nvSpPr>
            <p:cNvPr id="2220" name="Shape 2220"/>
            <p:cNvSpPr/>
            <p:nvPr/>
          </p:nvSpPr>
          <p:spPr>
            <a:xfrm>
              <a:off x="3029241" y="6246444"/>
              <a:ext cx="208500" cy="2832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b="0" i="0" sz="900" u="none" cap="none" strike="noStrike">
                <a:solidFill>
                  <a:srgbClr val="000000"/>
                </a:solidFill>
                <a:latin typeface="Calibri"/>
                <a:ea typeface="Calibri"/>
                <a:cs typeface="Calibri"/>
                <a:sym typeface="Calibri"/>
              </a:endParaRPr>
            </a:p>
          </p:txBody>
        </p:sp>
        <p:sp>
          <p:nvSpPr>
            <p:cNvPr id="2221" name="Shape 2221"/>
            <p:cNvSpPr/>
            <p:nvPr/>
          </p:nvSpPr>
          <p:spPr>
            <a:xfrm>
              <a:off x="6947500" y="6503669"/>
              <a:ext cx="123300" cy="1674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b="0" i="0" sz="900" u="none" cap="none" strike="noStrike">
                <a:solidFill>
                  <a:srgbClr val="000000"/>
                </a:solidFill>
                <a:latin typeface="Calibri"/>
                <a:ea typeface="Calibri"/>
                <a:cs typeface="Calibri"/>
                <a:sym typeface="Calibri"/>
              </a:endParaRPr>
            </a:p>
          </p:txBody>
        </p:sp>
        <p:sp>
          <p:nvSpPr>
            <p:cNvPr id="2222" name="Shape 2222"/>
            <p:cNvSpPr/>
            <p:nvPr/>
          </p:nvSpPr>
          <p:spPr>
            <a:xfrm>
              <a:off x="7786396" y="6508260"/>
              <a:ext cx="106500" cy="1590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b="0" i="0" sz="1000" u="none" cap="none" strike="noStrike">
                <a:solidFill>
                  <a:srgbClr val="000000"/>
                </a:solidFill>
                <a:latin typeface="Calibri"/>
                <a:ea typeface="Calibri"/>
                <a:cs typeface="Calibri"/>
                <a:sym typeface="Calibri"/>
              </a:endParaRPr>
            </a:p>
          </p:txBody>
        </p:sp>
        <p:sp>
          <p:nvSpPr>
            <p:cNvPr id="2223" name="Shape 2223"/>
            <p:cNvSpPr/>
            <p:nvPr/>
          </p:nvSpPr>
          <p:spPr>
            <a:xfrm>
              <a:off x="7350854" y="6392419"/>
              <a:ext cx="163800" cy="222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b="0" i="0" sz="900" u="none" cap="none" strike="noStrike">
                <a:solidFill>
                  <a:srgbClr val="000000"/>
                </a:solidFill>
                <a:latin typeface="Calibri"/>
                <a:ea typeface="Calibri"/>
                <a:cs typeface="Calibri"/>
                <a:sym typeface="Calibri"/>
              </a:endParaRPr>
            </a:p>
          </p:txBody>
        </p:sp>
        <p:sp>
          <p:nvSpPr>
            <p:cNvPr id="2224" name="Shape 2224"/>
            <p:cNvSpPr/>
            <p:nvPr/>
          </p:nvSpPr>
          <p:spPr>
            <a:xfrm>
              <a:off x="4285135" y="6438796"/>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b="0" i="0" sz="900" u="none" cap="none" strike="noStrike">
                <a:solidFill>
                  <a:srgbClr val="000000"/>
                </a:solidFill>
                <a:latin typeface="Calibri"/>
                <a:ea typeface="Calibri"/>
                <a:cs typeface="Calibri"/>
                <a:sym typeface="Calibri"/>
              </a:endParaRPr>
            </a:p>
          </p:txBody>
        </p:sp>
        <p:sp>
          <p:nvSpPr>
            <p:cNvPr id="2225" name="Shape 2225"/>
            <p:cNvSpPr/>
            <p:nvPr/>
          </p:nvSpPr>
          <p:spPr>
            <a:xfrm>
              <a:off x="6829402" y="6523069"/>
              <a:ext cx="127500" cy="173099"/>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b="0" i="0" sz="900" u="none" cap="none" strike="noStrike">
                <a:solidFill>
                  <a:srgbClr val="000000"/>
                </a:solidFill>
                <a:latin typeface="Calibri"/>
                <a:ea typeface="Calibri"/>
                <a:cs typeface="Calibri"/>
                <a:sym typeface="Calibri"/>
              </a:endParaRPr>
            </a:p>
          </p:txBody>
        </p:sp>
        <p:sp>
          <p:nvSpPr>
            <p:cNvPr id="2226" name="Shape 2226"/>
            <p:cNvSpPr/>
            <p:nvPr/>
          </p:nvSpPr>
          <p:spPr>
            <a:xfrm>
              <a:off x="7827418" y="6588996"/>
              <a:ext cx="93300" cy="139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b="0" i="0" sz="1000" u="none" cap="none" strike="noStrike">
                <a:solidFill>
                  <a:srgbClr val="000000"/>
                </a:solidFill>
                <a:latin typeface="Calibri"/>
                <a:ea typeface="Calibri"/>
                <a:cs typeface="Calibri"/>
                <a:sym typeface="Calibri"/>
              </a:endParaRPr>
            </a:p>
          </p:txBody>
        </p:sp>
        <p:sp>
          <p:nvSpPr>
            <p:cNvPr id="2227" name="Shape 2227"/>
            <p:cNvSpPr/>
            <p:nvPr/>
          </p:nvSpPr>
          <p:spPr>
            <a:xfrm>
              <a:off x="8368771" y="6456446"/>
              <a:ext cx="93300" cy="139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b="0" i="0" sz="1000" u="none" cap="none" strike="noStrike">
                <a:solidFill>
                  <a:srgbClr val="000000"/>
                </a:solidFill>
                <a:latin typeface="Calibri"/>
                <a:ea typeface="Calibri"/>
                <a:cs typeface="Calibri"/>
                <a:sym typeface="Calibri"/>
              </a:endParaRPr>
            </a:p>
          </p:txBody>
        </p:sp>
        <p:sp>
          <p:nvSpPr>
            <p:cNvPr id="2228" name="Shape 2228"/>
            <p:cNvSpPr/>
            <p:nvPr/>
          </p:nvSpPr>
          <p:spPr>
            <a:xfrm>
              <a:off x="4077553" y="6448864"/>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b="0" i="0" sz="900" u="none" cap="none" strike="noStrike">
                <a:solidFill>
                  <a:srgbClr val="000000"/>
                </a:solidFill>
                <a:latin typeface="Calibri"/>
                <a:ea typeface="Calibri"/>
                <a:cs typeface="Calibri"/>
                <a:sym typeface="Calibri"/>
              </a:endParaRPr>
            </a:p>
          </p:txBody>
        </p:sp>
        <p:sp>
          <p:nvSpPr>
            <p:cNvPr id="2229" name="Shape 2229"/>
            <p:cNvSpPr/>
            <p:nvPr/>
          </p:nvSpPr>
          <p:spPr>
            <a:xfrm>
              <a:off x="3845312" y="6349878"/>
              <a:ext cx="133500" cy="1812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b="0" i="0" sz="900" u="none" cap="none" strike="noStrike">
                <a:solidFill>
                  <a:srgbClr val="000000"/>
                </a:solidFill>
                <a:latin typeface="Calibri"/>
                <a:ea typeface="Calibri"/>
                <a:cs typeface="Calibri"/>
                <a:sym typeface="Calibri"/>
              </a:endParaRPr>
            </a:p>
          </p:txBody>
        </p:sp>
        <p:sp>
          <p:nvSpPr>
            <p:cNvPr id="2230" name="Shape 2230"/>
            <p:cNvSpPr/>
            <p:nvPr/>
          </p:nvSpPr>
          <p:spPr>
            <a:xfrm>
              <a:off x="8202721" y="6501130"/>
              <a:ext cx="486300" cy="373800"/>
            </a:xfrm>
            <a:custGeom>
              <a:pathLst>
                <a:path extrusionOk="0" h="120000" w="120000">
                  <a:moveTo>
                    <a:pt x="18488" y="0"/>
                  </a:moveTo>
                  <a:lnTo>
                    <a:pt x="0" y="44666"/>
                  </a:lnTo>
                  <a:lnTo>
                    <a:pt x="34805" y="70772"/>
                  </a:lnTo>
                  <a:lnTo>
                    <a:pt x="40966" y="106944"/>
                  </a:lnTo>
                  <a:lnTo>
                    <a:pt x="78911" y="120000"/>
                  </a:lnTo>
                  <a:lnTo>
                    <a:pt x="120000" y="120000"/>
                  </a:lnTo>
                  <a:lnTo>
                    <a:pt x="30694" y="45294"/>
                  </a:lnTo>
                  <a:lnTo>
                    <a:pt x="18488"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b="0" i="0" sz="900" u="none" cap="none" strike="noStrike">
                <a:solidFill>
                  <a:srgbClr val="000000"/>
                </a:solidFill>
                <a:latin typeface="Calibri"/>
                <a:ea typeface="Calibri"/>
                <a:cs typeface="Calibri"/>
                <a:sym typeface="Calibri"/>
              </a:endParaRPr>
            </a:p>
          </p:txBody>
        </p:sp>
        <p:sp>
          <p:nvSpPr>
            <p:cNvPr id="2231" name="Shape 2231"/>
            <p:cNvSpPr/>
            <p:nvPr/>
          </p:nvSpPr>
          <p:spPr>
            <a:xfrm>
              <a:off x="3317276" y="6253146"/>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b="0" i="0" sz="900" u="none" cap="none" strike="noStrike">
                <a:solidFill>
                  <a:srgbClr val="000000"/>
                </a:solidFill>
                <a:latin typeface="Calibri"/>
                <a:ea typeface="Calibri"/>
                <a:cs typeface="Calibri"/>
                <a:sym typeface="Calibri"/>
              </a:endParaRPr>
            </a:p>
          </p:txBody>
        </p:sp>
        <p:sp>
          <p:nvSpPr>
            <p:cNvPr id="2232" name="Shape 2232"/>
            <p:cNvSpPr/>
            <p:nvPr/>
          </p:nvSpPr>
          <p:spPr>
            <a:xfrm>
              <a:off x="10546185" y="6485755"/>
              <a:ext cx="123300" cy="1674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b="0" i="0" sz="900" u="none" cap="none" strike="noStrike">
                <a:solidFill>
                  <a:srgbClr val="000000"/>
                </a:solidFill>
                <a:latin typeface="Calibri"/>
                <a:ea typeface="Calibri"/>
                <a:cs typeface="Calibri"/>
                <a:sym typeface="Calibri"/>
              </a:endParaRPr>
            </a:p>
          </p:txBody>
        </p:sp>
        <p:sp>
          <p:nvSpPr>
            <p:cNvPr id="2233" name="Shape 2233"/>
            <p:cNvSpPr/>
            <p:nvPr/>
          </p:nvSpPr>
          <p:spPr>
            <a:xfrm>
              <a:off x="10768013" y="6579945"/>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b="0" i="0" sz="900" u="none" cap="none" strike="noStrike">
                <a:solidFill>
                  <a:srgbClr val="000000"/>
                </a:solidFill>
                <a:latin typeface="Calibri"/>
                <a:ea typeface="Calibri"/>
                <a:cs typeface="Calibri"/>
                <a:sym typeface="Calibri"/>
              </a:endParaRPr>
            </a:p>
          </p:txBody>
        </p:sp>
        <p:sp>
          <p:nvSpPr>
            <p:cNvPr id="2234" name="Shape 2234"/>
            <p:cNvSpPr/>
            <p:nvPr/>
          </p:nvSpPr>
          <p:spPr>
            <a:xfrm>
              <a:off x="1789741" y="6321923"/>
              <a:ext cx="3541200" cy="560400"/>
            </a:xfrm>
            <a:custGeom>
              <a:pathLst>
                <a:path extrusionOk="0" h="120000" w="120000">
                  <a:moveTo>
                    <a:pt x="120000" y="120000"/>
                  </a:moveTo>
                  <a:lnTo>
                    <a:pt x="92794" y="24466"/>
                  </a:lnTo>
                  <a:lnTo>
                    <a:pt x="82488" y="59733"/>
                  </a:lnTo>
                  <a:lnTo>
                    <a:pt x="68011" y="17811"/>
                  </a:lnTo>
                  <a:lnTo>
                    <a:pt x="64983" y="26650"/>
                  </a:lnTo>
                  <a:lnTo>
                    <a:pt x="55761" y="0"/>
                  </a:lnTo>
                  <a:lnTo>
                    <a:pt x="41372" y="41516"/>
                  </a:lnTo>
                  <a:lnTo>
                    <a:pt x="33150" y="17811"/>
                  </a:lnTo>
                  <a:lnTo>
                    <a:pt x="30711"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b="0" i="0" sz="900" u="none" cap="none" strike="noStrike">
                <a:solidFill>
                  <a:srgbClr val="000000"/>
                </a:solidFill>
                <a:latin typeface="Calibri"/>
                <a:ea typeface="Calibri"/>
                <a:cs typeface="Calibri"/>
                <a:sym typeface="Calibri"/>
              </a:endParaRPr>
            </a:p>
          </p:txBody>
        </p:sp>
        <p:sp>
          <p:nvSpPr>
            <p:cNvPr id="2235" name="Shape 2235"/>
            <p:cNvSpPr/>
            <p:nvPr/>
          </p:nvSpPr>
          <p:spPr>
            <a:xfrm>
              <a:off x="6515273" y="6473942"/>
              <a:ext cx="2412300" cy="408599"/>
            </a:xfrm>
            <a:custGeom>
              <a:pathLst>
                <a:path extrusionOk="0" h="120000" w="120000">
                  <a:moveTo>
                    <a:pt x="120000" y="120000"/>
                  </a:moveTo>
                  <a:lnTo>
                    <a:pt x="86555" y="57333"/>
                  </a:lnTo>
                  <a:lnTo>
                    <a:pt x="77533" y="74244"/>
                  </a:lnTo>
                  <a:lnTo>
                    <a:pt x="56155" y="31977"/>
                  </a:lnTo>
                  <a:lnTo>
                    <a:pt x="49750" y="49066"/>
                  </a:lnTo>
                  <a:lnTo>
                    <a:pt x="36216"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b="0" i="0" sz="900" u="none" cap="none" strike="noStrike">
                <a:solidFill>
                  <a:srgbClr val="000000"/>
                </a:solidFill>
                <a:latin typeface="Calibri"/>
                <a:ea typeface="Calibri"/>
                <a:cs typeface="Calibri"/>
                <a:sym typeface="Calibri"/>
              </a:endParaRPr>
            </a:p>
          </p:txBody>
        </p:sp>
        <p:sp>
          <p:nvSpPr>
            <p:cNvPr id="2236" name="Shape 2236"/>
            <p:cNvSpPr/>
            <p:nvPr/>
          </p:nvSpPr>
          <p:spPr>
            <a:xfrm>
              <a:off x="3435239" y="6315639"/>
              <a:ext cx="292200" cy="280200"/>
            </a:xfrm>
            <a:custGeom>
              <a:pathLst>
                <a:path extrusionOk="0" h="120000" w="120000">
                  <a:moveTo>
                    <a:pt x="0" y="0"/>
                  </a:moveTo>
                  <a:lnTo>
                    <a:pt x="42911" y="99911"/>
                  </a:lnTo>
                  <a:lnTo>
                    <a:pt x="120000" y="120000"/>
                  </a:lnTo>
                  <a:lnTo>
                    <a:pt x="111777" y="53305"/>
                  </a:lnTo>
                  <a:lnTo>
                    <a:pt x="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b="0" i="0" sz="900" u="none" cap="none" strike="noStrike">
                <a:solidFill>
                  <a:srgbClr val="000000"/>
                </a:solidFill>
                <a:latin typeface="Calibri"/>
                <a:ea typeface="Calibri"/>
                <a:cs typeface="Calibri"/>
                <a:sym typeface="Calibri"/>
              </a:endParaRPr>
            </a:p>
          </p:txBody>
        </p:sp>
        <p:sp>
          <p:nvSpPr>
            <p:cNvPr id="2237" name="Shape 2237"/>
            <p:cNvSpPr/>
            <p:nvPr/>
          </p:nvSpPr>
          <p:spPr>
            <a:xfrm>
              <a:off x="7644167" y="6583377"/>
              <a:ext cx="303300" cy="299700"/>
            </a:xfrm>
            <a:custGeom>
              <a:pathLst>
                <a:path extrusionOk="0" h="120000" w="120000">
                  <a:moveTo>
                    <a:pt x="0" y="0"/>
                  </a:moveTo>
                  <a:lnTo>
                    <a:pt x="0" y="38327"/>
                  </a:lnTo>
                  <a:lnTo>
                    <a:pt x="46266" y="91938"/>
                  </a:lnTo>
                  <a:lnTo>
                    <a:pt x="120000" y="120000"/>
                  </a:lnTo>
                  <a:lnTo>
                    <a:pt x="60122" y="78661"/>
                  </a:lnTo>
                  <a:lnTo>
                    <a:pt x="0"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b="0" i="0" sz="900" u="none" cap="none" strike="noStrike">
                <a:solidFill>
                  <a:srgbClr val="000000"/>
                </a:solidFill>
                <a:latin typeface="Calibri"/>
                <a:ea typeface="Calibri"/>
                <a:cs typeface="Calibri"/>
                <a:sym typeface="Calibri"/>
              </a:endParaRPr>
            </a:p>
          </p:txBody>
        </p:sp>
        <p:sp>
          <p:nvSpPr>
            <p:cNvPr id="2238" name="Shape 2238"/>
            <p:cNvSpPr/>
            <p:nvPr/>
          </p:nvSpPr>
          <p:spPr>
            <a:xfrm>
              <a:off x="8064206" y="6662842"/>
              <a:ext cx="210900" cy="159000"/>
            </a:xfrm>
            <a:custGeom>
              <a:pathLst>
                <a:path extrusionOk="0" h="120000" w="120000">
                  <a:moveTo>
                    <a:pt x="43444" y="0"/>
                  </a:moveTo>
                  <a:lnTo>
                    <a:pt x="0" y="67088"/>
                  </a:lnTo>
                  <a:lnTo>
                    <a:pt x="120000" y="120000"/>
                  </a:lnTo>
                  <a:lnTo>
                    <a:pt x="50922" y="60000"/>
                  </a:lnTo>
                  <a:lnTo>
                    <a:pt x="43444"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b="0" i="0" sz="900" u="none" cap="none" strike="noStrike">
                <a:solidFill>
                  <a:srgbClr val="000000"/>
                </a:solidFill>
                <a:latin typeface="Calibri"/>
                <a:ea typeface="Calibri"/>
                <a:cs typeface="Calibri"/>
                <a:sym typeface="Calibri"/>
              </a:endParaRPr>
            </a:p>
          </p:txBody>
        </p:sp>
        <p:sp>
          <p:nvSpPr>
            <p:cNvPr id="2239" name="Shape 2239"/>
            <p:cNvSpPr/>
            <p:nvPr/>
          </p:nvSpPr>
          <p:spPr>
            <a:xfrm>
              <a:off x="7135696" y="6467657"/>
              <a:ext cx="340200" cy="408599"/>
            </a:xfrm>
            <a:custGeom>
              <a:pathLst>
                <a:path extrusionOk="0" h="120000" w="120000">
                  <a:moveTo>
                    <a:pt x="37938" y="0"/>
                  </a:moveTo>
                  <a:lnTo>
                    <a:pt x="0" y="68544"/>
                  </a:lnTo>
                  <a:lnTo>
                    <a:pt x="33750" y="88761"/>
                  </a:lnTo>
                  <a:lnTo>
                    <a:pt x="120000" y="120000"/>
                  </a:lnTo>
                  <a:lnTo>
                    <a:pt x="53383" y="76077"/>
                  </a:lnTo>
                  <a:lnTo>
                    <a:pt x="31322" y="45572"/>
                  </a:lnTo>
                  <a:lnTo>
                    <a:pt x="37938"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b="0" i="0" sz="900" u="none" cap="none" strike="noStrike">
                <a:solidFill>
                  <a:srgbClr val="000000"/>
                </a:solidFill>
                <a:latin typeface="Calibri"/>
                <a:ea typeface="Calibri"/>
                <a:cs typeface="Calibri"/>
                <a:sym typeface="Calibri"/>
              </a:endParaRPr>
            </a:p>
          </p:txBody>
        </p:sp>
        <p:sp>
          <p:nvSpPr>
            <p:cNvPr id="2240" name="Shape 2240"/>
            <p:cNvSpPr/>
            <p:nvPr/>
          </p:nvSpPr>
          <p:spPr>
            <a:xfrm>
              <a:off x="2672218" y="6398842"/>
              <a:ext cx="621000" cy="477300"/>
            </a:xfrm>
            <a:custGeom>
              <a:pathLst>
                <a:path extrusionOk="0" h="120000" w="120000">
                  <a:moveTo>
                    <a:pt x="18488" y="0"/>
                  </a:moveTo>
                  <a:lnTo>
                    <a:pt x="0" y="44666"/>
                  </a:lnTo>
                  <a:lnTo>
                    <a:pt x="34805" y="70772"/>
                  </a:lnTo>
                  <a:lnTo>
                    <a:pt x="40966" y="106944"/>
                  </a:lnTo>
                  <a:lnTo>
                    <a:pt x="78911" y="120000"/>
                  </a:lnTo>
                  <a:lnTo>
                    <a:pt x="120000" y="120000"/>
                  </a:lnTo>
                  <a:lnTo>
                    <a:pt x="30694" y="45294"/>
                  </a:lnTo>
                  <a:lnTo>
                    <a:pt x="18488"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b="0" i="0" sz="900" u="none" cap="none" strike="noStrike">
                <a:solidFill>
                  <a:srgbClr val="000000"/>
                </a:solidFill>
                <a:latin typeface="Calibri"/>
                <a:ea typeface="Calibri"/>
                <a:cs typeface="Calibri"/>
                <a:sym typeface="Calibri"/>
              </a:endParaRPr>
            </a:p>
          </p:txBody>
        </p:sp>
        <p:sp>
          <p:nvSpPr>
            <p:cNvPr id="2241" name="Shape 2241"/>
            <p:cNvSpPr/>
            <p:nvPr/>
          </p:nvSpPr>
          <p:spPr>
            <a:xfrm>
              <a:off x="6094476" y="6673018"/>
              <a:ext cx="257100" cy="210900"/>
            </a:xfrm>
            <a:custGeom>
              <a:pathLst>
                <a:path extrusionOk="0" h="120000" w="120000">
                  <a:moveTo>
                    <a:pt x="34583" y="0"/>
                  </a:moveTo>
                  <a:lnTo>
                    <a:pt x="3872" y="45294"/>
                  </a:lnTo>
                  <a:lnTo>
                    <a:pt x="21288" y="61650"/>
                  </a:lnTo>
                  <a:lnTo>
                    <a:pt x="0" y="120000"/>
                  </a:lnTo>
                  <a:lnTo>
                    <a:pt x="120000" y="120000"/>
                  </a:lnTo>
                  <a:lnTo>
                    <a:pt x="87744" y="96722"/>
                  </a:lnTo>
                  <a:lnTo>
                    <a:pt x="88644" y="60077"/>
                  </a:lnTo>
                  <a:lnTo>
                    <a:pt x="64516" y="41994"/>
                  </a:lnTo>
                  <a:lnTo>
                    <a:pt x="34583"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b="0" i="0" sz="900" u="none" cap="none" strike="noStrike">
                <a:solidFill>
                  <a:srgbClr val="000000"/>
                </a:solidFill>
                <a:latin typeface="Calibri"/>
                <a:ea typeface="Calibri"/>
                <a:cs typeface="Calibri"/>
                <a:sym typeface="Calibri"/>
              </a:endParaRPr>
            </a:p>
          </p:txBody>
        </p:sp>
        <p:sp>
          <p:nvSpPr>
            <p:cNvPr id="2242" name="Shape 2242"/>
            <p:cNvSpPr/>
            <p:nvPr/>
          </p:nvSpPr>
          <p:spPr>
            <a:xfrm>
              <a:off x="9416039" y="6495175"/>
              <a:ext cx="2287200" cy="387300"/>
            </a:xfrm>
            <a:custGeom>
              <a:pathLst>
                <a:path extrusionOk="0" h="120000" w="120000">
                  <a:moveTo>
                    <a:pt x="120000" y="120000"/>
                  </a:moveTo>
                  <a:lnTo>
                    <a:pt x="86544" y="57277"/>
                  </a:lnTo>
                  <a:lnTo>
                    <a:pt x="75516" y="62316"/>
                  </a:lnTo>
                  <a:lnTo>
                    <a:pt x="60394" y="33477"/>
                  </a:lnTo>
                  <a:lnTo>
                    <a:pt x="49777" y="49211"/>
                  </a:lnTo>
                  <a:lnTo>
                    <a:pt x="36188"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b="0" i="0" sz="900" u="none" cap="none" strike="noStrike">
                <a:solidFill>
                  <a:srgbClr val="000000"/>
                </a:solidFill>
                <a:latin typeface="Calibri"/>
                <a:ea typeface="Calibri"/>
                <a:cs typeface="Calibri"/>
                <a:sym typeface="Calibri"/>
              </a:endParaRPr>
            </a:p>
          </p:txBody>
        </p:sp>
        <p:sp>
          <p:nvSpPr>
            <p:cNvPr id="2243" name="Shape 2243"/>
            <p:cNvSpPr/>
            <p:nvPr/>
          </p:nvSpPr>
          <p:spPr>
            <a:xfrm>
              <a:off x="9934010" y="6488307"/>
              <a:ext cx="643500" cy="387300"/>
            </a:xfrm>
            <a:custGeom>
              <a:pathLst>
                <a:path extrusionOk="0" h="120000" w="120000">
                  <a:moveTo>
                    <a:pt x="32033" y="0"/>
                  </a:moveTo>
                  <a:lnTo>
                    <a:pt x="0" y="58083"/>
                  </a:lnTo>
                  <a:lnTo>
                    <a:pt x="25722" y="73611"/>
                  </a:lnTo>
                  <a:lnTo>
                    <a:pt x="11405" y="120000"/>
                  </a:lnTo>
                  <a:lnTo>
                    <a:pt x="120000" y="120000"/>
                  </a:lnTo>
                  <a:lnTo>
                    <a:pt x="80322" y="49211"/>
                  </a:lnTo>
                  <a:lnTo>
                    <a:pt x="32033"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b="0" i="0" sz="900" u="none" cap="none" strike="noStrike">
                <a:solidFill>
                  <a:srgbClr val="000000"/>
                </a:solidFill>
                <a:latin typeface="Calibri"/>
                <a:ea typeface="Calibri"/>
                <a:cs typeface="Calibri"/>
                <a:sym typeface="Calibri"/>
              </a:endParaRPr>
            </a:p>
          </p:txBody>
        </p:sp>
        <p:grpSp>
          <p:nvGrpSpPr>
            <p:cNvPr id="2244" name="Shape 2244"/>
            <p:cNvGrpSpPr/>
            <p:nvPr/>
          </p:nvGrpSpPr>
          <p:grpSpPr>
            <a:xfrm>
              <a:off x="730709" y="6294727"/>
              <a:ext cx="3468632" cy="587525"/>
              <a:chOff x="635956" y="6252598"/>
              <a:chExt cx="3682200" cy="623699"/>
            </a:xfrm>
          </p:grpSpPr>
          <p:sp>
            <p:nvSpPr>
              <p:cNvPr id="2245" name="Shape 2245"/>
              <p:cNvSpPr/>
              <p:nvPr/>
            </p:nvSpPr>
            <p:spPr>
              <a:xfrm>
                <a:off x="635956" y="6252598"/>
                <a:ext cx="3682200" cy="623699"/>
              </a:xfrm>
              <a:custGeom>
                <a:pathLst>
                  <a:path extrusionOk="0" h="120000" w="120000">
                    <a:moveTo>
                      <a:pt x="120000" y="120000"/>
                    </a:moveTo>
                    <a:lnTo>
                      <a:pt x="86555" y="57333"/>
                    </a:lnTo>
                    <a:lnTo>
                      <a:pt x="77533" y="74244"/>
                    </a:lnTo>
                    <a:lnTo>
                      <a:pt x="56155" y="31977"/>
                    </a:lnTo>
                    <a:lnTo>
                      <a:pt x="49750" y="49066"/>
                    </a:lnTo>
                    <a:lnTo>
                      <a:pt x="36216"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b="0" i="0" sz="900" u="none" cap="none" strike="noStrike">
                  <a:solidFill>
                    <a:srgbClr val="000000"/>
                  </a:solidFill>
                  <a:latin typeface="Calibri"/>
                  <a:ea typeface="Calibri"/>
                  <a:cs typeface="Calibri"/>
                  <a:sym typeface="Calibri"/>
                </a:endParaRPr>
              </a:p>
            </p:txBody>
          </p:sp>
          <p:sp>
            <p:nvSpPr>
              <p:cNvPr id="2246" name="Shape 2246"/>
              <p:cNvSpPr/>
              <p:nvPr/>
            </p:nvSpPr>
            <p:spPr>
              <a:xfrm>
                <a:off x="2359156" y="6418757"/>
                <a:ext cx="462900" cy="457500"/>
              </a:xfrm>
              <a:custGeom>
                <a:pathLst>
                  <a:path extrusionOk="0" h="120000" w="120000">
                    <a:moveTo>
                      <a:pt x="0" y="0"/>
                    </a:moveTo>
                    <a:lnTo>
                      <a:pt x="0" y="38327"/>
                    </a:lnTo>
                    <a:lnTo>
                      <a:pt x="46266" y="91938"/>
                    </a:lnTo>
                    <a:lnTo>
                      <a:pt x="120000" y="120000"/>
                    </a:lnTo>
                    <a:lnTo>
                      <a:pt x="60122" y="78661"/>
                    </a:lnTo>
                    <a:lnTo>
                      <a:pt x="0"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b="0" i="0" sz="900" u="none" cap="none" strike="noStrike">
                  <a:solidFill>
                    <a:srgbClr val="000000"/>
                  </a:solidFill>
                  <a:latin typeface="Calibri"/>
                  <a:ea typeface="Calibri"/>
                  <a:cs typeface="Calibri"/>
                  <a:sym typeface="Calibri"/>
                </a:endParaRPr>
              </a:p>
            </p:txBody>
          </p:sp>
          <p:sp>
            <p:nvSpPr>
              <p:cNvPr id="2247" name="Shape 2247"/>
              <p:cNvSpPr/>
              <p:nvPr/>
            </p:nvSpPr>
            <p:spPr>
              <a:xfrm>
                <a:off x="3175408" y="6550535"/>
                <a:ext cx="321600" cy="242700"/>
              </a:xfrm>
              <a:custGeom>
                <a:pathLst>
                  <a:path extrusionOk="0" h="120000" w="120000">
                    <a:moveTo>
                      <a:pt x="43444" y="0"/>
                    </a:moveTo>
                    <a:lnTo>
                      <a:pt x="0" y="67088"/>
                    </a:lnTo>
                    <a:lnTo>
                      <a:pt x="120000" y="120000"/>
                    </a:lnTo>
                    <a:lnTo>
                      <a:pt x="50922" y="60000"/>
                    </a:lnTo>
                    <a:lnTo>
                      <a:pt x="43444"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b="0" i="0" sz="900" u="none" cap="none" strike="noStrike">
                  <a:solidFill>
                    <a:srgbClr val="000000"/>
                  </a:solidFill>
                  <a:latin typeface="Calibri"/>
                  <a:ea typeface="Calibri"/>
                  <a:cs typeface="Calibri"/>
                  <a:sym typeface="Calibri"/>
                </a:endParaRPr>
              </a:p>
            </p:txBody>
          </p:sp>
          <p:sp>
            <p:nvSpPr>
              <p:cNvPr id="2248" name="Shape 2248"/>
              <p:cNvSpPr/>
              <p:nvPr/>
            </p:nvSpPr>
            <p:spPr>
              <a:xfrm>
                <a:off x="1582999" y="6252598"/>
                <a:ext cx="519300" cy="623699"/>
              </a:xfrm>
              <a:custGeom>
                <a:pathLst>
                  <a:path extrusionOk="0" h="120000" w="120000">
                    <a:moveTo>
                      <a:pt x="37938" y="0"/>
                    </a:moveTo>
                    <a:lnTo>
                      <a:pt x="0" y="68544"/>
                    </a:lnTo>
                    <a:lnTo>
                      <a:pt x="33750" y="88761"/>
                    </a:lnTo>
                    <a:lnTo>
                      <a:pt x="120000" y="120000"/>
                    </a:lnTo>
                    <a:lnTo>
                      <a:pt x="53383" y="76077"/>
                    </a:lnTo>
                    <a:lnTo>
                      <a:pt x="31322" y="45572"/>
                    </a:lnTo>
                    <a:lnTo>
                      <a:pt x="37938"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b="0" i="0" sz="900" u="none" cap="none" strike="noStrike">
                  <a:solidFill>
                    <a:srgbClr val="000000"/>
                  </a:solidFill>
                  <a:latin typeface="Calibri"/>
                  <a:ea typeface="Calibri"/>
                  <a:cs typeface="Calibri"/>
                  <a:sym typeface="Calibri"/>
                </a:endParaRPr>
              </a:p>
            </p:txBody>
          </p:sp>
        </p:grpSp>
        <p:sp>
          <p:nvSpPr>
            <p:cNvPr id="2249" name="Shape 2249"/>
            <p:cNvSpPr/>
            <p:nvPr/>
          </p:nvSpPr>
          <p:spPr>
            <a:xfrm rot="479092">
              <a:off x="8763371" y="6466539"/>
              <a:ext cx="334745" cy="219344"/>
            </a:xfrm>
            <a:custGeom>
              <a:pathLst>
                <a:path extrusionOk="0" h="120000" w="120000">
                  <a:moveTo>
                    <a:pt x="0" y="0"/>
                  </a:moveTo>
                  <a:lnTo>
                    <a:pt x="42911" y="99911"/>
                  </a:lnTo>
                  <a:lnTo>
                    <a:pt x="120000" y="120000"/>
                  </a:lnTo>
                  <a:lnTo>
                    <a:pt x="111777" y="53305"/>
                  </a:lnTo>
                  <a:lnTo>
                    <a:pt x="0"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b="0" i="0" sz="900" u="none" cap="none" strike="noStrike">
                <a:solidFill>
                  <a:srgbClr val="000000"/>
                </a:solidFill>
                <a:latin typeface="Calibri"/>
                <a:ea typeface="Calibri"/>
                <a:cs typeface="Calibri"/>
                <a:sym typeface="Calibri"/>
              </a:endParaRPr>
            </a:p>
          </p:txBody>
        </p:sp>
        <p:grpSp>
          <p:nvGrpSpPr>
            <p:cNvPr id="2250" name="Shape 2250"/>
            <p:cNvGrpSpPr/>
            <p:nvPr/>
          </p:nvGrpSpPr>
          <p:grpSpPr>
            <a:xfrm>
              <a:off x="4486591" y="6543403"/>
              <a:ext cx="2002500" cy="339000"/>
              <a:chOff x="4486591" y="6531401"/>
              <a:chExt cx="2002500" cy="339000"/>
            </a:xfrm>
          </p:grpSpPr>
          <p:sp>
            <p:nvSpPr>
              <p:cNvPr id="2251" name="Shape 2251"/>
              <p:cNvSpPr/>
              <p:nvPr/>
            </p:nvSpPr>
            <p:spPr>
              <a:xfrm>
                <a:off x="5776414" y="6578757"/>
                <a:ext cx="110100" cy="1497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b="0" i="0" sz="900" u="none" cap="none" strike="noStrike">
                  <a:solidFill>
                    <a:srgbClr val="000000"/>
                  </a:solidFill>
                  <a:latin typeface="Calibri"/>
                  <a:ea typeface="Calibri"/>
                  <a:cs typeface="Calibri"/>
                  <a:sym typeface="Calibri"/>
                </a:endParaRPr>
              </a:p>
            </p:txBody>
          </p:sp>
          <p:sp>
            <p:nvSpPr>
              <p:cNvPr id="2252" name="Shape 2252"/>
              <p:cNvSpPr/>
              <p:nvPr/>
            </p:nvSpPr>
            <p:spPr>
              <a:xfrm>
                <a:off x="4486591" y="6531401"/>
                <a:ext cx="2002500" cy="339000"/>
              </a:xfrm>
              <a:custGeom>
                <a:pathLst>
                  <a:path extrusionOk="0" h="120000" w="120000">
                    <a:moveTo>
                      <a:pt x="120000" y="120000"/>
                    </a:moveTo>
                    <a:lnTo>
                      <a:pt x="86544" y="57277"/>
                    </a:lnTo>
                    <a:lnTo>
                      <a:pt x="75516" y="62316"/>
                    </a:lnTo>
                    <a:lnTo>
                      <a:pt x="60394" y="33477"/>
                    </a:lnTo>
                    <a:lnTo>
                      <a:pt x="49777" y="49211"/>
                    </a:lnTo>
                    <a:lnTo>
                      <a:pt x="36188"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b="0" i="0" sz="900" u="none" cap="none" strike="noStrike">
                  <a:solidFill>
                    <a:srgbClr val="000000"/>
                  </a:solidFill>
                  <a:latin typeface="Calibri"/>
                  <a:ea typeface="Calibri"/>
                  <a:cs typeface="Calibri"/>
                  <a:sym typeface="Calibri"/>
                </a:endParaRPr>
              </a:p>
            </p:txBody>
          </p:sp>
          <p:sp>
            <p:nvSpPr>
              <p:cNvPr id="2253" name="Shape 2253"/>
              <p:cNvSpPr/>
              <p:nvPr/>
            </p:nvSpPr>
            <p:spPr>
              <a:xfrm>
                <a:off x="4936482" y="6531401"/>
                <a:ext cx="563400" cy="339000"/>
              </a:xfrm>
              <a:custGeom>
                <a:pathLst>
                  <a:path extrusionOk="0" h="120000" w="120000">
                    <a:moveTo>
                      <a:pt x="32033" y="0"/>
                    </a:moveTo>
                    <a:lnTo>
                      <a:pt x="0" y="58083"/>
                    </a:lnTo>
                    <a:lnTo>
                      <a:pt x="25722" y="73611"/>
                    </a:lnTo>
                    <a:lnTo>
                      <a:pt x="11405" y="120000"/>
                    </a:lnTo>
                    <a:lnTo>
                      <a:pt x="120000" y="120000"/>
                    </a:lnTo>
                    <a:lnTo>
                      <a:pt x="80322" y="49211"/>
                    </a:lnTo>
                    <a:lnTo>
                      <a:pt x="32033"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b="0" i="0" sz="900" u="none" cap="none" strike="noStrike">
                  <a:solidFill>
                    <a:srgbClr val="000000"/>
                  </a:solidFill>
                  <a:latin typeface="Calibri"/>
                  <a:ea typeface="Calibri"/>
                  <a:cs typeface="Calibri"/>
                  <a:sym typeface="Calibri"/>
                </a:endParaRPr>
              </a:p>
            </p:txBody>
          </p:sp>
        </p:grpSp>
        <p:sp>
          <p:nvSpPr>
            <p:cNvPr id="2254" name="Shape 2254"/>
            <p:cNvSpPr/>
            <p:nvPr/>
          </p:nvSpPr>
          <p:spPr>
            <a:xfrm>
              <a:off x="5503225" y="6697346"/>
              <a:ext cx="208200" cy="160800"/>
            </a:xfrm>
            <a:custGeom>
              <a:pathLst>
                <a:path extrusionOk="0" h="120000" w="120000">
                  <a:moveTo>
                    <a:pt x="0" y="0"/>
                  </a:moveTo>
                  <a:lnTo>
                    <a:pt x="13111" y="67983"/>
                  </a:lnTo>
                  <a:lnTo>
                    <a:pt x="120000" y="120000"/>
                  </a:lnTo>
                  <a:lnTo>
                    <a:pt x="40133" y="59744"/>
                  </a:lnTo>
                  <a:lnTo>
                    <a:pt x="0"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b="0" i="0" sz="900" u="none" cap="none" strike="noStrike">
                <a:solidFill>
                  <a:srgbClr val="000000"/>
                </a:solidFill>
                <a:latin typeface="Calibri"/>
                <a:ea typeface="Calibri"/>
                <a:cs typeface="Calibri"/>
                <a:sym typeface="Calibri"/>
              </a:endParaRPr>
            </a:p>
          </p:txBody>
        </p:sp>
      </p:grpSp>
      <p:sp>
        <p:nvSpPr>
          <p:cNvPr id="2255" name="Shape 2255"/>
          <p:cNvSpPr txBox="1"/>
          <p:nvPr>
            <p:ph type="title"/>
          </p:nvPr>
        </p:nvSpPr>
        <p:spPr>
          <a:xfrm>
            <a:off x="571500" y="63501"/>
            <a:ext cx="11045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256" name="Shape 2256"/>
          <p:cNvSpPr txBox="1"/>
          <p:nvPr>
            <p:ph idx="1" type="body"/>
          </p:nvPr>
        </p:nvSpPr>
        <p:spPr>
          <a:xfrm>
            <a:off x="571501"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257" name="Shape 2257"/>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b="0" i="0" sz="1400" u="none" cap="none" strike="noStrike">
                <a:solidFill>
                  <a:schemeClr val="lt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A">
    <p:spTree>
      <p:nvGrpSpPr>
        <p:cNvPr id="2258" name="Shape 2258"/>
        <p:cNvGrpSpPr/>
        <p:nvPr/>
      </p:nvGrpSpPr>
      <p:grpSpPr>
        <a:xfrm>
          <a:off x="0" y="0"/>
          <a:ext cx="0" cy="0"/>
          <a:chOff x="0" y="0"/>
          <a:chExt cx="0" cy="0"/>
        </a:xfrm>
      </p:grpSpPr>
      <p:pic>
        <p:nvPicPr>
          <p:cNvPr descr="Salesforce Logo.png" id="2259" name="Shape 2259"/>
          <p:cNvPicPr preferRelativeResize="0"/>
          <p:nvPr/>
        </p:nvPicPr>
        <p:blipFill rotWithShape="1">
          <a:blip r:embed="rId2">
            <a:alphaModFix/>
          </a:blip>
          <a:srcRect b="0" l="0" r="0" t="0"/>
          <a:stretch/>
        </p:blipFill>
        <p:spPr>
          <a:xfrm>
            <a:off x="11010899" y="6091237"/>
            <a:ext cx="617400" cy="431700"/>
          </a:xfrm>
          <a:prstGeom prst="rect">
            <a:avLst/>
          </a:prstGeom>
          <a:noFill/>
          <a:ln>
            <a:noFill/>
          </a:ln>
        </p:spPr>
      </p:pic>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ogo_Slide">
    <p:bg>
      <p:bgPr>
        <a:solidFill>
          <a:schemeClr val="lt1"/>
        </a:solidFill>
      </p:bgPr>
    </p:bg>
    <p:spTree>
      <p:nvGrpSpPr>
        <p:cNvPr id="2260" name="Shape 2260"/>
        <p:cNvGrpSpPr/>
        <p:nvPr/>
      </p:nvGrpSpPr>
      <p:grpSpPr>
        <a:xfrm>
          <a:off x="0" y="0"/>
          <a:ext cx="0" cy="0"/>
          <a:chOff x="0" y="0"/>
          <a:chExt cx="0" cy="0"/>
        </a:xfrm>
      </p:grpSpPr>
      <p:pic>
        <p:nvPicPr>
          <p:cNvPr descr="Salesforce Logo.png" id="2261" name="Shape 2261"/>
          <p:cNvPicPr preferRelativeResize="0"/>
          <p:nvPr/>
        </p:nvPicPr>
        <p:blipFill rotWithShape="1">
          <a:blip r:embed="rId2">
            <a:alphaModFix/>
          </a:blip>
          <a:srcRect b="0" l="0" r="0" t="0"/>
          <a:stretch/>
        </p:blipFill>
        <p:spPr>
          <a:xfrm>
            <a:off x="4422776" y="2259014"/>
            <a:ext cx="3343200" cy="2340000"/>
          </a:xfrm>
          <a:prstGeom prst="rect">
            <a:avLst/>
          </a:prstGeom>
          <a:noFill/>
          <a:ln>
            <a:noFill/>
          </a:ln>
        </p:spPr>
      </p:pic>
      <p:pic>
        <p:nvPicPr>
          <p:cNvPr descr="Salesforce Logo.png" id="2262" name="Shape 2262"/>
          <p:cNvPicPr preferRelativeResize="0"/>
          <p:nvPr/>
        </p:nvPicPr>
        <p:blipFill rotWithShape="1">
          <a:blip r:embed="rId2">
            <a:alphaModFix/>
          </a:blip>
          <a:srcRect b="0" l="0" r="0" t="0"/>
          <a:stretch/>
        </p:blipFill>
        <p:spPr>
          <a:xfrm>
            <a:off x="4422728" y="2258819"/>
            <a:ext cx="3343200" cy="23403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3_Logo_Slide">
    <p:bg>
      <p:bgPr>
        <a:solidFill>
          <a:schemeClr val="lt1"/>
        </a:solidFill>
      </p:bgPr>
    </p:bg>
    <p:spTree>
      <p:nvGrpSpPr>
        <p:cNvPr id="320" name="Shape 320"/>
        <p:cNvGrpSpPr/>
        <p:nvPr/>
      </p:nvGrpSpPr>
      <p:grpSpPr>
        <a:xfrm>
          <a:off x="0" y="0"/>
          <a:ext cx="0" cy="0"/>
          <a:chOff x="0" y="0"/>
          <a:chExt cx="0" cy="0"/>
        </a:xfrm>
      </p:grpSpPr>
      <p:pic>
        <p:nvPicPr>
          <p:cNvPr id="321" name="Shape 321"/>
          <p:cNvPicPr preferRelativeResize="0"/>
          <p:nvPr/>
        </p:nvPicPr>
        <p:blipFill rotWithShape="1">
          <a:blip r:embed="rId2">
            <a:alphaModFix/>
          </a:blip>
          <a:srcRect b="0" l="0" r="0" t="0"/>
          <a:stretch/>
        </p:blipFill>
        <p:spPr>
          <a:xfrm>
            <a:off x="0" y="0"/>
            <a:ext cx="12188824" cy="6856214"/>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_ A">
    <p:bg>
      <p:bgPr>
        <a:solidFill>
          <a:schemeClr val="lt1"/>
        </a:solidFill>
      </p:bgPr>
    </p:bg>
    <p:spTree>
      <p:nvGrpSpPr>
        <p:cNvPr id="2263" name="Shape 2263"/>
        <p:cNvGrpSpPr/>
        <p:nvPr/>
      </p:nvGrpSpPr>
      <p:grpSpPr>
        <a:xfrm>
          <a:off x="0" y="0"/>
          <a:ext cx="0" cy="0"/>
          <a:chOff x="0" y="0"/>
          <a:chExt cx="0" cy="0"/>
        </a:xfrm>
      </p:grpSpPr>
      <p:sp>
        <p:nvSpPr>
          <p:cNvPr id="2264" name="Shape 2264"/>
          <p:cNvSpPr/>
          <p:nvPr/>
        </p:nvSpPr>
        <p:spPr>
          <a:xfrm>
            <a:off x="457135" y="457200"/>
            <a:ext cx="11274600" cy="5943600"/>
          </a:xfrm>
          <a:prstGeom prst="rect">
            <a:avLst/>
          </a:prstGeom>
          <a:solidFill>
            <a:schemeClr val="lt2">
              <a:alpha val="54900"/>
            </a:schemeClr>
          </a:solidFill>
          <a:ln>
            <a:noFill/>
          </a:ln>
        </p:spPr>
        <p:txBody>
          <a:bodyPr anchorCtr="0" anchor="t" bIns="45700" lIns="91425" rIns="91425" tIns="45700">
            <a:noAutofit/>
          </a:bodyPr>
          <a:lstStyle/>
          <a:p>
            <a:pPr indent="0" lvl="0" marL="0" marR="0" rtl="0" algn="ctr">
              <a:spcBef>
                <a:spcPts val="0"/>
              </a:spcBef>
              <a:buNone/>
            </a:pPr>
            <a:r>
              <a:t/>
            </a:r>
            <a:endParaRPr sz="1800">
              <a:solidFill>
                <a:srgbClr val="FFFFFF"/>
              </a:solidFill>
              <a:latin typeface="Arial"/>
              <a:ea typeface="Arial"/>
              <a:cs typeface="Arial"/>
              <a:sym typeface="Arial"/>
            </a:endParaRPr>
          </a:p>
        </p:txBody>
      </p:sp>
      <p:pic>
        <p:nvPicPr>
          <p:cNvPr id="2265" name="Shape 2265"/>
          <p:cNvPicPr preferRelativeResize="0"/>
          <p:nvPr/>
        </p:nvPicPr>
        <p:blipFill rotWithShape="1">
          <a:blip r:embed="rId2">
            <a:alphaModFix/>
          </a:blip>
          <a:srcRect b="-5479" l="0" r="0" t="5480"/>
          <a:stretch/>
        </p:blipFill>
        <p:spPr>
          <a:xfrm>
            <a:off x="1" y="0"/>
            <a:ext cx="12188700" cy="6856200"/>
          </a:xfrm>
          <a:prstGeom prst="rect">
            <a:avLst/>
          </a:prstGeom>
          <a:noFill/>
          <a:ln>
            <a:noFill/>
          </a:ln>
        </p:spPr>
      </p:pic>
      <p:sp>
        <p:nvSpPr>
          <p:cNvPr id="2266" name="Shape 2266"/>
          <p:cNvSpPr/>
          <p:nvPr/>
        </p:nvSpPr>
        <p:spPr>
          <a:xfrm>
            <a:off x="457135" y="456306"/>
            <a:ext cx="11274600" cy="5943600"/>
          </a:xfrm>
          <a:prstGeom prst="rect">
            <a:avLst/>
          </a:prstGeom>
          <a:gradFill>
            <a:gsLst>
              <a:gs pos="0">
                <a:srgbClr val="E2E8EF">
                  <a:alpha val="0"/>
                </a:srgbClr>
              </a:gs>
              <a:gs pos="33000">
                <a:srgbClr val="E2E8EF">
                  <a:alpha val="49803"/>
                </a:srgbClr>
              </a:gs>
              <a:gs pos="100000">
                <a:srgbClr val="E2E8EF"/>
              </a:gs>
            </a:gsLst>
            <a:lin ang="5400012" scaled="0"/>
          </a:gradFill>
          <a:ln>
            <a:noFill/>
          </a:ln>
        </p:spPr>
        <p:txBody>
          <a:bodyPr anchorCtr="0" anchor="t" bIns="45700" lIns="91425" rIns="91425" tIns="45700">
            <a:noAutofit/>
          </a:bodyPr>
          <a:lstStyle/>
          <a:p>
            <a:pPr indent="0" lvl="0" marL="0" marR="0" rtl="0" algn="ctr">
              <a:spcBef>
                <a:spcPts val="0"/>
              </a:spcBef>
              <a:buNone/>
            </a:pPr>
            <a:r>
              <a:t/>
            </a:r>
            <a:endParaRPr sz="1800">
              <a:solidFill>
                <a:srgbClr val="FFFFFF"/>
              </a:solidFill>
              <a:latin typeface="Arial"/>
              <a:ea typeface="Arial"/>
              <a:cs typeface="Arial"/>
              <a:sym typeface="Arial"/>
            </a:endParaRPr>
          </a:p>
        </p:txBody>
      </p:sp>
      <p:sp>
        <p:nvSpPr>
          <p:cNvPr id="2267" name="Shape 2267"/>
          <p:cNvSpPr txBox="1"/>
          <p:nvPr>
            <p:ph type="ctrTitle"/>
          </p:nvPr>
        </p:nvSpPr>
        <p:spPr>
          <a:xfrm>
            <a:off x="896111" y="697824"/>
            <a:ext cx="10694700" cy="275070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None/>
              <a:defRPr b="0" i="0" sz="5400" u="none" cap="none" strike="noStrike">
                <a:solidFill>
                  <a:srgbClr val="0A3B6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268" name="Shape 2268"/>
          <p:cNvSpPr txBox="1"/>
          <p:nvPr>
            <p:ph idx="1" type="subTitle"/>
          </p:nvPr>
        </p:nvSpPr>
        <p:spPr>
          <a:xfrm>
            <a:off x="914399" y="3444260"/>
            <a:ext cx="10021800" cy="384000"/>
          </a:xfrm>
          <a:prstGeom prst="rect">
            <a:avLst/>
          </a:prstGeom>
          <a:noFill/>
          <a:ln>
            <a:noFill/>
          </a:ln>
        </p:spPr>
        <p:txBody>
          <a:bodyPr anchorCtr="0" anchor="t" bIns="91425" lIns="91425" rIns="91425" tIns="91425"/>
          <a:lstStyle>
            <a:lvl1pPr indent="-342900" lvl="0" marL="342900" marR="0" rtl="0" algn="l">
              <a:spcBef>
                <a:spcPts val="0"/>
              </a:spcBef>
              <a:spcAft>
                <a:spcPts val="0"/>
              </a:spcAft>
              <a:buClr>
                <a:srgbClr val="7F7F7F"/>
              </a:buClr>
              <a:buFont typeface="Arial"/>
              <a:buNone/>
              <a:defRPr b="0" i="0" sz="2400" u="none" cap="none" strike="noStrike">
                <a:solidFill>
                  <a:srgbClr val="58707E"/>
                </a:solidFill>
                <a:latin typeface="Arial"/>
                <a:ea typeface="Arial"/>
                <a:cs typeface="Arial"/>
                <a:sym typeface="Arial"/>
              </a:defRPr>
            </a:lvl1pPr>
            <a:lvl2pPr indent="0" lvl="1" marL="457200" marR="0" rtl="0" algn="ctr">
              <a:spcBef>
                <a:spcPts val="200"/>
              </a:spcBef>
              <a:spcAft>
                <a:spcPts val="600"/>
              </a:spcAft>
              <a:buClr>
                <a:schemeClr val="accent2"/>
              </a:buClr>
              <a:buFont typeface="Arial"/>
              <a:buNone/>
              <a:defRPr b="0" i="0" sz="1800" u="none" cap="none" strike="noStrike">
                <a:solidFill>
                  <a:srgbClr val="898989"/>
                </a:solidFill>
                <a:latin typeface="Arial"/>
                <a:ea typeface="Arial"/>
                <a:cs typeface="Arial"/>
                <a:sym typeface="Arial"/>
              </a:defRPr>
            </a:lvl2pPr>
            <a:lvl3pPr indent="0" lvl="2" marL="914400" marR="0" rtl="0" algn="ctr">
              <a:spcBef>
                <a:spcPts val="0"/>
              </a:spcBef>
              <a:spcAft>
                <a:spcPts val="600"/>
              </a:spcAft>
              <a:buClr>
                <a:schemeClr val="accent2"/>
              </a:buClr>
              <a:buFont typeface="Arial"/>
              <a:buNone/>
              <a:defRPr b="0" i="0" sz="1600" u="none" cap="none" strike="noStrike">
                <a:solidFill>
                  <a:srgbClr val="898989"/>
                </a:solidFill>
                <a:latin typeface="Arial"/>
                <a:ea typeface="Arial"/>
                <a:cs typeface="Arial"/>
                <a:sym typeface="Arial"/>
              </a:defRPr>
            </a:lvl3pPr>
            <a:lvl4pPr indent="0" lvl="3" marL="1371600" marR="0" rtl="0" algn="ctr">
              <a:spcBef>
                <a:spcPts val="0"/>
              </a:spcBef>
              <a:spcAft>
                <a:spcPts val="600"/>
              </a:spcAft>
              <a:buClr>
                <a:schemeClr val="accent2"/>
              </a:buClr>
              <a:buFont typeface="Arial"/>
              <a:buNone/>
              <a:defRPr b="1" i="0" sz="1400" u="none" cap="none" strike="noStrike">
                <a:solidFill>
                  <a:srgbClr val="898989"/>
                </a:solidFill>
                <a:latin typeface="Arial"/>
                <a:ea typeface="Arial"/>
                <a:cs typeface="Arial"/>
                <a:sym typeface="Arial"/>
              </a:defRPr>
            </a:lvl4pPr>
            <a:lvl5pPr indent="0" lvl="4" marL="1828800" marR="0" rtl="0" algn="ctr">
              <a:spcBef>
                <a:spcPts val="200"/>
              </a:spcBef>
              <a:spcAft>
                <a:spcPts val="600"/>
              </a:spcAft>
              <a:buClr>
                <a:srgbClr val="7F7F7F"/>
              </a:buClr>
              <a:buFont typeface="Arial"/>
              <a:buNone/>
              <a:defRPr b="0" i="0" sz="2000" u="none" cap="none" strike="noStrike">
                <a:solidFill>
                  <a:srgbClr val="898989"/>
                </a:solidFill>
                <a:latin typeface="Arial"/>
                <a:ea typeface="Arial"/>
                <a:cs typeface="Arial"/>
                <a:sym typeface="Arial"/>
              </a:defRPr>
            </a:lvl5pPr>
            <a:lvl6pPr indent="0" lvl="5" marL="22860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6pPr>
            <a:lvl7pPr indent="0" lvl="6" marL="27432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7pPr>
            <a:lvl8pPr indent="0" lvl="7" marL="32004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8pPr>
            <a:lvl9pPr indent="0" lvl="8" marL="36576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9pPr>
          </a:lstStyle>
          <a:p/>
        </p:txBody>
      </p:sp>
      <p:sp>
        <p:nvSpPr>
          <p:cNvPr id="2269" name="Shape 2269"/>
          <p:cNvSpPr txBox="1"/>
          <p:nvPr>
            <p:ph idx="2" type="body"/>
          </p:nvPr>
        </p:nvSpPr>
        <p:spPr>
          <a:xfrm>
            <a:off x="914399" y="4608623"/>
            <a:ext cx="7464300" cy="6114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1800" u="none" cap="none" strike="noStrike">
                <a:solidFill>
                  <a:srgbClr val="58707E"/>
                </a:solidFill>
                <a:latin typeface="Arial"/>
                <a:ea typeface="Arial"/>
                <a:cs typeface="Arial"/>
                <a:sym typeface="Arial"/>
              </a:defRPr>
            </a:lvl1pPr>
            <a:lvl2pPr indent="0" lvl="1" marL="0" marR="0" rtl="0" algn="l">
              <a:spcBef>
                <a:spcPts val="0"/>
              </a:spcBef>
              <a:spcAft>
                <a:spcPts val="0"/>
              </a:spcAft>
              <a:buClr>
                <a:schemeClr val="accent2"/>
              </a:buClr>
              <a:buFont typeface="Arial"/>
              <a:buNone/>
              <a:defRPr b="0" i="0" sz="1800" u="none" cap="none" strike="noStrike">
                <a:solidFill>
                  <a:srgbClr val="58707E"/>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270" name="Shape 2270"/>
          <p:cNvSpPr txBox="1"/>
          <p:nvPr>
            <p:ph idx="3" type="body"/>
          </p:nvPr>
        </p:nvSpPr>
        <p:spPr>
          <a:xfrm>
            <a:off x="914399" y="5338703"/>
            <a:ext cx="7464300" cy="970800"/>
          </a:xfrm>
          <a:prstGeom prst="rect">
            <a:avLst/>
          </a:prstGeom>
          <a:noFill/>
          <a:ln>
            <a:noFill/>
          </a:ln>
        </p:spPr>
        <p:txBody>
          <a:bodyPr anchorCtr="0" anchor="t" bIns="91425" lIns="91425" rIns="91425" tIns="91425"/>
          <a:lstStyle>
            <a:lvl1pPr indent="88900" lvl="0" marL="0" marR="0" rtl="0" algn="l">
              <a:spcBef>
                <a:spcPts val="1000"/>
              </a:spcBef>
              <a:spcAft>
                <a:spcPts val="200"/>
              </a:spcAft>
              <a:buClr>
                <a:srgbClr val="7F7F7F"/>
              </a:buClr>
              <a:buSzPct val="100000"/>
              <a:buFont typeface="Arial"/>
              <a:buChar char="​"/>
              <a:defRPr b="1" i="0" sz="1400" u="none" cap="none" strike="noStrike">
                <a:solidFill>
                  <a:srgbClr val="58707E"/>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pic>
        <p:nvPicPr>
          <p:cNvPr descr="Salesforce Logo.png" id="2271" name="Shape 2271"/>
          <p:cNvPicPr preferRelativeResize="0"/>
          <p:nvPr/>
        </p:nvPicPr>
        <p:blipFill rotWithShape="1">
          <a:blip r:embed="rId3">
            <a:alphaModFix/>
          </a:blip>
          <a:srcRect b="0" l="0" r="0" t="0"/>
          <a:stretch/>
        </p:blipFill>
        <p:spPr>
          <a:xfrm>
            <a:off x="914400" y="883208"/>
            <a:ext cx="1563899" cy="1094699"/>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_B">
    <p:bg>
      <p:bgPr>
        <a:solidFill>
          <a:srgbClr val="178BD1"/>
        </a:solidFill>
      </p:bgPr>
    </p:bg>
    <p:spTree>
      <p:nvGrpSpPr>
        <p:cNvPr id="2272" name="Shape 2272"/>
        <p:cNvGrpSpPr/>
        <p:nvPr/>
      </p:nvGrpSpPr>
      <p:grpSpPr>
        <a:xfrm>
          <a:off x="0" y="0"/>
          <a:ext cx="0" cy="0"/>
          <a:chOff x="0" y="0"/>
          <a:chExt cx="0" cy="0"/>
        </a:xfrm>
      </p:grpSpPr>
      <p:sp>
        <p:nvSpPr>
          <p:cNvPr id="2273" name="Shape 2273"/>
          <p:cNvSpPr/>
          <p:nvPr/>
        </p:nvSpPr>
        <p:spPr>
          <a:xfrm>
            <a:off x="-1" y="-20226"/>
            <a:ext cx="12188700" cy="2411700"/>
          </a:xfrm>
          <a:prstGeom prst="rect">
            <a:avLst/>
          </a:prstGeom>
          <a:gradFill>
            <a:gsLst>
              <a:gs pos="0">
                <a:srgbClr val="309FFF"/>
              </a:gs>
              <a:gs pos="100000">
                <a:srgbClr val="68E2B3"/>
              </a:gs>
            </a:gsLst>
            <a:lin ang="5400012" scaled="0"/>
          </a:gradFill>
          <a:ln>
            <a:noFill/>
          </a:ln>
        </p:spPr>
        <p:txBody>
          <a:bodyPr anchorCtr="0" anchor="ctr" bIns="76200" lIns="76200" rIns="76200" tIns="76200">
            <a:noAutofit/>
          </a:bodyPr>
          <a:lstStyle/>
          <a:p>
            <a:pPr indent="0" lvl="0" marL="0" marR="0" rtl="0" algn="ctr">
              <a:lnSpc>
                <a:spcPct val="90000"/>
              </a:lnSpc>
              <a:spcBef>
                <a:spcPts val="0"/>
              </a:spcBef>
              <a:buSzPct val="25000"/>
              <a:buNone/>
            </a:pPr>
            <a:r>
              <a:rPr lang="en-US" sz="2600">
                <a:solidFill>
                  <a:srgbClr val="1C1C1C"/>
                </a:solidFill>
                <a:latin typeface="Arial"/>
                <a:ea typeface="Arial"/>
                <a:cs typeface="Arial"/>
                <a:sym typeface="Arial"/>
              </a:rPr>
              <a:t> </a:t>
            </a:r>
          </a:p>
        </p:txBody>
      </p:sp>
      <p:pic>
        <p:nvPicPr>
          <p:cNvPr id="2274" name="Shape 2274"/>
          <p:cNvPicPr preferRelativeResize="0"/>
          <p:nvPr/>
        </p:nvPicPr>
        <p:blipFill rotWithShape="1">
          <a:blip r:embed="rId2">
            <a:alphaModFix/>
          </a:blip>
          <a:srcRect b="0" l="0" r="0" t="0"/>
          <a:stretch/>
        </p:blipFill>
        <p:spPr>
          <a:xfrm>
            <a:off x="4039472" y="145338"/>
            <a:ext cx="5052299" cy="5050800"/>
          </a:xfrm>
          <a:prstGeom prst="rect">
            <a:avLst/>
          </a:prstGeom>
          <a:noFill/>
          <a:ln>
            <a:noFill/>
          </a:ln>
        </p:spPr>
      </p:pic>
      <p:sp>
        <p:nvSpPr>
          <p:cNvPr id="2275" name="Shape 2275"/>
          <p:cNvSpPr/>
          <p:nvPr/>
        </p:nvSpPr>
        <p:spPr>
          <a:xfrm>
            <a:off x="9764421" y="1725989"/>
            <a:ext cx="2024100" cy="514800"/>
          </a:xfrm>
          <a:custGeom>
            <a:pathLst>
              <a:path extrusionOk="0" h="120000" w="120000">
                <a:moveTo>
                  <a:pt x="11633" y="36144"/>
                </a:moveTo>
                <a:lnTo>
                  <a:pt x="67533" y="0"/>
                </a:lnTo>
                <a:lnTo>
                  <a:pt x="120000" y="44816"/>
                </a:lnTo>
                <a:lnTo>
                  <a:pt x="88372" y="120000"/>
                </a:lnTo>
                <a:lnTo>
                  <a:pt x="0" y="114700"/>
                </a:lnTo>
                <a:lnTo>
                  <a:pt x="11633" y="36144"/>
                </a:lnTo>
                <a:close/>
              </a:path>
            </a:pathLst>
          </a:custGeom>
          <a:gradFill>
            <a:gsLst>
              <a:gs pos="0">
                <a:srgbClr val="00A1E0"/>
              </a:gs>
              <a:gs pos="41660">
                <a:srgbClr val="18A0F0"/>
              </a:gs>
              <a:gs pos="100000">
                <a:srgbClr val="309FFF"/>
              </a:gs>
            </a:gsLst>
            <a:path path="circle">
              <a:fillToRect b="100%" r="100%"/>
            </a:path>
            <a:tileRect l="-100%" t="-100%"/>
          </a:gradFill>
          <a:ln>
            <a:noFill/>
          </a:ln>
        </p:spPr>
        <p:txBody>
          <a:bodyPr anchorCtr="0" anchor="t" bIns="45700" lIns="91425" rIns="91425" tIns="45700">
            <a:noAutofit/>
          </a:bodyPr>
          <a:lstStyle/>
          <a:p>
            <a:pPr indent="0" lvl="0" marL="0" marR="0" rtl="0" algn="l">
              <a:spcBef>
                <a:spcPts val="0"/>
              </a:spcBef>
              <a:buNone/>
            </a:pPr>
            <a:r>
              <a:t/>
            </a:r>
            <a:endParaRPr sz="3600">
              <a:solidFill>
                <a:srgbClr val="000000"/>
              </a:solidFill>
              <a:latin typeface="Calibri"/>
              <a:ea typeface="Calibri"/>
              <a:cs typeface="Calibri"/>
              <a:sym typeface="Calibri"/>
            </a:endParaRPr>
          </a:p>
        </p:txBody>
      </p:sp>
      <p:sp>
        <p:nvSpPr>
          <p:cNvPr id="2276" name="Shape 2276"/>
          <p:cNvSpPr/>
          <p:nvPr/>
        </p:nvSpPr>
        <p:spPr>
          <a:xfrm>
            <a:off x="-940478" y="915000"/>
            <a:ext cx="7257600" cy="1410000"/>
          </a:xfrm>
          <a:custGeom>
            <a:pathLst>
              <a:path extrusionOk="0" h="120000" w="120000">
                <a:moveTo>
                  <a:pt x="39222" y="31727"/>
                </a:moveTo>
                <a:lnTo>
                  <a:pt x="49950" y="20111"/>
                </a:lnTo>
                <a:lnTo>
                  <a:pt x="65605" y="0"/>
                </a:lnTo>
                <a:lnTo>
                  <a:pt x="73333" y="38122"/>
                </a:lnTo>
                <a:lnTo>
                  <a:pt x="92127" y="50961"/>
                </a:lnTo>
                <a:lnTo>
                  <a:pt x="94716" y="71544"/>
                </a:lnTo>
                <a:lnTo>
                  <a:pt x="99294" y="69716"/>
                </a:lnTo>
                <a:lnTo>
                  <a:pt x="101972" y="77405"/>
                </a:lnTo>
                <a:lnTo>
                  <a:pt x="120000" y="120000"/>
                </a:lnTo>
                <a:lnTo>
                  <a:pt x="106516" y="115744"/>
                </a:lnTo>
                <a:lnTo>
                  <a:pt x="0" y="116377"/>
                </a:lnTo>
                <a:lnTo>
                  <a:pt x="7672" y="15255"/>
                </a:lnTo>
                <a:lnTo>
                  <a:pt x="39222" y="31727"/>
                </a:lnTo>
                <a:close/>
              </a:path>
            </a:pathLst>
          </a:custGeom>
          <a:gradFill>
            <a:gsLst>
              <a:gs pos="0">
                <a:srgbClr val="00A1E0"/>
              </a:gs>
              <a:gs pos="41660">
                <a:srgbClr val="18A0F0"/>
              </a:gs>
              <a:gs pos="100000">
                <a:srgbClr val="309FFF"/>
              </a:gs>
            </a:gsLst>
            <a:path path="circle">
              <a:fillToRect b="100%" r="100%"/>
            </a:path>
            <a:tileRect l="-100%" t="-100%"/>
          </a:gradFill>
          <a:ln>
            <a:noFill/>
          </a:ln>
        </p:spPr>
        <p:txBody>
          <a:bodyPr anchorCtr="0" anchor="t" bIns="45700" lIns="91425" rIns="91425" tIns="45700">
            <a:noAutofit/>
          </a:bodyPr>
          <a:lstStyle/>
          <a:p>
            <a:pPr indent="0" lvl="0" marL="0" marR="0" rtl="0" algn="l">
              <a:spcBef>
                <a:spcPts val="0"/>
              </a:spcBef>
              <a:buNone/>
            </a:pPr>
            <a:r>
              <a:t/>
            </a:r>
            <a:endParaRPr sz="3600">
              <a:solidFill>
                <a:srgbClr val="000000"/>
              </a:solidFill>
              <a:latin typeface="Calibri"/>
              <a:ea typeface="Calibri"/>
              <a:cs typeface="Calibri"/>
              <a:sym typeface="Calibri"/>
            </a:endParaRPr>
          </a:p>
        </p:txBody>
      </p:sp>
      <p:sp>
        <p:nvSpPr>
          <p:cNvPr id="2277" name="Shape 2277"/>
          <p:cNvSpPr/>
          <p:nvPr/>
        </p:nvSpPr>
        <p:spPr>
          <a:xfrm flipH="1">
            <a:off x="1297086" y="1035508"/>
            <a:ext cx="1624200" cy="1037099"/>
          </a:xfrm>
          <a:custGeom>
            <a:pathLst>
              <a:path extrusionOk="0" h="120000" w="120000">
                <a:moveTo>
                  <a:pt x="39716" y="26111"/>
                </a:moveTo>
                <a:lnTo>
                  <a:pt x="0" y="0"/>
                </a:lnTo>
                <a:lnTo>
                  <a:pt x="96261" y="120000"/>
                </a:lnTo>
                <a:lnTo>
                  <a:pt x="120000" y="93761"/>
                </a:lnTo>
                <a:lnTo>
                  <a:pt x="39716" y="26111"/>
                </a:lnTo>
                <a:close/>
              </a:path>
            </a:pathLst>
          </a:custGeom>
          <a:solidFill>
            <a:srgbClr val="64CCC9">
              <a:alpha val="41180"/>
            </a:srgbClr>
          </a:solidFill>
          <a:ln>
            <a:noFill/>
          </a:ln>
        </p:spPr>
        <p:txBody>
          <a:bodyPr anchorCtr="0" anchor="t" bIns="45700" lIns="91425" rIns="91425" tIns="45700">
            <a:noAutofit/>
          </a:bodyPr>
          <a:lstStyle/>
          <a:p>
            <a:pPr indent="0" lvl="0" marL="0" marR="0" rtl="0" algn="l">
              <a:spcBef>
                <a:spcPts val="0"/>
              </a:spcBef>
              <a:buNone/>
            </a:pPr>
            <a:r>
              <a:t/>
            </a:r>
            <a:endParaRPr sz="3600">
              <a:solidFill>
                <a:srgbClr val="000000"/>
              </a:solidFill>
              <a:latin typeface="Calibri"/>
              <a:ea typeface="Calibri"/>
              <a:cs typeface="Calibri"/>
              <a:sym typeface="Calibri"/>
            </a:endParaRPr>
          </a:p>
        </p:txBody>
      </p:sp>
      <p:sp>
        <p:nvSpPr>
          <p:cNvPr id="2278" name="Shape 2278"/>
          <p:cNvSpPr/>
          <p:nvPr/>
        </p:nvSpPr>
        <p:spPr>
          <a:xfrm flipH="1">
            <a:off x="2908646" y="1367807"/>
            <a:ext cx="647100" cy="199200"/>
          </a:xfrm>
          <a:custGeom>
            <a:pathLst>
              <a:path extrusionOk="0" h="120000" w="120000">
                <a:moveTo>
                  <a:pt x="10188" y="0"/>
                </a:moveTo>
                <a:lnTo>
                  <a:pt x="0" y="5650"/>
                </a:lnTo>
                <a:lnTo>
                  <a:pt x="74811" y="120000"/>
                </a:lnTo>
                <a:lnTo>
                  <a:pt x="120000" y="78111"/>
                </a:lnTo>
                <a:lnTo>
                  <a:pt x="10188" y="0"/>
                </a:lnTo>
                <a:close/>
              </a:path>
            </a:pathLst>
          </a:custGeom>
          <a:solidFill>
            <a:srgbClr val="64CCC9">
              <a:alpha val="41180"/>
            </a:srgbClr>
          </a:solidFill>
          <a:ln>
            <a:noFill/>
          </a:ln>
        </p:spPr>
        <p:txBody>
          <a:bodyPr anchorCtr="0" anchor="t" bIns="45700" lIns="91425" rIns="91425" tIns="45700">
            <a:noAutofit/>
          </a:bodyPr>
          <a:lstStyle/>
          <a:p>
            <a:pPr indent="0" lvl="0" marL="0" marR="0" rtl="0" algn="l">
              <a:spcBef>
                <a:spcPts val="0"/>
              </a:spcBef>
              <a:buNone/>
            </a:pPr>
            <a:r>
              <a:t/>
            </a:r>
            <a:endParaRPr sz="3600">
              <a:solidFill>
                <a:srgbClr val="000000"/>
              </a:solidFill>
              <a:latin typeface="Calibri"/>
              <a:ea typeface="Calibri"/>
              <a:cs typeface="Calibri"/>
              <a:sym typeface="Calibri"/>
            </a:endParaRPr>
          </a:p>
        </p:txBody>
      </p:sp>
      <p:sp>
        <p:nvSpPr>
          <p:cNvPr id="2279" name="Shape 2279"/>
          <p:cNvSpPr/>
          <p:nvPr/>
        </p:nvSpPr>
        <p:spPr>
          <a:xfrm flipH="1">
            <a:off x="3232104" y="1464073"/>
            <a:ext cx="1172400" cy="196500"/>
          </a:xfrm>
          <a:custGeom>
            <a:pathLst>
              <a:path extrusionOk="0" h="120000" w="120000">
                <a:moveTo>
                  <a:pt x="48922" y="0"/>
                </a:moveTo>
                <a:lnTo>
                  <a:pt x="0" y="46761"/>
                </a:lnTo>
                <a:lnTo>
                  <a:pt x="95050" y="120000"/>
                </a:lnTo>
                <a:lnTo>
                  <a:pt x="120000" y="77516"/>
                </a:lnTo>
                <a:lnTo>
                  <a:pt x="48922" y="0"/>
                </a:lnTo>
                <a:close/>
              </a:path>
            </a:pathLst>
          </a:custGeom>
          <a:solidFill>
            <a:srgbClr val="64CCC9">
              <a:alpha val="41180"/>
            </a:srgbClr>
          </a:solidFill>
          <a:ln>
            <a:noFill/>
          </a:ln>
        </p:spPr>
        <p:txBody>
          <a:bodyPr anchorCtr="0" anchor="t" bIns="45700" lIns="91425" rIns="91425" tIns="45700">
            <a:noAutofit/>
          </a:bodyPr>
          <a:lstStyle/>
          <a:p>
            <a:pPr indent="0" lvl="0" marL="0" marR="0" rtl="0" algn="l">
              <a:spcBef>
                <a:spcPts val="0"/>
              </a:spcBef>
              <a:buNone/>
            </a:pPr>
            <a:r>
              <a:t/>
            </a:r>
            <a:endParaRPr sz="3600">
              <a:solidFill>
                <a:srgbClr val="000000"/>
              </a:solidFill>
              <a:latin typeface="Calibri"/>
              <a:ea typeface="Calibri"/>
              <a:cs typeface="Calibri"/>
              <a:sym typeface="Calibri"/>
            </a:endParaRPr>
          </a:p>
        </p:txBody>
      </p:sp>
      <p:sp>
        <p:nvSpPr>
          <p:cNvPr id="2280" name="Shape 2280"/>
          <p:cNvSpPr/>
          <p:nvPr/>
        </p:nvSpPr>
        <p:spPr>
          <a:xfrm>
            <a:off x="10686" y="2401072"/>
            <a:ext cx="12678299" cy="4468200"/>
          </a:xfrm>
          <a:prstGeom prst="rect">
            <a:avLst/>
          </a:prstGeom>
          <a:gradFill>
            <a:gsLst>
              <a:gs pos="0">
                <a:srgbClr val="B2CCA1"/>
              </a:gs>
              <a:gs pos="100000">
                <a:srgbClr val="E3E9CD"/>
              </a:gs>
            </a:gsLst>
            <a:lin ang="5400012" scaled="0"/>
          </a:gradFill>
          <a:ln>
            <a:noFill/>
          </a:ln>
        </p:spPr>
        <p:txBody>
          <a:bodyPr anchorCtr="0" anchor="t" bIns="45700" lIns="22850" rIns="22850" tIns="45700">
            <a:noAutofit/>
          </a:bodyPr>
          <a:lstStyle/>
          <a:p>
            <a:pPr indent="0" lvl="0" marL="0" marR="0" rtl="0" algn="l">
              <a:lnSpc>
                <a:spcPct val="100000"/>
              </a:lnSpc>
              <a:spcBef>
                <a:spcPts val="0"/>
              </a:spcBef>
              <a:buSzPct val="25000"/>
              <a:buNone/>
            </a:pPr>
            <a:r>
              <a:rPr lang="en-US" sz="900">
                <a:solidFill>
                  <a:srgbClr val="000000"/>
                </a:solidFill>
                <a:latin typeface="Calibri"/>
                <a:ea typeface="Calibri"/>
                <a:cs typeface="Calibri"/>
                <a:sym typeface="Calibri"/>
              </a:rPr>
              <a:t> </a:t>
            </a:r>
          </a:p>
        </p:txBody>
      </p:sp>
      <p:sp>
        <p:nvSpPr>
          <p:cNvPr id="2281" name="Shape 2281"/>
          <p:cNvSpPr/>
          <p:nvPr/>
        </p:nvSpPr>
        <p:spPr>
          <a:xfrm>
            <a:off x="8126525" y="1455107"/>
            <a:ext cx="2489700" cy="1083600"/>
          </a:xfrm>
          <a:custGeom>
            <a:pathLst>
              <a:path extrusionOk="0" h="120000" w="120000">
                <a:moveTo>
                  <a:pt x="700" y="54272"/>
                </a:moveTo>
                <a:lnTo>
                  <a:pt x="58205" y="26333"/>
                </a:lnTo>
                <a:lnTo>
                  <a:pt x="99588" y="37927"/>
                </a:lnTo>
                <a:lnTo>
                  <a:pt x="120000" y="0"/>
                </a:lnTo>
                <a:lnTo>
                  <a:pt x="80433" y="120000"/>
                </a:lnTo>
                <a:lnTo>
                  <a:pt x="0" y="56105"/>
                </a:lnTo>
                <a:lnTo>
                  <a:pt x="700" y="54272"/>
                </a:lnTo>
                <a:close/>
              </a:path>
            </a:pathLst>
          </a:custGeom>
          <a:gradFill>
            <a:gsLst>
              <a:gs pos="0">
                <a:srgbClr val="00A1E0"/>
              </a:gs>
              <a:gs pos="41660">
                <a:srgbClr val="18A0F0"/>
              </a:gs>
              <a:gs pos="100000">
                <a:srgbClr val="309FFF"/>
              </a:gs>
            </a:gsLst>
            <a:path path="circle">
              <a:fillToRect b="100%" r="100%"/>
            </a:path>
            <a:tileRect l="-100%" t="-100%"/>
          </a:gradFill>
          <a:ln>
            <a:noFill/>
          </a:ln>
        </p:spPr>
        <p:txBody>
          <a:bodyPr anchorCtr="0" anchor="t" bIns="45700" lIns="91425" rIns="91425" tIns="45700">
            <a:noAutofit/>
          </a:bodyPr>
          <a:lstStyle/>
          <a:p>
            <a:pPr indent="0" lvl="0" marL="0" marR="0" rtl="0" algn="l">
              <a:spcBef>
                <a:spcPts val="0"/>
              </a:spcBef>
              <a:buNone/>
            </a:pPr>
            <a:r>
              <a:t/>
            </a:r>
            <a:endParaRPr sz="3600">
              <a:solidFill>
                <a:srgbClr val="000000"/>
              </a:solidFill>
              <a:latin typeface="Calibri"/>
              <a:ea typeface="Calibri"/>
              <a:cs typeface="Calibri"/>
              <a:sym typeface="Calibri"/>
            </a:endParaRPr>
          </a:p>
        </p:txBody>
      </p:sp>
      <p:sp>
        <p:nvSpPr>
          <p:cNvPr id="2282" name="Shape 2282"/>
          <p:cNvSpPr/>
          <p:nvPr/>
        </p:nvSpPr>
        <p:spPr>
          <a:xfrm>
            <a:off x="8294536" y="1693763"/>
            <a:ext cx="1213800" cy="462300"/>
          </a:xfrm>
          <a:custGeom>
            <a:pathLst>
              <a:path extrusionOk="0" h="120000" w="120000">
                <a:moveTo>
                  <a:pt x="99377" y="210"/>
                </a:moveTo>
                <a:cubicBezTo>
                  <a:pt x="98705" y="-2907"/>
                  <a:pt x="120000" y="29600"/>
                  <a:pt x="120000" y="29600"/>
                </a:cubicBezTo>
                <a:cubicBezTo>
                  <a:pt x="44111" y="120000"/>
                  <a:pt x="44111" y="120000"/>
                  <a:pt x="44111" y="120000"/>
                </a:cubicBezTo>
                <a:cubicBezTo>
                  <a:pt x="0" y="104414"/>
                  <a:pt x="0" y="104414"/>
                  <a:pt x="0" y="104414"/>
                </a:cubicBezTo>
                <a:cubicBezTo>
                  <a:pt x="50533" y="48747"/>
                  <a:pt x="50533" y="48747"/>
                  <a:pt x="50533" y="48747"/>
                </a:cubicBezTo>
                <a:cubicBezTo>
                  <a:pt x="58983" y="58102"/>
                  <a:pt x="58983" y="58102"/>
                  <a:pt x="58983" y="58102"/>
                </a:cubicBezTo>
                <a:lnTo>
                  <a:pt x="99377" y="210"/>
                </a:lnTo>
                <a:close/>
              </a:path>
            </a:pathLst>
          </a:custGeom>
          <a:solidFill>
            <a:srgbClr val="3BB3DF"/>
          </a:solidFill>
          <a:ln>
            <a:noFill/>
          </a:ln>
        </p:spPr>
        <p:txBody>
          <a:bodyPr anchorCtr="0" anchor="t" bIns="45700" lIns="91425" rIns="91425" tIns="45700">
            <a:noAutofit/>
          </a:bodyPr>
          <a:lstStyle/>
          <a:p>
            <a:pPr indent="0" lvl="0" marL="0" marR="0" rtl="0" algn="l">
              <a:spcBef>
                <a:spcPts val="0"/>
              </a:spcBef>
              <a:buNone/>
            </a:pPr>
            <a:r>
              <a:t/>
            </a:r>
            <a:endParaRPr sz="3600">
              <a:solidFill>
                <a:srgbClr val="000000"/>
              </a:solidFill>
              <a:latin typeface="Calibri"/>
              <a:ea typeface="Calibri"/>
              <a:cs typeface="Calibri"/>
              <a:sym typeface="Calibri"/>
            </a:endParaRPr>
          </a:p>
        </p:txBody>
      </p:sp>
      <p:sp>
        <p:nvSpPr>
          <p:cNvPr id="2283" name="Shape 2283"/>
          <p:cNvSpPr/>
          <p:nvPr/>
        </p:nvSpPr>
        <p:spPr>
          <a:xfrm>
            <a:off x="9993756" y="1457174"/>
            <a:ext cx="1431000" cy="467400"/>
          </a:xfrm>
          <a:custGeom>
            <a:pathLst>
              <a:path extrusionOk="0" h="120000" w="120000">
                <a:moveTo>
                  <a:pt x="51850" y="0"/>
                </a:moveTo>
                <a:lnTo>
                  <a:pt x="96938" y="56816"/>
                </a:lnTo>
                <a:lnTo>
                  <a:pt x="120000" y="72211"/>
                </a:lnTo>
                <a:lnTo>
                  <a:pt x="90172" y="101944"/>
                </a:lnTo>
                <a:lnTo>
                  <a:pt x="0" y="120000"/>
                </a:lnTo>
                <a:lnTo>
                  <a:pt x="40405" y="40883"/>
                </a:lnTo>
                <a:lnTo>
                  <a:pt x="51850" y="0"/>
                </a:lnTo>
                <a:close/>
              </a:path>
            </a:pathLst>
          </a:custGeom>
          <a:gradFill>
            <a:gsLst>
              <a:gs pos="0">
                <a:srgbClr val="00A1E0"/>
              </a:gs>
              <a:gs pos="41660">
                <a:srgbClr val="18A0F0"/>
              </a:gs>
              <a:gs pos="100000">
                <a:srgbClr val="309FFF"/>
              </a:gs>
            </a:gsLst>
            <a:path path="circle">
              <a:fillToRect b="100%" r="100%"/>
            </a:path>
            <a:tileRect l="-100%" t="-100%"/>
          </a:gradFill>
          <a:ln>
            <a:noFill/>
          </a:ln>
        </p:spPr>
        <p:txBody>
          <a:bodyPr anchorCtr="0" anchor="t" bIns="45700" lIns="91425" rIns="91425" tIns="45700">
            <a:noAutofit/>
          </a:bodyPr>
          <a:lstStyle/>
          <a:p>
            <a:pPr indent="0" lvl="0" marL="0" marR="0" rtl="0" algn="l">
              <a:spcBef>
                <a:spcPts val="0"/>
              </a:spcBef>
              <a:buNone/>
            </a:pPr>
            <a:r>
              <a:t/>
            </a:r>
            <a:endParaRPr sz="3600">
              <a:solidFill>
                <a:srgbClr val="000000"/>
              </a:solidFill>
              <a:latin typeface="Calibri"/>
              <a:ea typeface="Calibri"/>
              <a:cs typeface="Calibri"/>
              <a:sym typeface="Calibri"/>
            </a:endParaRPr>
          </a:p>
        </p:txBody>
      </p:sp>
      <p:sp>
        <p:nvSpPr>
          <p:cNvPr id="2284" name="Shape 2284"/>
          <p:cNvSpPr/>
          <p:nvPr/>
        </p:nvSpPr>
        <p:spPr>
          <a:xfrm>
            <a:off x="9147967" y="1465509"/>
            <a:ext cx="1675200" cy="1005000"/>
          </a:xfrm>
          <a:custGeom>
            <a:pathLst>
              <a:path extrusionOk="0" h="120000" w="120000">
                <a:moveTo>
                  <a:pt x="104877" y="0"/>
                </a:moveTo>
                <a:lnTo>
                  <a:pt x="73783" y="39511"/>
                </a:lnTo>
                <a:lnTo>
                  <a:pt x="61050" y="42966"/>
                </a:lnTo>
                <a:lnTo>
                  <a:pt x="35366" y="46033"/>
                </a:lnTo>
                <a:lnTo>
                  <a:pt x="0" y="89300"/>
                </a:lnTo>
                <a:lnTo>
                  <a:pt x="58466" y="120000"/>
                </a:lnTo>
                <a:cubicBezTo>
                  <a:pt x="58466" y="120000"/>
                  <a:pt x="58472" y="120000"/>
                  <a:pt x="65200" y="114805"/>
                </a:cubicBezTo>
                <a:cubicBezTo>
                  <a:pt x="71933" y="109616"/>
                  <a:pt x="85394" y="99227"/>
                  <a:pt x="112300" y="78450"/>
                </a:cubicBezTo>
                <a:cubicBezTo>
                  <a:pt x="112300" y="78450"/>
                  <a:pt x="112294" y="78438"/>
                  <a:pt x="104077" y="79455"/>
                </a:cubicBezTo>
                <a:cubicBezTo>
                  <a:pt x="95861" y="80466"/>
                  <a:pt x="79433" y="82505"/>
                  <a:pt x="46583" y="86600"/>
                </a:cubicBezTo>
                <a:cubicBezTo>
                  <a:pt x="46583" y="86600"/>
                  <a:pt x="59338" y="77244"/>
                  <a:pt x="72205" y="67850"/>
                </a:cubicBezTo>
                <a:cubicBezTo>
                  <a:pt x="85072" y="58461"/>
                  <a:pt x="98044" y="49033"/>
                  <a:pt x="98483" y="48888"/>
                </a:cubicBezTo>
                <a:lnTo>
                  <a:pt x="98655" y="48888"/>
                </a:lnTo>
                <a:lnTo>
                  <a:pt x="120000" y="29611"/>
                </a:lnTo>
                <a:lnTo>
                  <a:pt x="104877" y="0"/>
                </a:lnTo>
                <a:close/>
              </a:path>
            </a:pathLst>
          </a:custGeom>
          <a:solidFill>
            <a:srgbClr val="3BB3DF"/>
          </a:solidFill>
          <a:ln>
            <a:noFill/>
          </a:ln>
        </p:spPr>
        <p:txBody>
          <a:bodyPr anchorCtr="0" anchor="t" bIns="45700" lIns="91425" rIns="91425" tIns="45700">
            <a:noAutofit/>
          </a:bodyPr>
          <a:lstStyle/>
          <a:p>
            <a:pPr indent="0" lvl="0" marL="0" marR="0" rtl="0" algn="l">
              <a:spcBef>
                <a:spcPts val="0"/>
              </a:spcBef>
              <a:buNone/>
            </a:pPr>
            <a:r>
              <a:t/>
            </a:r>
            <a:endParaRPr sz="3600">
              <a:solidFill>
                <a:srgbClr val="000000"/>
              </a:solidFill>
              <a:latin typeface="Calibri"/>
              <a:ea typeface="Calibri"/>
              <a:cs typeface="Calibri"/>
              <a:sym typeface="Calibri"/>
            </a:endParaRPr>
          </a:p>
        </p:txBody>
      </p:sp>
      <p:sp>
        <p:nvSpPr>
          <p:cNvPr id="2285" name="Shape 2285"/>
          <p:cNvSpPr/>
          <p:nvPr/>
        </p:nvSpPr>
        <p:spPr>
          <a:xfrm>
            <a:off x="10817129" y="1713988"/>
            <a:ext cx="1708800" cy="992100"/>
          </a:xfrm>
          <a:custGeom>
            <a:pathLst>
              <a:path extrusionOk="0" h="120000" w="120000">
                <a:moveTo>
                  <a:pt x="0" y="0"/>
                </a:moveTo>
                <a:lnTo>
                  <a:pt x="42666" y="2950"/>
                </a:lnTo>
                <a:lnTo>
                  <a:pt x="60094" y="13705"/>
                </a:lnTo>
                <a:lnTo>
                  <a:pt x="116744" y="40255"/>
                </a:lnTo>
                <a:lnTo>
                  <a:pt x="120000" y="120000"/>
                </a:lnTo>
                <a:lnTo>
                  <a:pt x="5088" y="72483"/>
                </a:lnTo>
                <a:lnTo>
                  <a:pt x="59511" y="26211"/>
                </a:lnTo>
                <a:lnTo>
                  <a:pt x="0" y="0"/>
                </a:lnTo>
                <a:close/>
              </a:path>
            </a:pathLst>
          </a:custGeom>
          <a:solidFill>
            <a:srgbClr val="3BB3DF"/>
          </a:solidFill>
          <a:ln>
            <a:noFill/>
          </a:ln>
        </p:spPr>
        <p:txBody>
          <a:bodyPr anchorCtr="0" anchor="t" bIns="45700" lIns="91425" rIns="91425" tIns="45700">
            <a:noAutofit/>
          </a:bodyPr>
          <a:lstStyle/>
          <a:p>
            <a:pPr indent="0" lvl="0" marL="0" marR="0" rtl="0" algn="l">
              <a:spcBef>
                <a:spcPts val="0"/>
              </a:spcBef>
              <a:buNone/>
            </a:pPr>
            <a:r>
              <a:t/>
            </a:r>
            <a:endParaRPr sz="3600">
              <a:solidFill>
                <a:srgbClr val="000000"/>
              </a:solidFill>
              <a:latin typeface="Calibri"/>
              <a:ea typeface="Calibri"/>
              <a:cs typeface="Calibri"/>
              <a:sym typeface="Calibri"/>
            </a:endParaRPr>
          </a:p>
        </p:txBody>
      </p:sp>
      <p:sp>
        <p:nvSpPr>
          <p:cNvPr id="2286" name="Shape 2286"/>
          <p:cNvSpPr/>
          <p:nvPr/>
        </p:nvSpPr>
        <p:spPr>
          <a:xfrm>
            <a:off x="-673589" y="1717052"/>
            <a:ext cx="1945800" cy="906900"/>
          </a:xfrm>
          <a:custGeom>
            <a:pathLst>
              <a:path extrusionOk="0" h="120000" w="120000">
                <a:moveTo>
                  <a:pt x="108394" y="24627"/>
                </a:moveTo>
                <a:lnTo>
                  <a:pt x="120000" y="0"/>
                </a:lnTo>
                <a:lnTo>
                  <a:pt x="0" y="52811"/>
                </a:lnTo>
                <a:lnTo>
                  <a:pt x="3444" y="120000"/>
                </a:lnTo>
                <a:lnTo>
                  <a:pt x="108394" y="24627"/>
                </a:lnTo>
                <a:close/>
              </a:path>
            </a:pathLst>
          </a:custGeom>
          <a:gradFill>
            <a:gsLst>
              <a:gs pos="0">
                <a:srgbClr val="1B6524"/>
              </a:gs>
              <a:gs pos="26870">
                <a:srgbClr val="1B6823"/>
              </a:gs>
              <a:gs pos="100000">
                <a:srgbClr val="1B6B22"/>
              </a:gs>
            </a:gsLst>
            <a:path path="circle">
              <a:fillToRect b="100%" r="100%"/>
            </a:path>
            <a:tileRect l="-100%" t="-100%"/>
          </a:gradFill>
          <a:ln>
            <a:noFill/>
          </a:ln>
        </p:spPr>
        <p:txBody>
          <a:bodyPr anchorCtr="0" anchor="t" bIns="45700" lIns="91425" rIns="91425" tIns="45700">
            <a:noAutofit/>
          </a:bodyPr>
          <a:lstStyle/>
          <a:p>
            <a:pPr indent="0" lvl="0" marL="0" marR="0" rtl="0" algn="l">
              <a:spcBef>
                <a:spcPts val="0"/>
              </a:spcBef>
              <a:buNone/>
            </a:pPr>
            <a:r>
              <a:t/>
            </a:r>
            <a:endParaRPr sz="3600">
              <a:solidFill>
                <a:srgbClr val="000000"/>
              </a:solidFill>
              <a:latin typeface="Calibri"/>
              <a:ea typeface="Calibri"/>
              <a:cs typeface="Calibri"/>
              <a:sym typeface="Calibri"/>
            </a:endParaRPr>
          </a:p>
        </p:txBody>
      </p:sp>
      <p:sp>
        <p:nvSpPr>
          <p:cNvPr id="2287" name="Shape 2287"/>
          <p:cNvSpPr/>
          <p:nvPr/>
        </p:nvSpPr>
        <p:spPr>
          <a:xfrm>
            <a:off x="9709863" y="2095590"/>
            <a:ext cx="1044000" cy="446400"/>
          </a:xfrm>
          <a:custGeom>
            <a:pathLst>
              <a:path extrusionOk="0" h="120000" w="120000">
                <a:moveTo>
                  <a:pt x="107994" y="68833"/>
                </a:moveTo>
                <a:lnTo>
                  <a:pt x="98633" y="36750"/>
                </a:lnTo>
                <a:lnTo>
                  <a:pt x="120000" y="0"/>
                </a:lnTo>
                <a:lnTo>
                  <a:pt x="55072" y="33338"/>
                </a:lnTo>
                <a:lnTo>
                  <a:pt x="0" y="88816"/>
                </a:lnTo>
                <a:lnTo>
                  <a:pt x="67255" y="120000"/>
                </a:lnTo>
                <a:lnTo>
                  <a:pt x="107994" y="68833"/>
                </a:lnTo>
                <a:close/>
              </a:path>
            </a:pathLst>
          </a:custGeom>
          <a:solidFill>
            <a:srgbClr val="3BB3DF"/>
          </a:solidFill>
          <a:ln>
            <a:noFill/>
          </a:ln>
        </p:spPr>
        <p:txBody>
          <a:bodyPr anchorCtr="0" anchor="t" bIns="45700" lIns="91425" rIns="91425" tIns="45700">
            <a:noAutofit/>
          </a:bodyPr>
          <a:lstStyle/>
          <a:p>
            <a:pPr indent="0" lvl="0" marL="0" marR="0" rtl="0" algn="l">
              <a:spcBef>
                <a:spcPts val="0"/>
              </a:spcBef>
              <a:buNone/>
            </a:pPr>
            <a:r>
              <a:t/>
            </a:r>
            <a:endParaRPr sz="3600">
              <a:solidFill>
                <a:srgbClr val="000000"/>
              </a:solidFill>
              <a:latin typeface="Calibri"/>
              <a:ea typeface="Calibri"/>
              <a:cs typeface="Calibri"/>
              <a:sym typeface="Calibri"/>
            </a:endParaRPr>
          </a:p>
        </p:txBody>
      </p:sp>
      <p:sp>
        <p:nvSpPr>
          <p:cNvPr id="2288" name="Shape 2288"/>
          <p:cNvSpPr/>
          <p:nvPr/>
        </p:nvSpPr>
        <p:spPr>
          <a:xfrm>
            <a:off x="9543813" y="2114883"/>
            <a:ext cx="3479700" cy="702900"/>
          </a:xfrm>
          <a:custGeom>
            <a:pathLst>
              <a:path extrusionOk="0" h="120000" w="120000">
                <a:moveTo>
                  <a:pt x="0" y="115883"/>
                </a:moveTo>
                <a:lnTo>
                  <a:pt x="39372" y="108233"/>
                </a:lnTo>
                <a:lnTo>
                  <a:pt x="120000" y="120000"/>
                </a:lnTo>
                <a:lnTo>
                  <a:pt x="40877" y="0"/>
                </a:lnTo>
                <a:lnTo>
                  <a:pt x="18822" y="41177"/>
                </a:lnTo>
                <a:lnTo>
                  <a:pt x="0" y="115883"/>
                </a:lnTo>
                <a:close/>
              </a:path>
            </a:pathLst>
          </a:custGeom>
          <a:gradFill>
            <a:gsLst>
              <a:gs pos="0">
                <a:srgbClr val="00A1E0"/>
              </a:gs>
              <a:gs pos="41660">
                <a:srgbClr val="18A0F0"/>
              </a:gs>
              <a:gs pos="100000">
                <a:srgbClr val="309FFF"/>
              </a:gs>
            </a:gsLst>
            <a:path path="circle">
              <a:fillToRect b="100%" r="100%"/>
            </a:path>
            <a:tileRect l="-100%" t="-100%"/>
          </a:gradFill>
          <a:ln>
            <a:noFill/>
          </a:ln>
        </p:spPr>
        <p:txBody>
          <a:bodyPr anchorCtr="0" anchor="t" bIns="45700" lIns="91425" rIns="91425" tIns="45700">
            <a:noAutofit/>
          </a:bodyPr>
          <a:lstStyle/>
          <a:p>
            <a:pPr indent="0" lvl="0" marL="0" marR="0" rtl="0" algn="l">
              <a:spcBef>
                <a:spcPts val="0"/>
              </a:spcBef>
              <a:buNone/>
            </a:pPr>
            <a:r>
              <a:t/>
            </a:r>
            <a:endParaRPr sz="3600">
              <a:solidFill>
                <a:srgbClr val="000000"/>
              </a:solidFill>
              <a:latin typeface="Calibri"/>
              <a:ea typeface="Calibri"/>
              <a:cs typeface="Calibri"/>
              <a:sym typeface="Calibri"/>
            </a:endParaRPr>
          </a:p>
        </p:txBody>
      </p:sp>
      <p:sp>
        <p:nvSpPr>
          <p:cNvPr id="2289" name="Shape 2289"/>
          <p:cNvSpPr/>
          <p:nvPr/>
        </p:nvSpPr>
        <p:spPr>
          <a:xfrm>
            <a:off x="950863" y="1287557"/>
            <a:ext cx="10641000" cy="1768500"/>
          </a:xfrm>
          <a:custGeom>
            <a:pathLst>
              <a:path extrusionOk="0" h="120000" w="120000">
                <a:moveTo>
                  <a:pt x="40961" y="0"/>
                </a:moveTo>
                <a:lnTo>
                  <a:pt x="29927" y="34877"/>
                </a:lnTo>
                <a:lnTo>
                  <a:pt x="25077" y="28211"/>
                </a:lnTo>
                <a:lnTo>
                  <a:pt x="16138" y="28400"/>
                </a:lnTo>
                <a:lnTo>
                  <a:pt x="0" y="60466"/>
                </a:lnTo>
                <a:lnTo>
                  <a:pt x="4827" y="90455"/>
                </a:lnTo>
                <a:lnTo>
                  <a:pt x="31016" y="85366"/>
                </a:lnTo>
                <a:lnTo>
                  <a:pt x="37683" y="90738"/>
                </a:lnTo>
                <a:lnTo>
                  <a:pt x="54138" y="84827"/>
                </a:lnTo>
                <a:lnTo>
                  <a:pt x="63150" y="90344"/>
                </a:lnTo>
                <a:lnTo>
                  <a:pt x="61827" y="103616"/>
                </a:lnTo>
                <a:lnTo>
                  <a:pt x="72338" y="101750"/>
                </a:lnTo>
                <a:lnTo>
                  <a:pt x="72138" y="88827"/>
                </a:lnTo>
                <a:lnTo>
                  <a:pt x="104972" y="120000"/>
                </a:lnTo>
                <a:lnTo>
                  <a:pt x="111755" y="103255"/>
                </a:lnTo>
                <a:lnTo>
                  <a:pt x="120000" y="99605"/>
                </a:lnTo>
                <a:lnTo>
                  <a:pt x="104022" y="76116"/>
                </a:lnTo>
                <a:lnTo>
                  <a:pt x="104000" y="76094"/>
                </a:lnTo>
                <a:lnTo>
                  <a:pt x="104083" y="74933"/>
                </a:lnTo>
                <a:lnTo>
                  <a:pt x="101005" y="72783"/>
                </a:lnTo>
                <a:lnTo>
                  <a:pt x="99555" y="71177"/>
                </a:lnTo>
                <a:lnTo>
                  <a:pt x="98355" y="65538"/>
                </a:lnTo>
                <a:lnTo>
                  <a:pt x="94366" y="63655"/>
                </a:lnTo>
                <a:lnTo>
                  <a:pt x="92177" y="57061"/>
                </a:lnTo>
                <a:lnTo>
                  <a:pt x="78261" y="34377"/>
                </a:lnTo>
                <a:lnTo>
                  <a:pt x="74250" y="47755"/>
                </a:lnTo>
                <a:lnTo>
                  <a:pt x="68105" y="39711"/>
                </a:lnTo>
                <a:lnTo>
                  <a:pt x="67988" y="41622"/>
                </a:lnTo>
                <a:lnTo>
                  <a:pt x="64627" y="75472"/>
                </a:lnTo>
                <a:lnTo>
                  <a:pt x="51361" y="34244"/>
                </a:lnTo>
                <a:lnTo>
                  <a:pt x="49372" y="36127"/>
                </a:lnTo>
                <a:lnTo>
                  <a:pt x="40961" y="0"/>
                </a:lnTo>
                <a:close/>
              </a:path>
            </a:pathLst>
          </a:custGeom>
          <a:gradFill>
            <a:gsLst>
              <a:gs pos="0">
                <a:srgbClr val="83BF00"/>
              </a:gs>
              <a:gs pos="100000">
                <a:srgbClr val="83BF00"/>
              </a:gs>
            </a:gsLst>
            <a:path path="circle">
              <a:fillToRect b="100%" r="100%"/>
            </a:path>
            <a:tileRect l="-100%" t="-100%"/>
          </a:gradFill>
          <a:ln>
            <a:noFill/>
          </a:ln>
        </p:spPr>
        <p:txBody>
          <a:bodyPr anchorCtr="0" anchor="t" bIns="45700" lIns="91425" rIns="91425" tIns="45700">
            <a:noAutofit/>
          </a:bodyPr>
          <a:lstStyle/>
          <a:p>
            <a:pPr indent="0" lvl="0" marL="0" marR="0" rtl="0" algn="l">
              <a:spcBef>
                <a:spcPts val="0"/>
              </a:spcBef>
              <a:buNone/>
            </a:pPr>
            <a:r>
              <a:t/>
            </a:r>
            <a:endParaRPr sz="3600">
              <a:solidFill>
                <a:srgbClr val="000000"/>
              </a:solidFill>
              <a:latin typeface="Calibri"/>
              <a:ea typeface="Calibri"/>
              <a:cs typeface="Calibri"/>
              <a:sym typeface="Calibri"/>
            </a:endParaRPr>
          </a:p>
        </p:txBody>
      </p:sp>
      <p:sp>
        <p:nvSpPr>
          <p:cNvPr id="2290" name="Shape 2290"/>
          <p:cNvSpPr/>
          <p:nvPr/>
        </p:nvSpPr>
        <p:spPr>
          <a:xfrm>
            <a:off x="950862" y="1287557"/>
            <a:ext cx="10641000" cy="1768500"/>
          </a:xfrm>
          <a:custGeom>
            <a:pathLst>
              <a:path extrusionOk="0" h="120000" w="120000">
                <a:moveTo>
                  <a:pt x="40961" y="0"/>
                </a:moveTo>
                <a:lnTo>
                  <a:pt x="29927" y="34877"/>
                </a:lnTo>
                <a:lnTo>
                  <a:pt x="25077" y="28211"/>
                </a:lnTo>
                <a:lnTo>
                  <a:pt x="16138" y="28400"/>
                </a:lnTo>
                <a:lnTo>
                  <a:pt x="0" y="60466"/>
                </a:lnTo>
                <a:lnTo>
                  <a:pt x="4827" y="90455"/>
                </a:lnTo>
                <a:lnTo>
                  <a:pt x="31016" y="85366"/>
                </a:lnTo>
                <a:lnTo>
                  <a:pt x="37683" y="90738"/>
                </a:lnTo>
                <a:lnTo>
                  <a:pt x="54138" y="84827"/>
                </a:lnTo>
                <a:lnTo>
                  <a:pt x="63150" y="90344"/>
                </a:lnTo>
                <a:lnTo>
                  <a:pt x="61827" y="103616"/>
                </a:lnTo>
                <a:lnTo>
                  <a:pt x="72338" y="101750"/>
                </a:lnTo>
                <a:lnTo>
                  <a:pt x="72138" y="88827"/>
                </a:lnTo>
                <a:lnTo>
                  <a:pt x="104972" y="120000"/>
                </a:lnTo>
                <a:lnTo>
                  <a:pt x="111755" y="103255"/>
                </a:lnTo>
                <a:lnTo>
                  <a:pt x="120000" y="99605"/>
                </a:lnTo>
                <a:lnTo>
                  <a:pt x="104022" y="76116"/>
                </a:lnTo>
                <a:lnTo>
                  <a:pt x="104000" y="76094"/>
                </a:lnTo>
                <a:lnTo>
                  <a:pt x="104083" y="74933"/>
                </a:lnTo>
                <a:lnTo>
                  <a:pt x="101005" y="72783"/>
                </a:lnTo>
                <a:lnTo>
                  <a:pt x="99555" y="71177"/>
                </a:lnTo>
                <a:lnTo>
                  <a:pt x="98355" y="65538"/>
                </a:lnTo>
                <a:lnTo>
                  <a:pt x="94366" y="63655"/>
                </a:lnTo>
                <a:lnTo>
                  <a:pt x="92177" y="57061"/>
                </a:lnTo>
                <a:lnTo>
                  <a:pt x="78261" y="34377"/>
                </a:lnTo>
                <a:lnTo>
                  <a:pt x="74250" y="47755"/>
                </a:lnTo>
                <a:lnTo>
                  <a:pt x="68105" y="39711"/>
                </a:lnTo>
                <a:lnTo>
                  <a:pt x="67988" y="41622"/>
                </a:lnTo>
                <a:lnTo>
                  <a:pt x="64627" y="75472"/>
                </a:lnTo>
                <a:lnTo>
                  <a:pt x="51361" y="34244"/>
                </a:lnTo>
                <a:lnTo>
                  <a:pt x="49372" y="36127"/>
                </a:lnTo>
                <a:lnTo>
                  <a:pt x="40961" y="0"/>
                </a:lnTo>
                <a:close/>
              </a:path>
            </a:pathLst>
          </a:custGeom>
          <a:noFill/>
          <a:ln>
            <a:noFill/>
          </a:ln>
        </p:spPr>
      </p:sp>
      <p:sp>
        <p:nvSpPr>
          <p:cNvPr id="2291" name="Shape 2291"/>
          <p:cNvSpPr/>
          <p:nvPr/>
        </p:nvSpPr>
        <p:spPr>
          <a:xfrm>
            <a:off x="1518065" y="1703291"/>
            <a:ext cx="1656000" cy="462900"/>
          </a:xfrm>
          <a:custGeom>
            <a:pathLst>
              <a:path extrusionOk="0" h="120000" w="120000">
                <a:moveTo>
                  <a:pt x="81016" y="53644"/>
                </a:moveTo>
                <a:lnTo>
                  <a:pt x="102833" y="37133"/>
                </a:lnTo>
                <a:lnTo>
                  <a:pt x="120000" y="322"/>
                </a:lnTo>
                <a:lnTo>
                  <a:pt x="61266" y="0"/>
                </a:lnTo>
                <a:lnTo>
                  <a:pt x="0" y="76833"/>
                </a:lnTo>
                <a:lnTo>
                  <a:pt x="10577" y="120000"/>
                </a:lnTo>
                <a:lnTo>
                  <a:pt x="81016" y="53644"/>
                </a:lnTo>
                <a:close/>
              </a:path>
            </a:pathLst>
          </a:custGeom>
          <a:solidFill>
            <a:srgbClr val="9CD036"/>
          </a:solidFill>
          <a:ln>
            <a:noFill/>
          </a:ln>
        </p:spPr>
        <p:txBody>
          <a:bodyPr anchorCtr="0" anchor="t" bIns="45700" lIns="91425" rIns="91425" tIns="45700">
            <a:noAutofit/>
          </a:bodyPr>
          <a:lstStyle/>
          <a:p>
            <a:pPr indent="0" lvl="0" marL="0" marR="0" rtl="0" algn="l">
              <a:spcBef>
                <a:spcPts val="0"/>
              </a:spcBef>
              <a:buNone/>
            </a:pPr>
            <a:r>
              <a:t/>
            </a:r>
            <a:endParaRPr sz="3600">
              <a:solidFill>
                <a:srgbClr val="000000"/>
              </a:solidFill>
              <a:latin typeface="Calibri"/>
              <a:ea typeface="Calibri"/>
              <a:cs typeface="Calibri"/>
              <a:sym typeface="Calibri"/>
            </a:endParaRPr>
          </a:p>
        </p:txBody>
      </p:sp>
      <p:sp>
        <p:nvSpPr>
          <p:cNvPr id="2292" name="Shape 2292"/>
          <p:cNvSpPr/>
          <p:nvPr/>
        </p:nvSpPr>
        <p:spPr>
          <a:xfrm rot="-7862">
            <a:off x="-619321" y="1463971"/>
            <a:ext cx="1836604" cy="740102"/>
          </a:xfrm>
          <a:custGeom>
            <a:pathLst>
              <a:path extrusionOk="0" h="120000" w="120000">
                <a:moveTo>
                  <a:pt x="109459" y="0"/>
                </a:moveTo>
                <a:cubicBezTo>
                  <a:pt x="109314" y="-44"/>
                  <a:pt x="83656" y="2917"/>
                  <a:pt x="58715" y="22636"/>
                </a:cubicBezTo>
                <a:cubicBezTo>
                  <a:pt x="33106" y="42888"/>
                  <a:pt x="9867" y="80035"/>
                  <a:pt x="3454" y="91494"/>
                </a:cubicBezTo>
                <a:cubicBezTo>
                  <a:pt x="1913" y="97419"/>
                  <a:pt x="862" y="104038"/>
                  <a:pt x="361" y="110974"/>
                </a:cubicBezTo>
                <a:cubicBezTo>
                  <a:pt x="-144" y="117943"/>
                  <a:pt x="27" y="118999"/>
                  <a:pt x="22" y="120000"/>
                </a:cubicBezTo>
                <a:lnTo>
                  <a:pt x="120000" y="51819"/>
                </a:lnTo>
                <a:lnTo>
                  <a:pt x="109459" y="0"/>
                </a:lnTo>
                <a:close/>
              </a:path>
            </a:pathLst>
          </a:custGeom>
          <a:solidFill>
            <a:srgbClr val="64CCC9"/>
          </a:solidFill>
          <a:ln>
            <a:noFill/>
          </a:ln>
        </p:spPr>
        <p:txBody>
          <a:bodyPr anchorCtr="0" anchor="t" bIns="45700" lIns="91425" rIns="91425" tIns="45700">
            <a:noAutofit/>
          </a:bodyPr>
          <a:lstStyle/>
          <a:p>
            <a:pPr indent="0" lvl="0" marL="0" marR="0" rtl="0" algn="l">
              <a:spcBef>
                <a:spcPts val="0"/>
              </a:spcBef>
              <a:buNone/>
            </a:pPr>
            <a:r>
              <a:t/>
            </a:r>
            <a:endParaRPr sz="3600">
              <a:solidFill>
                <a:srgbClr val="000000"/>
              </a:solidFill>
              <a:latin typeface="Calibri"/>
              <a:ea typeface="Calibri"/>
              <a:cs typeface="Calibri"/>
              <a:sym typeface="Calibri"/>
            </a:endParaRPr>
          </a:p>
        </p:txBody>
      </p:sp>
      <p:sp>
        <p:nvSpPr>
          <p:cNvPr id="2293" name="Shape 2293"/>
          <p:cNvSpPr/>
          <p:nvPr/>
        </p:nvSpPr>
        <p:spPr>
          <a:xfrm>
            <a:off x="2463718" y="1289550"/>
            <a:ext cx="3043800" cy="1335599"/>
          </a:xfrm>
          <a:custGeom>
            <a:pathLst>
              <a:path extrusionOk="0" h="120000" w="120000">
                <a:moveTo>
                  <a:pt x="43238" y="111966"/>
                </a:moveTo>
                <a:lnTo>
                  <a:pt x="69994" y="120000"/>
                </a:lnTo>
                <a:lnTo>
                  <a:pt x="120000" y="45438"/>
                </a:lnTo>
                <a:lnTo>
                  <a:pt x="101044" y="50427"/>
                </a:lnTo>
                <a:lnTo>
                  <a:pt x="82194" y="0"/>
                </a:lnTo>
                <a:lnTo>
                  <a:pt x="0" y="98127"/>
                </a:lnTo>
                <a:lnTo>
                  <a:pt x="43238" y="111966"/>
                </a:lnTo>
                <a:close/>
              </a:path>
            </a:pathLst>
          </a:custGeom>
          <a:solidFill>
            <a:srgbClr val="9CD036"/>
          </a:solidFill>
          <a:ln>
            <a:noFill/>
          </a:ln>
        </p:spPr>
        <p:txBody>
          <a:bodyPr anchorCtr="0" anchor="t" bIns="45700" lIns="91425" rIns="91425" tIns="45700">
            <a:noAutofit/>
          </a:bodyPr>
          <a:lstStyle/>
          <a:p>
            <a:pPr indent="0" lvl="0" marL="0" marR="0" rtl="0" algn="l">
              <a:spcBef>
                <a:spcPts val="0"/>
              </a:spcBef>
              <a:buNone/>
            </a:pPr>
            <a:r>
              <a:t/>
            </a:r>
            <a:endParaRPr sz="3600">
              <a:solidFill>
                <a:srgbClr val="000000"/>
              </a:solidFill>
              <a:latin typeface="Calibri"/>
              <a:ea typeface="Calibri"/>
              <a:cs typeface="Calibri"/>
              <a:sym typeface="Calibri"/>
            </a:endParaRPr>
          </a:p>
        </p:txBody>
      </p:sp>
      <p:grpSp>
        <p:nvGrpSpPr>
          <p:cNvPr id="2294" name="Shape 2294"/>
          <p:cNvGrpSpPr/>
          <p:nvPr/>
        </p:nvGrpSpPr>
        <p:grpSpPr>
          <a:xfrm flipH="1">
            <a:off x="2977131" y="2061884"/>
            <a:ext cx="595230" cy="658747"/>
            <a:chOff x="-1" y="-1"/>
            <a:chExt cx="1190700" cy="1317758"/>
          </a:xfrm>
        </p:grpSpPr>
        <p:sp>
          <p:nvSpPr>
            <p:cNvPr id="2295" name="Shape 2295"/>
            <p:cNvSpPr/>
            <p:nvPr/>
          </p:nvSpPr>
          <p:spPr>
            <a:xfrm>
              <a:off x="511506" y="1042657"/>
              <a:ext cx="157200" cy="275100"/>
            </a:xfrm>
            <a:prstGeom prst="rect">
              <a:avLst/>
            </a:prstGeom>
            <a:solidFill>
              <a:srgbClr val="5D3E16"/>
            </a:solidFill>
            <a:ln>
              <a:noFill/>
            </a:ln>
            <a:effectLst>
              <a:outerShdw blurRad="711200" rotWithShape="0">
                <a:srgbClr val="000000">
                  <a:alpha val="74900"/>
                </a:srgbClr>
              </a:outerShdw>
            </a:effectLst>
          </p:spPr>
          <p:txBody>
            <a:bodyPr anchorCtr="0" anchor="t" bIns="22850" lIns="22850" rIns="22850" tIns="2285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296" name="Shape 2296"/>
            <p:cNvSpPr/>
            <p:nvPr/>
          </p:nvSpPr>
          <p:spPr>
            <a:xfrm>
              <a:off x="-1" y="-1"/>
              <a:ext cx="1190700" cy="1138500"/>
            </a:xfrm>
            <a:custGeom>
              <a:pathLst>
                <a:path extrusionOk="0" h="120000" w="120000">
                  <a:moveTo>
                    <a:pt x="0" y="120000"/>
                  </a:moveTo>
                  <a:lnTo>
                    <a:pt x="58888" y="0"/>
                  </a:lnTo>
                  <a:lnTo>
                    <a:pt x="120000" y="120000"/>
                  </a:lnTo>
                  <a:lnTo>
                    <a:pt x="0" y="120000"/>
                  </a:lnTo>
                  <a:close/>
                </a:path>
              </a:pathLst>
            </a:custGeom>
            <a:solidFill>
              <a:srgbClr val="0F9948"/>
            </a:solidFill>
            <a:ln>
              <a:noFill/>
            </a:ln>
          </p:spPr>
          <p:txBody>
            <a:bodyPr anchorCtr="0" anchor="t" bIns="22850" lIns="22850" rIns="22850" tIns="2285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297" name="Shape 2297"/>
            <p:cNvSpPr/>
            <p:nvPr/>
          </p:nvSpPr>
          <p:spPr>
            <a:xfrm>
              <a:off x="584345" y="-1"/>
              <a:ext cx="606300" cy="1138500"/>
            </a:xfrm>
            <a:custGeom>
              <a:pathLst>
                <a:path extrusionOk="0" h="120000" w="120000">
                  <a:moveTo>
                    <a:pt x="0" y="0"/>
                  </a:moveTo>
                  <a:lnTo>
                    <a:pt x="120000" y="120000"/>
                  </a:lnTo>
                  <a:lnTo>
                    <a:pt x="0" y="120000"/>
                  </a:lnTo>
                  <a:lnTo>
                    <a:pt x="0" y="0"/>
                  </a:lnTo>
                  <a:close/>
                </a:path>
              </a:pathLst>
            </a:custGeom>
            <a:solidFill>
              <a:srgbClr val="76C05C"/>
            </a:solidFill>
            <a:ln>
              <a:noFill/>
            </a:ln>
          </p:spPr>
          <p:txBody>
            <a:bodyPr anchorCtr="0" anchor="t" bIns="22850" lIns="22850" rIns="22850" tIns="2285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298" name="Shape 2298"/>
            <p:cNvSpPr/>
            <p:nvPr/>
          </p:nvSpPr>
          <p:spPr>
            <a:xfrm>
              <a:off x="500050" y="0"/>
              <a:ext cx="168600" cy="162000"/>
            </a:xfrm>
            <a:custGeom>
              <a:pathLst>
                <a:path extrusionOk="0" h="120000" w="120000">
                  <a:moveTo>
                    <a:pt x="0" y="120000"/>
                  </a:moveTo>
                  <a:lnTo>
                    <a:pt x="60000" y="0"/>
                  </a:lnTo>
                  <a:lnTo>
                    <a:pt x="120000" y="120000"/>
                  </a:lnTo>
                  <a:lnTo>
                    <a:pt x="0" y="120000"/>
                  </a:lnTo>
                  <a:close/>
                </a:path>
              </a:pathLst>
            </a:custGeom>
            <a:solidFill>
              <a:srgbClr val="76C05C"/>
            </a:solidFill>
            <a:ln>
              <a:noFill/>
            </a:ln>
          </p:spPr>
          <p:txBody>
            <a:bodyPr anchorCtr="0" anchor="t" bIns="22850" lIns="22850" rIns="22850" tIns="2285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299" name="Shape 2299"/>
            <p:cNvSpPr/>
            <p:nvPr/>
          </p:nvSpPr>
          <p:spPr>
            <a:xfrm>
              <a:off x="584345" y="0"/>
              <a:ext cx="84300" cy="162000"/>
            </a:xfrm>
            <a:custGeom>
              <a:pathLst>
                <a:path extrusionOk="0" h="120000" w="120000">
                  <a:moveTo>
                    <a:pt x="120000" y="120000"/>
                  </a:moveTo>
                  <a:lnTo>
                    <a:pt x="0" y="120000"/>
                  </a:lnTo>
                  <a:lnTo>
                    <a:pt x="120000" y="120000"/>
                  </a:lnTo>
                  <a:close/>
                </a:path>
              </a:pathLst>
            </a:custGeom>
            <a:solidFill>
              <a:srgbClr val="91CD7D"/>
            </a:solidFill>
            <a:ln>
              <a:noFill/>
            </a:ln>
          </p:spPr>
          <p:txBody>
            <a:bodyPr anchorCtr="0" anchor="t" bIns="22850" lIns="22850" rIns="22850" tIns="2285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300" name="Shape 2300"/>
            <p:cNvSpPr/>
            <p:nvPr/>
          </p:nvSpPr>
          <p:spPr>
            <a:xfrm>
              <a:off x="584345" y="0"/>
              <a:ext cx="84300" cy="162000"/>
            </a:xfrm>
            <a:custGeom>
              <a:pathLst>
                <a:path extrusionOk="0" h="120000" w="120000">
                  <a:moveTo>
                    <a:pt x="0" y="0"/>
                  </a:moveTo>
                  <a:lnTo>
                    <a:pt x="0" y="120000"/>
                  </a:lnTo>
                  <a:lnTo>
                    <a:pt x="120000" y="120000"/>
                  </a:lnTo>
                  <a:lnTo>
                    <a:pt x="0" y="0"/>
                  </a:lnTo>
                  <a:close/>
                </a:path>
              </a:pathLst>
            </a:custGeom>
            <a:solidFill>
              <a:srgbClr val="91CD7D"/>
            </a:solidFill>
            <a:ln>
              <a:noFill/>
            </a:ln>
          </p:spPr>
          <p:txBody>
            <a:bodyPr anchorCtr="0" anchor="t" bIns="22850" lIns="22850" rIns="22850" tIns="2285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sp>
        <p:nvSpPr>
          <p:cNvPr id="2301" name="Shape 2301"/>
          <p:cNvSpPr/>
          <p:nvPr/>
        </p:nvSpPr>
        <p:spPr>
          <a:xfrm>
            <a:off x="-975655" y="1461496"/>
            <a:ext cx="5108400" cy="1644000"/>
          </a:xfrm>
          <a:custGeom>
            <a:pathLst>
              <a:path extrusionOk="0" h="120000" w="120000">
                <a:moveTo>
                  <a:pt x="0" y="79083"/>
                </a:moveTo>
                <a:lnTo>
                  <a:pt x="47633" y="0"/>
                </a:lnTo>
                <a:lnTo>
                  <a:pt x="53727" y="16894"/>
                </a:lnTo>
                <a:lnTo>
                  <a:pt x="69166" y="63783"/>
                </a:lnTo>
                <a:lnTo>
                  <a:pt x="87750" y="64805"/>
                </a:lnTo>
                <a:lnTo>
                  <a:pt x="94572" y="94694"/>
                </a:lnTo>
                <a:lnTo>
                  <a:pt x="120000" y="111044"/>
                </a:lnTo>
                <a:lnTo>
                  <a:pt x="114094" y="120000"/>
                </a:lnTo>
                <a:lnTo>
                  <a:pt x="90655" y="110261"/>
                </a:lnTo>
                <a:lnTo>
                  <a:pt x="79394" y="111133"/>
                </a:lnTo>
                <a:lnTo>
                  <a:pt x="66555" y="101450"/>
                </a:lnTo>
                <a:lnTo>
                  <a:pt x="66233" y="101811"/>
                </a:lnTo>
                <a:lnTo>
                  <a:pt x="18994" y="99500"/>
                </a:lnTo>
                <a:lnTo>
                  <a:pt x="866" y="104155"/>
                </a:lnTo>
                <a:lnTo>
                  <a:pt x="0" y="79083"/>
                </a:lnTo>
                <a:close/>
              </a:path>
            </a:pathLst>
          </a:custGeom>
          <a:solidFill>
            <a:srgbClr val="00B2A9"/>
          </a:solidFill>
          <a:ln>
            <a:noFill/>
          </a:ln>
        </p:spPr>
        <p:txBody>
          <a:bodyPr anchorCtr="0" anchor="t" bIns="45700" lIns="91425" rIns="91425" tIns="45700">
            <a:noAutofit/>
          </a:bodyPr>
          <a:lstStyle/>
          <a:p>
            <a:pPr indent="0" lvl="0" marL="0" marR="0" rtl="0" algn="l">
              <a:spcBef>
                <a:spcPts val="0"/>
              </a:spcBef>
              <a:buNone/>
            </a:pPr>
            <a:r>
              <a:t/>
            </a:r>
            <a:endParaRPr sz="3600">
              <a:solidFill>
                <a:srgbClr val="000000"/>
              </a:solidFill>
              <a:latin typeface="Calibri"/>
              <a:ea typeface="Calibri"/>
              <a:cs typeface="Calibri"/>
              <a:sym typeface="Calibri"/>
            </a:endParaRPr>
          </a:p>
        </p:txBody>
      </p:sp>
      <p:sp>
        <p:nvSpPr>
          <p:cNvPr id="2302" name="Shape 2302"/>
          <p:cNvSpPr/>
          <p:nvPr/>
        </p:nvSpPr>
        <p:spPr>
          <a:xfrm>
            <a:off x="-370478" y="2043378"/>
            <a:ext cx="2039700" cy="654000"/>
          </a:xfrm>
          <a:custGeom>
            <a:pathLst>
              <a:path extrusionOk="0" h="120000" w="120000">
                <a:moveTo>
                  <a:pt x="120000" y="19122"/>
                </a:moveTo>
                <a:lnTo>
                  <a:pt x="104594" y="0"/>
                </a:lnTo>
                <a:lnTo>
                  <a:pt x="0" y="32761"/>
                </a:lnTo>
                <a:lnTo>
                  <a:pt x="3283" y="120000"/>
                </a:lnTo>
                <a:lnTo>
                  <a:pt x="120000" y="19122"/>
                </a:lnTo>
                <a:close/>
              </a:path>
            </a:pathLst>
          </a:custGeom>
          <a:solidFill>
            <a:srgbClr val="64CCC9"/>
          </a:solidFill>
          <a:ln>
            <a:noFill/>
          </a:ln>
        </p:spPr>
        <p:txBody>
          <a:bodyPr anchorCtr="0" anchor="t" bIns="45700" lIns="91425" rIns="91425" tIns="45700">
            <a:noAutofit/>
          </a:bodyPr>
          <a:lstStyle/>
          <a:p>
            <a:pPr indent="0" lvl="0" marL="0" marR="0" rtl="0" algn="l">
              <a:spcBef>
                <a:spcPts val="0"/>
              </a:spcBef>
              <a:buNone/>
            </a:pPr>
            <a:r>
              <a:t/>
            </a:r>
            <a:endParaRPr sz="3600">
              <a:solidFill>
                <a:srgbClr val="000000"/>
              </a:solidFill>
              <a:latin typeface="Calibri"/>
              <a:ea typeface="Calibri"/>
              <a:cs typeface="Calibri"/>
              <a:sym typeface="Calibri"/>
            </a:endParaRPr>
          </a:p>
        </p:txBody>
      </p:sp>
      <p:sp>
        <p:nvSpPr>
          <p:cNvPr id="2303" name="Shape 2303"/>
          <p:cNvSpPr/>
          <p:nvPr/>
        </p:nvSpPr>
        <p:spPr>
          <a:xfrm>
            <a:off x="5094983" y="1794225"/>
            <a:ext cx="5207399" cy="1276200"/>
          </a:xfrm>
          <a:custGeom>
            <a:pathLst>
              <a:path extrusionOk="0" h="120000" w="120000">
                <a:moveTo>
                  <a:pt x="0" y="84416"/>
                </a:moveTo>
                <a:lnTo>
                  <a:pt x="30994" y="95644"/>
                </a:lnTo>
                <a:lnTo>
                  <a:pt x="52261" y="93083"/>
                </a:lnTo>
                <a:lnTo>
                  <a:pt x="120000" y="120000"/>
                </a:lnTo>
                <a:lnTo>
                  <a:pt x="114322" y="83361"/>
                </a:lnTo>
                <a:lnTo>
                  <a:pt x="95305" y="59450"/>
                </a:lnTo>
                <a:lnTo>
                  <a:pt x="95605" y="41311"/>
                </a:lnTo>
                <a:lnTo>
                  <a:pt x="80194" y="39255"/>
                </a:lnTo>
                <a:lnTo>
                  <a:pt x="58694" y="72450"/>
                </a:lnTo>
                <a:lnTo>
                  <a:pt x="70972" y="17633"/>
                </a:lnTo>
                <a:lnTo>
                  <a:pt x="64422" y="0"/>
                </a:lnTo>
                <a:lnTo>
                  <a:pt x="50666" y="28200"/>
                </a:lnTo>
                <a:lnTo>
                  <a:pt x="43700" y="7400"/>
                </a:lnTo>
                <a:lnTo>
                  <a:pt x="0" y="84416"/>
                </a:lnTo>
                <a:close/>
              </a:path>
            </a:pathLst>
          </a:custGeom>
          <a:solidFill>
            <a:srgbClr val="9CD036"/>
          </a:solidFill>
          <a:ln>
            <a:noFill/>
          </a:ln>
        </p:spPr>
        <p:txBody>
          <a:bodyPr anchorCtr="0" anchor="t" bIns="45700" lIns="91425" rIns="91425" tIns="45700">
            <a:noAutofit/>
          </a:bodyPr>
          <a:lstStyle/>
          <a:p>
            <a:pPr indent="0" lvl="0" marL="0" marR="0" rtl="0" algn="l">
              <a:spcBef>
                <a:spcPts val="0"/>
              </a:spcBef>
              <a:buNone/>
            </a:pPr>
            <a:r>
              <a:t/>
            </a:r>
            <a:endParaRPr sz="3600">
              <a:solidFill>
                <a:srgbClr val="000000"/>
              </a:solidFill>
              <a:latin typeface="Calibri"/>
              <a:ea typeface="Calibri"/>
              <a:cs typeface="Calibri"/>
              <a:sym typeface="Calibri"/>
            </a:endParaRPr>
          </a:p>
        </p:txBody>
      </p:sp>
      <p:sp>
        <p:nvSpPr>
          <p:cNvPr id="2304" name="Shape 2304"/>
          <p:cNvSpPr/>
          <p:nvPr/>
        </p:nvSpPr>
        <p:spPr>
          <a:xfrm>
            <a:off x="1592308" y="2338130"/>
            <a:ext cx="1208100" cy="519900"/>
          </a:xfrm>
          <a:custGeom>
            <a:pathLst>
              <a:path extrusionOk="0" h="120000" w="120000">
                <a:moveTo>
                  <a:pt x="26550" y="118750"/>
                </a:moveTo>
                <a:lnTo>
                  <a:pt x="120000" y="54727"/>
                </a:lnTo>
                <a:lnTo>
                  <a:pt x="115594" y="1861"/>
                </a:lnTo>
                <a:lnTo>
                  <a:pt x="38255" y="0"/>
                </a:lnTo>
                <a:lnTo>
                  <a:pt x="35711" y="36594"/>
                </a:lnTo>
                <a:lnTo>
                  <a:pt x="0" y="120000"/>
                </a:lnTo>
                <a:lnTo>
                  <a:pt x="26550" y="118750"/>
                </a:lnTo>
                <a:close/>
              </a:path>
            </a:pathLst>
          </a:custGeom>
          <a:solidFill>
            <a:srgbClr val="64CCC9">
              <a:alpha val="59609"/>
            </a:srgbClr>
          </a:solidFill>
          <a:ln>
            <a:noFill/>
          </a:ln>
        </p:spPr>
        <p:txBody>
          <a:bodyPr anchorCtr="0" anchor="t" bIns="45700" lIns="91425" rIns="91425" tIns="45700">
            <a:noAutofit/>
          </a:bodyPr>
          <a:lstStyle/>
          <a:p>
            <a:pPr indent="0" lvl="0" marL="0" marR="0" rtl="0" algn="l">
              <a:spcBef>
                <a:spcPts val="0"/>
              </a:spcBef>
              <a:buNone/>
            </a:pPr>
            <a:r>
              <a:t/>
            </a:r>
            <a:endParaRPr sz="3600">
              <a:solidFill>
                <a:srgbClr val="000000"/>
              </a:solidFill>
              <a:latin typeface="Calibri"/>
              <a:ea typeface="Calibri"/>
              <a:cs typeface="Calibri"/>
              <a:sym typeface="Calibri"/>
            </a:endParaRPr>
          </a:p>
        </p:txBody>
      </p:sp>
      <p:sp>
        <p:nvSpPr>
          <p:cNvPr id="2305" name="Shape 2305"/>
          <p:cNvSpPr/>
          <p:nvPr/>
        </p:nvSpPr>
        <p:spPr>
          <a:xfrm>
            <a:off x="2885762" y="2756243"/>
            <a:ext cx="1015800" cy="348300"/>
          </a:xfrm>
          <a:custGeom>
            <a:pathLst>
              <a:path extrusionOk="0" h="120000" w="120000">
                <a:moveTo>
                  <a:pt x="117500" y="120000"/>
                </a:moveTo>
                <a:lnTo>
                  <a:pt x="120000" y="61844"/>
                </a:lnTo>
                <a:lnTo>
                  <a:pt x="18733" y="0"/>
                </a:lnTo>
                <a:lnTo>
                  <a:pt x="0" y="77127"/>
                </a:lnTo>
                <a:lnTo>
                  <a:pt x="117500" y="120000"/>
                </a:lnTo>
                <a:close/>
              </a:path>
            </a:pathLst>
          </a:custGeom>
          <a:solidFill>
            <a:srgbClr val="64CCC9">
              <a:alpha val="59609"/>
            </a:srgbClr>
          </a:solidFill>
          <a:ln>
            <a:noFill/>
          </a:ln>
        </p:spPr>
        <p:txBody>
          <a:bodyPr anchorCtr="0" anchor="t" bIns="45700" lIns="91425" rIns="91425" tIns="45700">
            <a:noAutofit/>
          </a:bodyPr>
          <a:lstStyle/>
          <a:p>
            <a:pPr indent="0" lvl="0" marL="0" marR="0" rtl="0" algn="l">
              <a:spcBef>
                <a:spcPts val="0"/>
              </a:spcBef>
              <a:buNone/>
            </a:pPr>
            <a:r>
              <a:t/>
            </a:r>
            <a:endParaRPr sz="3600">
              <a:solidFill>
                <a:srgbClr val="000000"/>
              </a:solidFill>
              <a:latin typeface="Calibri"/>
              <a:ea typeface="Calibri"/>
              <a:cs typeface="Calibri"/>
              <a:sym typeface="Calibri"/>
            </a:endParaRPr>
          </a:p>
        </p:txBody>
      </p:sp>
      <p:sp>
        <p:nvSpPr>
          <p:cNvPr id="2306" name="Shape 2306"/>
          <p:cNvSpPr/>
          <p:nvPr/>
        </p:nvSpPr>
        <p:spPr>
          <a:xfrm>
            <a:off x="5017835" y="1780724"/>
            <a:ext cx="603000" cy="708000"/>
          </a:xfrm>
          <a:custGeom>
            <a:pathLst>
              <a:path extrusionOk="0" h="120000" w="120000">
                <a:moveTo>
                  <a:pt x="54950" y="106211"/>
                </a:moveTo>
                <a:lnTo>
                  <a:pt x="120000" y="41177"/>
                </a:lnTo>
                <a:lnTo>
                  <a:pt x="93311" y="0"/>
                </a:lnTo>
                <a:lnTo>
                  <a:pt x="0" y="120000"/>
                </a:lnTo>
                <a:lnTo>
                  <a:pt x="54950" y="106211"/>
                </a:lnTo>
                <a:close/>
              </a:path>
            </a:pathLst>
          </a:custGeom>
          <a:solidFill>
            <a:srgbClr val="9CD036"/>
          </a:solidFill>
          <a:ln>
            <a:noFill/>
          </a:ln>
        </p:spPr>
        <p:txBody>
          <a:bodyPr anchorCtr="0" anchor="t" bIns="45700" lIns="91425" rIns="91425" tIns="45700">
            <a:noAutofit/>
          </a:bodyPr>
          <a:lstStyle/>
          <a:p>
            <a:pPr indent="0" lvl="0" marL="0" marR="0" rtl="0" algn="l">
              <a:spcBef>
                <a:spcPts val="0"/>
              </a:spcBef>
              <a:buNone/>
            </a:pPr>
            <a:r>
              <a:t/>
            </a:r>
            <a:endParaRPr sz="3600">
              <a:solidFill>
                <a:srgbClr val="000000"/>
              </a:solidFill>
              <a:latin typeface="Calibri"/>
              <a:ea typeface="Calibri"/>
              <a:cs typeface="Calibri"/>
              <a:sym typeface="Calibri"/>
            </a:endParaRPr>
          </a:p>
        </p:txBody>
      </p:sp>
      <p:sp>
        <p:nvSpPr>
          <p:cNvPr id="2307" name="Shape 2307"/>
          <p:cNvSpPr/>
          <p:nvPr/>
        </p:nvSpPr>
        <p:spPr>
          <a:xfrm>
            <a:off x="2409781" y="2628642"/>
            <a:ext cx="496500" cy="366600"/>
          </a:xfrm>
          <a:custGeom>
            <a:pathLst>
              <a:path extrusionOk="0" h="120000" w="120000">
                <a:moveTo>
                  <a:pt x="110044" y="112177"/>
                </a:moveTo>
                <a:lnTo>
                  <a:pt x="120000" y="40672"/>
                </a:lnTo>
                <a:lnTo>
                  <a:pt x="97550" y="0"/>
                </a:lnTo>
                <a:lnTo>
                  <a:pt x="0" y="120000"/>
                </a:lnTo>
                <a:lnTo>
                  <a:pt x="110044" y="112177"/>
                </a:lnTo>
                <a:close/>
              </a:path>
            </a:pathLst>
          </a:custGeom>
          <a:solidFill>
            <a:srgbClr val="64CCC9">
              <a:alpha val="59609"/>
            </a:srgbClr>
          </a:solidFill>
          <a:ln>
            <a:noFill/>
          </a:ln>
        </p:spPr>
        <p:txBody>
          <a:bodyPr anchorCtr="0" anchor="t" bIns="45700" lIns="91425" rIns="91425" tIns="45700">
            <a:noAutofit/>
          </a:bodyPr>
          <a:lstStyle/>
          <a:p>
            <a:pPr indent="0" lvl="0" marL="0" marR="0" rtl="0" algn="l">
              <a:spcBef>
                <a:spcPts val="0"/>
              </a:spcBef>
              <a:buNone/>
            </a:pPr>
            <a:r>
              <a:t/>
            </a:r>
            <a:endParaRPr sz="3600">
              <a:solidFill>
                <a:srgbClr val="000000"/>
              </a:solidFill>
              <a:latin typeface="Calibri"/>
              <a:ea typeface="Calibri"/>
              <a:cs typeface="Calibri"/>
              <a:sym typeface="Calibri"/>
            </a:endParaRPr>
          </a:p>
        </p:txBody>
      </p:sp>
      <p:grpSp>
        <p:nvGrpSpPr>
          <p:cNvPr id="2308" name="Shape 2308"/>
          <p:cNvGrpSpPr/>
          <p:nvPr/>
        </p:nvGrpSpPr>
        <p:grpSpPr>
          <a:xfrm>
            <a:off x="1913491" y="2570050"/>
            <a:ext cx="468267" cy="708068"/>
            <a:chOff x="-2" y="-1"/>
            <a:chExt cx="936721" cy="1416420"/>
          </a:xfrm>
        </p:grpSpPr>
        <p:pic>
          <p:nvPicPr>
            <p:cNvPr id="2309" name="Shape 2309"/>
            <p:cNvPicPr preferRelativeResize="0"/>
            <p:nvPr/>
          </p:nvPicPr>
          <p:blipFill rotWithShape="1">
            <a:blip r:embed="rId3">
              <a:alphaModFix/>
            </a:blip>
            <a:srcRect b="0" l="0" r="0" t="0"/>
            <a:stretch/>
          </p:blipFill>
          <p:spPr>
            <a:xfrm rot="10800000">
              <a:off x="392712" y="1212419"/>
              <a:ext cx="151500" cy="204000"/>
            </a:xfrm>
            <a:prstGeom prst="rect">
              <a:avLst/>
            </a:prstGeom>
            <a:noFill/>
            <a:ln>
              <a:noFill/>
            </a:ln>
            <a:effectLst>
              <a:outerShdw blurRad="711200" rotWithShape="0">
                <a:srgbClr val="000000">
                  <a:alpha val="74900"/>
                </a:srgbClr>
              </a:outerShdw>
            </a:effectLst>
          </p:spPr>
        </p:pic>
        <p:grpSp>
          <p:nvGrpSpPr>
            <p:cNvPr id="2310" name="Shape 2310"/>
            <p:cNvGrpSpPr/>
            <p:nvPr/>
          </p:nvGrpSpPr>
          <p:grpSpPr>
            <a:xfrm>
              <a:off x="-2" y="-1"/>
              <a:ext cx="936721" cy="1220700"/>
              <a:chOff x="-1" y="-1"/>
              <a:chExt cx="936721" cy="1220700"/>
            </a:xfrm>
          </p:grpSpPr>
          <p:sp>
            <p:nvSpPr>
              <p:cNvPr id="2311" name="Shape 2311"/>
              <p:cNvSpPr/>
              <p:nvPr/>
            </p:nvSpPr>
            <p:spPr>
              <a:xfrm>
                <a:off x="-1" y="-1"/>
                <a:ext cx="468300" cy="1220700"/>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22850" lIns="22850" rIns="22850" tIns="2285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312" name="Shape 2312"/>
              <p:cNvSpPr/>
              <p:nvPr/>
            </p:nvSpPr>
            <p:spPr>
              <a:xfrm>
                <a:off x="468420" y="-1"/>
                <a:ext cx="468300" cy="1220700"/>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0F9948"/>
              </a:solidFill>
              <a:ln>
                <a:noFill/>
              </a:ln>
            </p:spPr>
            <p:txBody>
              <a:bodyPr anchorCtr="0" anchor="t" bIns="22850" lIns="22850" rIns="22850" tIns="2285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grpSp>
      <p:grpSp>
        <p:nvGrpSpPr>
          <p:cNvPr id="2313" name="Shape 2313"/>
          <p:cNvGrpSpPr/>
          <p:nvPr/>
        </p:nvGrpSpPr>
        <p:grpSpPr>
          <a:xfrm flipH="1">
            <a:off x="2755523" y="1742465"/>
            <a:ext cx="165762" cy="183360"/>
            <a:chOff x="-1" y="-1"/>
            <a:chExt cx="331592" cy="366793"/>
          </a:xfrm>
        </p:grpSpPr>
        <p:sp>
          <p:nvSpPr>
            <p:cNvPr id="2314" name="Shape 2314"/>
            <p:cNvSpPr/>
            <p:nvPr/>
          </p:nvSpPr>
          <p:spPr>
            <a:xfrm>
              <a:off x="142412" y="290292"/>
              <a:ext cx="43800" cy="76500"/>
            </a:xfrm>
            <a:prstGeom prst="rect">
              <a:avLst/>
            </a:prstGeom>
            <a:solidFill>
              <a:srgbClr val="5D3E16"/>
            </a:solidFill>
            <a:ln>
              <a:noFill/>
            </a:ln>
          </p:spPr>
          <p:txBody>
            <a:bodyPr anchorCtr="0" anchor="t" bIns="22850" lIns="22850" rIns="22850" tIns="2285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315" name="Shape 2315"/>
            <p:cNvSpPr/>
            <p:nvPr/>
          </p:nvSpPr>
          <p:spPr>
            <a:xfrm>
              <a:off x="0" y="0"/>
              <a:ext cx="331500" cy="317100"/>
            </a:xfrm>
            <a:custGeom>
              <a:pathLst>
                <a:path extrusionOk="0" h="120000" w="120000">
                  <a:moveTo>
                    <a:pt x="0" y="120000"/>
                  </a:moveTo>
                  <a:lnTo>
                    <a:pt x="58888" y="0"/>
                  </a:lnTo>
                  <a:lnTo>
                    <a:pt x="120000" y="120000"/>
                  </a:lnTo>
                  <a:lnTo>
                    <a:pt x="0" y="120000"/>
                  </a:lnTo>
                  <a:close/>
                </a:path>
              </a:pathLst>
            </a:custGeom>
            <a:solidFill>
              <a:srgbClr val="0F9948"/>
            </a:solidFill>
            <a:ln>
              <a:noFill/>
            </a:ln>
          </p:spPr>
          <p:txBody>
            <a:bodyPr anchorCtr="0" anchor="t" bIns="22850" lIns="22850" rIns="22850" tIns="2285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316" name="Shape 2316"/>
            <p:cNvSpPr/>
            <p:nvPr/>
          </p:nvSpPr>
          <p:spPr>
            <a:xfrm>
              <a:off x="162691" y="0"/>
              <a:ext cx="168900" cy="317100"/>
            </a:xfrm>
            <a:custGeom>
              <a:pathLst>
                <a:path extrusionOk="0" h="120000" w="120000">
                  <a:moveTo>
                    <a:pt x="0" y="0"/>
                  </a:moveTo>
                  <a:lnTo>
                    <a:pt x="120000" y="120000"/>
                  </a:lnTo>
                  <a:lnTo>
                    <a:pt x="0" y="120000"/>
                  </a:lnTo>
                  <a:lnTo>
                    <a:pt x="0" y="0"/>
                  </a:lnTo>
                  <a:close/>
                </a:path>
              </a:pathLst>
            </a:custGeom>
            <a:solidFill>
              <a:srgbClr val="76C05C"/>
            </a:solidFill>
            <a:ln>
              <a:noFill/>
            </a:ln>
          </p:spPr>
          <p:txBody>
            <a:bodyPr anchorCtr="0" anchor="t" bIns="22850" lIns="22850" rIns="22850" tIns="2285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317" name="Shape 2317"/>
            <p:cNvSpPr/>
            <p:nvPr/>
          </p:nvSpPr>
          <p:spPr>
            <a:xfrm>
              <a:off x="139221" y="0"/>
              <a:ext cx="46800" cy="45000"/>
            </a:xfrm>
            <a:custGeom>
              <a:pathLst>
                <a:path extrusionOk="0" h="120000" w="120000">
                  <a:moveTo>
                    <a:pt x="0" y="120000"/>
                  </a:moveTo>
                  <a:lnTo>
                    <a:pt x="60000" y="0"/>
                  </a:lnTo>
                  <a:lnTo>
                    <a:pt x="120000" y="120000"/>
                  </a:lnTo>
                  <a:lnTo>
                    <a:pt x="0" y="120000"/>
                  </a:lnTo>
                  <a:close/>
                </a:path>
              </a:pathLst>
            </a:custGeom>
            <a:solidFill>
              <a:srgbClr val="76C05C"/>
            </a:solidFill>
            <a:ln>
              <a:noFill/>
            </a:ln>
          </p:spPr>
          <p:txBody>
            <a:bodyPr anchorCtr="0" anchor="t" bIns="22850" lIns="22850" rIns="22850" tIns="2285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318" name="Shape 2318"/>
            <p:cNvSpPr/>
            <p:nvPr/>
          </p:nvSpPr>
          <p:spPr>
            <a:xfrm>
              <a:off x="162691" y="0"/>
              <a:ext cx="23400" cy="45000"/>
            </a:xfrm>
            <a:custGeom>
              <a:pathLst>
                <a:path extrusionOk="0" h="120000" w="120000">
                  <a:moveTo>
                    <a:pt x="120000" y="120000"/>
                  </a:moveTo>
                  <a:lnTo>
                    <a:pt x="0" y="120000"/>
                  </a:lnTo>
                  <a:lnTo>
                    <a:pt x="120000" y="120000"/>
                  </a:lnTo>
                  <a:close/>
                </a:path>
              </a:pathLst>
            </a:custGeom>
            <a:solidFill>
              <a:srgbClr val="91CD7D"/>
            </a:solidFill>
            <a:ln>
              <a:noFill/>
            </a:ln>
          </p:spPr>
          <p:txBody>
            <a:bodyPr anchorCtr="0" anchor="t" bIns="22850" lIns="22850" rIns="22850" tIns="2285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319" name="Shape 2319"/>
            <p:cNvSpPr/>
            <p:nvPr/>
          </p:nvSpPr>
          <p:spPr>
            <a:xfrm>
              <a:off x="162691" y="0"/>
              <a:ext cx="23400" cy="45000"/>
            </a:xfrm>
            <a:custGeom>
              <a:pathLst>
                <a:path extrusionOk="0" h="120000" w="120000">
                  <a:moveTo>
                    <a:pt x="0" y="0"/>
                  </a:moveTo>
                  <a:lnTo>
                    <a:pt x="0" y="120000"/>
                  </a:lnTo>
                  <a:lnTo>
                    <a:pt x="120000" y="120000"/>
                  </a:lnTo>
                  <a:lnTo>
                    <a:pt x="0" y="0"/>
                  </a:lnTo>
                  <a:close/>
                </a:path>
              </a:pathLst>
            </a:custGeom>
            <a:solidFill>
              <a:srgbClr val="91CD7D"/>
            </a:solidFill>
            <a:ln>
              <a:noFill/>
            </a:ln>
          </p:spPr>
          <p:txBody>
            <a:bodyPr anchorCtr="0" anchor="t" bIns="22850" lIns="22850" rIns="22850" tIns="2285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grpSp>
        <p:nvGrpSpPr>
          <p:cNvPr id="2320" name="Shape 2320"/>
          <p:cNvGrpSpPr/>
          <p:nvPr/>
        </p:nvGrpSpPr>
        <p:grpSpPr>
          <a:xfrm>
            <a:off x="1016470" y="2628279"/>
            <a:ext cx="393148" cy="594292"/>
            <a:chOff x="-2" y="-1"/>
            <a:chExt cx="786454" cy="1188821"/>
          </a:xfrm>
        </p:grpSpPr>
        <p:pic>
          <p:nvPicPr>
            <p:cNvPr id="2321" name="Shape 2321"/>
            <p:cNvPicPr preferRelativeResize="0"/>
            <p:nvPr/>
          </p:nvPicPr>
          <p:blipFill rotWithShape="1">
            <a:blip r:embed="rId3">
              <a:alphaModFix/>
            </a:blip>
            <a:srcRect b="0" l="0" r="0" t="0"/>
            <a:stretch/>
          </p:blipFill>
          <p:spPr>
            <a:xfrm rot="10800000">
              <a:off x="329566" y="1017520"/>
              <a:ext cx="127200" cy="171300"/>
            </a:xfrm>
            <a:prstGeom prst="rect">
              <a:avLst/>
            </a:prstGeom>
            <a:noFill/>
            <a:ln>
              <a:noFill/>
            </a:ln>
          </p:spPr>
        </p:pic>
        <p:grpSp>
          <p:nvGrpSpPr>
            <p:cNvPr id="2322" name="Shape 2322"/>
            <p:cNvGrpSpPr/>
            <p:nvPr/>
          </p:nvGrpSpPr>
          <p:grpSpPr>
            <a:xfrm>
              <a:off x="-2" y="-1"/>
              <a:ext cx="786454" cy="1024500"/>
              <a:chOff x="-1" y="-1"/>
              <a:chExt cx="786454" cy="1024500"/>
            </a:xfrm>
          </p:grpSpPr>
          <p:sp>
            <p:nvSpPr>
              <p:cNvPr id="2323" name="Shape 2323"/>
              <p:cNvSpPr/>
              <p:nvPr/>
            </p:nvSpPr>
            <p:spPr>
              <a:xfrm>
                <a:off x="0" y="-1"/>
                <a:ext cx="393300" cy="1024500"/>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22850" lIns="22850" rIns="22850" tIns="2285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324" name="Shape 2324"/>
              <p:cNvSpPr/>
              <p:nvPr/>
            </p:nvSpPr>
            <p:spPr>
              <a:xfrm>
                <a:off x="393153" y="-1"/>
                <a:ext cx="393300" cy="1024500"/>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0F9948"/>
              </a:solidFill>
              <a:ln>
                <a:noFill/>
              </a:ln>
            </p:spPr>
            <p:txBody>
              <a:bodyPr anchorCtr="0" anchor="t" bIns="22850" lIns="22850" rIns="22850" tIns="2285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grpSp>
      <p:grpSp>
        <p:nvGrpSpPr>
          <p:cNvPr id="2325" name="Shape 2325"/>
          <p:cNvGrpSpPr/>
          <p:nvPr/>
        </p:nvGrpSpPr>
        <p:grpSpPr>
          <a:xfrm>
            <a:off x="11364803" y="1984209"/>
            <a:ext cx="766279" cy="1158629"/>
            <a:chOff x="-2" y="-1"/>
            <a:chExt cx="865265" cy="1308299"/>
          </a:xfrm>
        </p:grpSpPr>
        <p:pic>
          <p:nvPicPr>
            <p:cNvPr id="2326" name="Shape 2326"/>
            <p:cNvPicPr preferRelativeResize="0"/>
            <p:nvPr/>
          </p:nvPicPr>
          <p:blipFill rotWithShape="1">
            <a:blip r:embed="rId3">
              <a:alphaModFix/>
            </a:blip>
            <a:srcRect b="0" l="0" r="0" t="0"/>
            <a:stretch/>
          </p:blipFill>
          <p:spPr>
            <a:xfrm rot="10800000">
              <a:off x="362570" y="1119898"/>
              <a:ext cx="140100" cy="188400"/>
            </a:xfrm>
            <a:prstGeom prst="rect">
              <a:avLst/>
            </a:prstGeom>
            <a:noFill/>
            <a:ln>
              <a:noFill/>
            </a:ln>
            <a:effectLst>
              <a:outerShdw blurRad="711200" rotWithShape="0">
                <a:srgbClr val="000000">
                  <a:alpha val="74900"/>
                </a:srgbClr>
              </a:outerShdw>
            </a:effectLst>
          </p:spPr>
        </p:pic>
        <p:grpSp>
          <p:nvGrpSpPr>
            <p:cNvPr id="2327" name="Shape 2327"/>
            <p:cNvGrpSpPr/>
            <p:nvPr/>
          </p:nvGrpSpPr>
          <p:grpSpPr>
            <a:xfrm>
              <a:off x="-2" y="-1"/>
              <a:ext cx="865265" cy="1127400"/>
              <a:chOff x="-1" y="-1"/>
              <a:chExt cx="865265" cy="1127400"/>
            </a:xfrm>
          </p:grpSpPr>
          <p:sp>
            <p:nvSpPr>
              <p:cNvPr id="2328" name="Shape 2328"/>
              <p:cNvSpPr/>
              <p:nvPr/>
            </p:nvSpPr>
            <p:spPr>
              <a:xfrm>
                <a:off x="-1" y="-1"/>
                <a:ext cx="432600" cy="1127400"/>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22850" lIns="22850" rIns="22850" tIns="2285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329" name="Shape 2329"/>
              <p:cNvSpPr/>
              <p:nvPr/>
            </p:nvSpPr>
            <p:spPr>
              <a:xfrm>
                <a:off x="432664" y="-1"/>
                <a:ext cx="432600" cy="1127400"/>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0F9948"/>
              </a:solidFill>
              <a:ln>
                <a:noFill/>
              </a:ln>
            </p:spPr>
            <p:txBody>
              <a:bodyPr anchorCtr="0" anchor="t" bIns="22850" lIns="22850" rIns="22850" tIns="2285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grpSp>
      <p:grpSp>
        <p:nvGrpSpPr>
          <p:cNvPr id="2330" name="Shape 2330"/>
          <p:cNvGrpSpPr/>
          <p:nvPr/>
        </p:nvGrpSpPr>
        <p:grpSpPr>
          <a:xfrm>
            <a:off x="3518323" y="1700079"/>
            <a:ext cx="6358128" cy="4449646"/>
            <a:chOff x="-1201834" y="5330"/>
            <a:chExt cx="12718800" cy="8901073"/>
          </a:xfrm>
        </p:grpSpPr>
        <p:sp>
          <p:nvSpPr>
            <p:cNvPr id="2331" name="Shape 2331"/>
            <p:cNvSpPr/>
            <p:nvPr/>
          </p:nvSpPr>
          <p:spPr>
            <a:xfrm>
              <a:off x="7530653" y="7172185"/>
              <a:ext cx="729600" cy="1668000"/>
            </a:xfrm>
            <a:custGeom>
              <a:pathLst>
                <a:path extrusionOk="0" h="120000" w="120000">
                  <a:moveTo>
                    <a:pt x="0" y="120000"/>
                  </a:moveTo>
                  <a:lnTo>
                    <a:pt x="120000" y="120000"/>
                  </a:lnTo>
                  <a:lnTo>
                    <a:pt x="120000" y="0"/>
                  </a:lnTo>
                  <a:lnTo>
                    <a:pt x="0" y="0"/>
                  </a:lnTo>
                  <a:cubicBezTo>
                    <a:pt x="0" y="0"/>
                    <a:pt x="0" y="120000"/>
                    <a:pt x="0" y="120000"/>
                  </a:cubicBezTo>
                  <a:close/>
                </a:path>
              </a:pathLst>
            </a:custGeom>
            <a:solidFill>
              <a:srgbClr val="4A3116"/>
            </a:solidFill>
            <a:ln>
              <a:noFill/>
            </a:ln>
          </p:spPr>
          <p:txBody>
            <a:bodyPr anchorCtr="0" anchor="ctr" bIns="19025" lIns="19025" rIns="19025" tIns="19025">
              <a:noAutofit/>
            </a:bodyPr>
            <a:lstStyle/>
            <a:p>
              <a:pPr indent="0" lvl="0" marL="0" marR="0" rtl="0" algn="l">
                <a:spcBef>
                  <a:spcPts val="0"/>
                </a:spcBef>
                <a:buNone/>
              </a:pPr>
              <a:r>
                <a:t/>
              </a:r>
              <a:endParaRPr sz="1500">
                <a:solidFill>
                  <a:srgbClr val="1C1C1C"/>
                </a:solidFill>
                <a:latin typeface="Gill Sans"/>
                <a:ea typeface="Gill Sans"/>
                <a:cs typeface="Gill Sans"/>
                <a:sym typeface="Gill Sans"/>
              </a:endParaRPr>
            </a:p>
          </p:txBody>
        </p:sp>
        <p:sp>
          <p:nvSpPr>
            <p:cNvPr id="2332" name="Shape 2332"/>
            <p:cNvSpPr/>
            <p:nvPr/>
          </p:nvSpPr>
          <p:spPr>
            <a:xfrm>
              <a:off x="2076631" y="7202843"/>
              <a:ext cx="747600" cy="1637100"/>
            </a:xfrm>
            <a:custGeom>
              <a:pathLst>
                <a:path extrusionOk="0" h="120000" w="120000">
                  <a:moveTo>
                    <a:pt x="119938" y="0"/>
                  </a:moveTo>
                  <a:lnTo>
                    <a:pt x="0" y="4927"/>
                  </a:lnTo>
                  <a:lnTo>
                    <a:pt x="2916" y="7661"/>
                  </a:lnTo>
                  <a:lnTo>
                    <a:pt x="2916" y="120000"/>
                  </a:lnTo>
                  <a:lnTo>
                    <a:pt x="120000" y="120000"/>
                  </a:lnTo>
                  <a:lnTo>
                    <a:pt x="120000" y="0"/>
                  </a:lnTo>
                  <a:cubicBezTo>
                    <a:pt x="120000" y="0"/>
                    <a:pt x="119938" y="0"/>
                    <a:pt x="119938" y="0"/>
                  </a:cubicBezTo>
                  <a:close/>
                </a:path>
              </a:pathLst>
            </a:custGeom>
            <a:solidFill>
              <a:srgbClr val="4A3116"/>
            </a:solidFill>
            <a:ln>
              <a:noFill/>
            </a:ln>
          </p:spPr>
          <p:txBody>
            <a:bodyPr anchorCtr="0" anchor="ctr" bIns="19025" lIns="19025" rIns="19025" tIns="19025">
              <a:noAutofit/>
            </a:bodyPr>
            <a:lstStyle/>
            <a:p>
              <a:pPr indent="0" lvl="0" marL="0" marR="0" rtl="0" algn="l">
                <a:spcBef>
                  <a:spcPts val="0"/>
                </a:spcBef>
                <a:buNone/>
              </a:pPr>
              <a:r>
                <a:t/>
              </a:r>
              <a:endParaRPr sz="1500">
                <a:solidFill>
                  <a:srgbClr val="1C1C1C"/>
                </a:solidFill>
                <a:latin typeface="Gill Sans"/>
                <a:ea typeface="Gill Sans"/>
                <a:cs typeface="Gill Sans"/>
                <a:sym typeface="Gill Sans"/>
              </a:endParaRPr>
            </a:p>
          </p:txBody>
        </p:sp>
        <p:sp>
          <p:nvSpPr>
            <p:cNvPr id="2333" name="Shape 2333"/>
            <p:cNvSpPr/>
            <p:nvPr/>
          </p:nvSpPr>
          <p:spPr>
            <a:xfrm>
              <a:off x="-1201834" y="5329"/>
              <a:ext cx="12718800" cy="5657100"/>
            </a:xfrm>
            <a:custGeom>
              <a:pathLst>
                <a:path extrusionOk="0" h="120000" w="120000">
                  <a:moveTo>
                    <a:pt x="119904" y="50517"/>
                  </a:moveTo>
                  <a:cubicBezTo>
                    <a:pt x="120303" y="39667"/>
                    <a:pt x="120028" y="22143"/>
                    <a:pt x="107105" y="17849"/>
                  </a:cubicBezTo>
                  <a:cubicBezTo>
                    <a:pt x="78425" y="8320"/>
                    <a:pt x="41872" y="4368"/>
                    <a:pt x="12928" y="381"/>
                  </a:cubicBezTo>
                  <a:cubicBezTo>
                    <a:pt x="8958" y="-165"/>
                    <a:pt x="-1164" y="-3018"/>
                    <a:pt x="106" y="21539"/>
                  </a:cubicBezTo>
                  <a:cubicBezTo>
                    <a:pt x="2097" y="59948"/>
                    <a:pt x="11089" y="119914"/>
                    <a:pt x="11179" y="120000"/>
                  </a:cubicBezTo>
                  <a:lnTo>
                    <a:pt x="114275" y="120000"/>
                  </a:lnTo>
                  <a:lnTo>
                    <a:pt x="119904" y="50517"/>
                  </a:lnTo>
                  <a:close/>
                </a:path>
              </a:pathLst>
            </a:custGeom>
            <a:solidFill>
              <a:srgbClr val="4A3116"/>
            </a:solidFill>
            <a:ln>
              <a:noFill/>
            </a:ln>
          </p:spPr>
          <p:txBody>
            <a:bodyPr anchorCtr="0" anchor="ctr" bIns="19025" lIns="19025" rIns="19025" tIns="19025">
              <a:noAutofit/>
            </a:bodyPr>
            <a:lstStyle/>
            <a:p>
              <a:pPr indent="0" lvl="0" marL="0" marR="0" rtl="0" algn="l">
                <a:spcBef>
                  <a:spcPts val="0"/>
                </a:spcBef>
                <a:buNone/>
              </a:pPr>
              <a:r>
                <a:t/>
              </a:r>
              <a:endParaRPr sz="1500">
                <a:solidFill>
                  <a:srgbClr val="1C1C1C"/>
                </a:solidFill>
                <a:latin typeface="Gill Sans"/>
                <a:ea typeface="Gill Sans"/>
                <a:cs typeface="Gill Sans"/>
                <a:sym typeface="Gill Sans"/>
              </a:endParaRPr>
            </a:p>
          </p:txBody>
        </p:sp>
        <p:sp>
          <p:nvSpPr>
            <p:cNvPr id="2334" name="Shape 2334"/>
            <p:cNvSpPr/>
            <p:nvPr/>
          </p:nvSpPr>
          <p:spPr>
            <a:xfrm>
              <a:off x="-17247" y="5658487"/>
              <a:ext cx="10931100" cy="2121900"/>
            </a:xfrm>
            <a:custGeom>
              <a:pathLst>
                <a:path extrusionOk="0" h="120000" w="120000">
                  <a:moveTo>
                    <a:pt x="120000" y="0"/>
                  </a:moveTo>
                  <a:lnTo>
                    <a:pt x="0" y="0"/>
                  </a:lnTo>
                  <a:cubicBezTo>
                    <a:pt x="2005" y="29359"/>
                    <a:pt x="3250" y="44591"/>
                    <a:pt x="5105" y="70097"/>
                  </a:cubicBezTo>
                  <a:cubicBezTo>
                    <a:pt x="6666" y="91529"/>
                    <a:pt x="8483" y="118525"/>
                    <a:pt x="17622" y="116477"/>
                  </a:cubicBezTo>
                  <a:cubicBezTo>
                    <a:pt x="18755" y="121294"/>
                    <a:pt x="92866" y="121536"/>
                    <a:pt x="106388" y="114907"/>
                  </a:cubicBezTo>
                  <a:cubicBezTo>
                    <a:pt x="112850" y="111740"/>
                    <a:pt x="118427" y="81828"/>
                    <a:pt x="120000" y="0"/>
                  </a:cubicBezTo>
                </a:path>
              </a:pathLst>
            </a:custGeom>
            <a:solidFill>
              <a:srgbClr val="E1C276"/>
            </a:solidFill>
            <a:ln>
              <a:noFill/>
            </a:ln>
          </p:spPr>
          <p:txBody>
            <a:bodyPr anchorCtr="0" anchor="ctr" bIns="19025" lIns="19025" rIns="19025" tIns="19025">
              <a:noAutofit/>
            </a:bodyPr>
            <a:lstStyle/>
            <a:p>
              <a:pPr indent="0" lvl="0" marL="0" marR="0" rtl="0" algn="l">
                <a:spcBef>
                  <a:spcPts val="0"/>
                </a:spcBef>
                <a:buNone/>
              </a:pPr>
              <a:r>
                <a:t/>
              </a:r>
              <a:endParaRPr sz="1500">
                <a:solidFill>
                  <a:srgbClr val="1C1C1C"/>
                </a:solidFill>
                <a:latin typeface="Gill Sans"/>
                <a:ea typeface="Gill Sans"/>
                <a:cs typeface="Gill Sans"/>
                <a:sym typeface="Gill Sans"/>
              </a:endParaRPr>
            </a:p>
          </p:txBody>
        </p:sp>
        <p:sp>
          <p:nvSpPr>
            <p:cNvPr id="2335" name="Shape 2335"/>
            <p:cNvSpPr/>
            <p:nvPr/>
          </p:nvSpPr>
          <p:spPr>
            <a:xfrm>
              <a:off x="7108386" y="8253603"/>
              <a:ext cx="1484700" cy="652800"/>
            </a:xfrm>
            <a:custGeom>
              <a:pathLst>
                <a:path extrusionOk="0" h="120000" w="120000">
                  <a:moveTo>
                    <a:pt x="54170" y="70983"/>
                  </a:moveTo>
                  <a:cubicBezTo>
                    <a:pt x="54170" y="70983"/>
                    <a:pt x="27532" y="21411"/>
                    <a:pt x="44" y="21411"/>
                  </a:cubicBezTo>
                  <a:cubicBezTo>
                    <a:pt x="-1416" y="21411"/>
                    <a:pt x="33693" y="84505"/>
                    <a:pt x="33693" y="84505"/>
                  </a:cubicBezTo>
                  <a:lnTo>
                    <a:pt x="28572" y="114927"/>
                  </a:lnTo>
                  <a:lnTo>
                    <a:pt x="60022" y="111550"/>
                  </a:lnTo>
                  <a:lnTo>
                    <a:pt x="89460" y="120000"/>
                  </a:lnTo>
                  <a:lnTo>
                    <a:pt x="120000" y="39433"/>
                  </a:lnTo>
                  <a:cubicBezTo>
                    <a:pt x="120000" y="39433"/>
                    <a:pt x="91528" y="47327"/>
                    <a:pt x="84946" y="67605"/>
                  </a:cubicBezTo>
                  <a:cubicBezTo>
                    <a:pt x="78364" y="87883"/>
                    <a:pt x="94710" y="0"/>
                    <a:pt x="94710" y="0"/>
                  </a:cubicBezTo>
                  <a:cubicBezTo>
                    <a:pt x="94710" y="0"/>
                    <a:pt x="54170" y="70983"/>
                    <a:pt x="54170" y="70983"/>
                  </a:cubicBezTo>
                  <a:close/>
                </a:path>
              </a:pathLst>
            </a:custGeom>
            <a:solidFill>
              <a:srgbClr val="76C05C"/>
            </a:solidFill>
            <a:ln>
              <a:noFill/>
            </a:ln>
          </p:spPr>
          <p:txBody>
            <a:bodyPr anchorCtr="0" anchor="ctr" bIns="19025" lIns="19025" rIns="19025" tIns="19025">
              <a:noAutofit/>
            </a:bodyPr>
            <a:lstStyle/>
            <a:p>
              <a:pPr indent="0" lvl="0" marL="0" marR="0" rtl="0" algn="l">
                <a:spcBef>
                  <a:spcPts val="0"/>
                </a:spcBef>
                <a:buNone/>
              </a:pPr>
              <a:r>
                <a:t/>
              </a:r>
              <a:endParaRPr sz="1500">
                <a:solidFill>
                  <a:srgbClr val="1C1C1C"/>
                </a:solidFill>
                <a:latin typeface="Gill Sans"/>
                <a:ea typeface="Gill Sans"/>
                <a:cs typeface="Gill Sans"/>
                <a:sym typeface="Gill Sans"/>
              </a:endParaRPr>
            </a:p>
          </p:txBody>
        </p:sp>
        <p:sp>
          <p:nvSpPr>
            <p:cNvPr id="2336" name="Shape 2336"/>
            <p:cNvSpPr/>
            <p:nvPr/>
          </p:nvSpPr>
          <p:spPr>
            <a:xfrm>
              <a:off x="1675972" y="8253603"/>
              <a:ext cx="1485000" cy="652800"/>
            </a:xfrm>
            <a:custGeom>
              <a:pathLst>
                <a:path extrusionOk="0" h="120000" w="120000">
                  <a:moveTo>
                    <a:pt x="54170" y="70983"/>
                  </a:moveTo>
                  <a:cubicBezTo>
                    <a:pt x="54170" y="70983"/>
                    <a:pt x="27532" y="21411"/>
                    <a:pt x="44" y="21411"/>
                  </a:cubicBezTo>
                  <a:cubicBezTo>
                    <a:pt x="-1416" y="21411"/>
                    <a:pt x="33693" y="84505"/>
                    <a:pt x="33693" y="84505"/>
                  </a:cubicBezTo>
                  <a:lnTo>
                    <a:pt x="28572" y="114927"/>
                  </a:lnTo>
                  <a:lnTo>
                    <a:pt x="60022" y="111550"/>
                  </a:lnTo>
                  <a:lnTo>
                    <a:pt x="89460" y="120000"/>
                  </a:lnTo>
                  <a:lnTo>
                    <a:pt x="120000" y="39433"/>
                  </a:lnTo>
                  <a:cubicBezTo>
                    <a:pt x="120000" y="39433"/>
                    <a:pt x="91528" y="47327"/>
                    <a:pt x="84946" y="67605"/>
                  </a:cubicBezTo>
                  <a:cubicBezTo>
                    <a:pt x="78364" y="87883"/>
                    <a:pt x="94710" y="0"/>
                    <a:pt x="94710" y="0"/>
                  </a:cubicBezTo>
                  <a:cubicBezTo>
                    <a:pt x="94710" y="0"/>
                    <a:pt x="54170" y="70983"/>
                    <a:pt x="54170" y="70983"/>
                  </a:cubicBezTo>
                  <a:close/>
                </a:path>
              </a:pathLst>
            </a:custGeom>
            <a:solidFill>
              <a:srgbClr val="76C05C"/>
            </a:solidFill>
            <a:ln>
              <a:noFill/>
            </a:ln>
          </p:spPr>
          <p:txBody>
            <a:bodyPr anchorCtr="0" anchor="ctr" bIns="19025" lIns="19025" rIns="19025" tIns="19025">
              <a:noAutofit/>
            </a:bodyPr>
            <a:lstStyle/>
            <a:p>
              <a:pPr indent="0" lvl="0" marL="0" marR="0" rtl="0" algn="l">
                <a:spcBef>
                  <a:spcPts val="0"/>
                </a:spcBef>
                <a:buNone/>
              </a:pPr>
              <a:r>
                <a:t/>
              </a:r>
              <a:endParaRPr sz="1500">
                <a:solidFill>
                  <a:srgbClr val="1C1C1C"/>
                </a:solidFill>
                <a:latin typeface="Gill Sans"/>
                <a:ea typeface="Gill Sans"/>
                <a:cs typeface="Gill Sans"/>
                <a:sym typeface="Gill Sans"/>
              </a:endParaRPr>
            </a:p>
          </p:txBody>
        </p:sp>
      </p:grpSp>
      <p:pic>
        <p:nvPicPr>
          <p:cNvPr id="2337" name="Shape 2337"/>
          <p:cNvPicPr preferRelativeResize="0"/>
          <p:nvPr/>
        </p:nvPicPr>
        <p:blipFill rotWithShape="1">
          <a:blip r:embed="rId4">
            <a:alphaModFix/>
          </a:blip>
          <a:srcRect b="0" l="0" r="0" t="0"/>
          <a:stretch/>
        </p:blipFill>
        <p:spPr>
          <a:xfrm>
            <a:off x="3791338" y="1987441"/>
            <a:ext cx="971100" cy="679800"/>
          </a:xfrm>
          <a:prstGeom prst="rect">
            <a:avLst/>
          </a:prstGeom>
          <a:noFill/>
          <a:ln>
            <a:noFill/>
          </a:ln>
        </p:spPr>
      </p:pic>
      <p:pic>
        <p:nvPicPr>
          <p:cNvPr id="2338" name="Shape 2338"/>
          <p:cNvPicPr preferRelativeResize="0"/>
          <p:nvPr/>
        </p:nvPicPr>
        <p:blipFill rotWithShape="1">
          <a:blip r:embed="rId5">
            <a:alphaModFix/>
          </a:blip>
          <a:srcRect b="0" l="0" r="0" t="0"/>
          <a:stretch/>
        </p:blipFill>
        <p:spPr>
          <a:xfrm>
            <a:off x="9462496" y="274635"/>
            <a:ext cx="997200" cy="1456500"/>
          </a:xfrm>
          <a:prstGeom prst="rect">
            <a:avLst/>
          </a:prstGeom>
          <a:noFill/>
          <a:ln>
            <a:noFill/>
          </a:ln>
        </p:spPr>
      </p:pic>
      <p:grpSp>
        <p:nvGrpSpPr>
          <p:cNvPr id="2339" name="Shape 2339"/>
          <p:cNvGrpSpPr/>
          <p:nvPr/>
        </p:nvGrpSpPr>
        <p:grpSpPr>
          <a:xfrm>
            <a:off x="9740912" y="2570538"/>
            <a:ext cx="2067450" cy="3247776"/>
            <a:chOff x="9914534" y="2523578"/>
            <a:chExt cx="2274172" cy="3572517"/>
          </a:xfrm>
        </p:grpSpPr>
        <p:pic>
          <p:nvPicPr>
            <p:cNvPr id="2340" name="Shape 2340"/>
            <p:cNvPicPr preferRelativeResize="0"/>
            <p:nvPr/>
          </p:nvPicPr>
          <p:blipFill rotWithShape="1">
            <a:blip r:embed="rId6">
              <a:alphaModFix amt="37000"/>
            </a:blip>
            <a:srcRect b="0" l="0" r="0" t="0"/>
            <a:stretch/>
          </p:blipFill>
          <p:spPr>
            <a:xfrm>
              <a:off x="10304903" y="5785296"/>
              <a:ext cx="1575900" cy="310800"/>
            </a:xfrm>
            <a:prstGeom prst="rect">
              <a:avLst/>
            </a:prstGeom>
            <a:noFill/>
            <a:ln>
              <a:noFill/>
            </a:ln>
          </p:spPr>
        </p:pic>
        <p:grpSp>
          <p:nvGrpSpPr>
            <p:cNvPr id="2341" name="Shape 2341"/>
            <p:cNvGrpSpPr/>
            <p:nvPr/>
          </p:nvGrpSpPr>
          <p:grpSpPr>
            <a:xfrm>
              <a:off x="9914534" y="2523578"/>
              <a:ext cx="2274172" cy="3438398"/>
              <a:chOff x="-635177" y="3810989"/>
              <a:chExt cx="3418266" cy="5168192"/>
            </a:xfrm>
          </p:grpSpPr>
          <p:pic>
            <p:nvPicPr>
              <p:cNvPr id="2342" name="Shape 2342"/>
              <p:cNvPicPr preferRelativeResize="0"/>
              <p:nvPr/>
            </p:nvPicPr>
            <p:blipFill rotWithShape="1">
              <a:blip r:embed="rId3">
                <a:alphaModFix/>
              </a:blip>
              <a:srcRect b="0" l="0" r="0" t="0"/>
              <a:stretch/>
            </p:blipFill>
            <p:spPr>
              <a:xfrm rot="10800000">
                <a:off x="797333" y="8234882"/>
                <a:ext cx="553200" cy="744300"/>
              </a:xfrm>
              <a:prstGeom prst="rect">
                <a:avLst/>
              </a:prstGeom>
              <a:noFill/>
              <a:ln>
                <a:noFill/>
              </a:ln>
            </p:spPr>
          </p:pic>
          <p:grpSp>
            <p:nvGrpSpPr>
              <p:cNvPr id="2343" name="Shape 2343"/>
              <p:cNvGrpSpPr/>
              <p:nvPr/>
            </p:nvGrpSpPr>
            <p:grpSpPr>
              <a:xfrm>
                <a:off x="-635177" y="3810989"/>
                <a:ext cx="3418266" cy="4453800"/>
                <a:chOff x="-635177" y="3810989"/>
                <a:chExt cx="3418266" cy="4453800"/>
              </a:xfrm>
            </p:grpSpPr>
            <p:sp>
              <p:nvSpPr>
                <p:cNvPr id="2344" name="Shape 2344"/>
                <p:cNvSpPr/>
                <p:nvPr/>
              </p:nvSpPr>
              <p:spPr>
                <a:xfrm>
                  <a:off x="-635177" y="3810989"/>
                  <a:ext cx="1709100" cy="4453800"/>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22850" lIns="22850" rIns="22850" tIns="2285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345" name="Shape 2345"/>
                <p:cNvSpPr/>
                <p:nvPr/>
              </p:nvSpPr>
              <p:spPr>
                <a:xfrm>
                  <a:off x="1073988" y="3810989"/>
                  <a:ext cx="1709100" cy="4453800"/>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129948"/>
                </a:solidFill>
                <a:ln>
                  <a:noFill/>
                </a:ln>
              </p:spPr>
              <p:txBody>
                <a:bodyPr anchorCtr="0" anchor="t" bIns="22850" lIns="22850" rIns="22850" tIns="2285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grpSp>
      </p:grpSp>
      <p:grpSp>
        <p:nvGrpSpPr>
          <p:cNvPr id="2346" name="Shape 2346"/>
          <p:cNvGrpSpPr/>
          <p:nvPr/>
        </p:nvGrpSpPr>
        <p:grpSpPr>
          <a:xfrm>
            <a:off x="2538192" y="4428587"/>
            <a:ext cx="1583260" cy="2164005"/>
            <a:chOff x="1720834" y="4124430"/>
            <a:chExt cx="1422900" cy="1944824"/>
          </a:xfrm>
        </p:grpSpPr>
        <p:pic>
          <p:nvPicPr>
            <p:cNvPr id="2347" name="Shape 2347"/>
            <p:cNvPicPr preferRelativeResize="0"/>
            <p:nvPr/>
          </p:nvPicPr>
          <p:blipFill rotWithShape="1">
            <a:blip r:embed="rId6">
              <a:alphaModFix amt="61000"/>
            </a:blip>
            <a:srcRect b="0" l="0" r="0" t="0"/>
            <a:stretch/>
          </p:blipFill>
          <p:spPr>
            <a:xfrm>
              <a:off x="1860767" y="5681489"/>
              <a:ext cx="766800" cy="375900"/>
            </a:xfrm>
            <a:prstGeom prst="rect">
              <a:avLst/>
            </a:prstGeom>
            <a:noFill/>
            <a:ln>
              <a:noFill/>
            </a:ln>
          </p:spPr>
        </p:pic>
        <p:pic>
          <p:nvPicPr>
            <p:cNvPr id="2348" name="Shape 2348"/>
            <p:cNvPicPr preferRelativeResize="0"/>
            <p:nvPr/>
          </p:nvPicPr>
          <p:blipFill rotWithShape="1">
            <a:blip r:embed="rId6">
              <a:alphaModFix amt="61000"/>
            </a:blip>
            <a:srcRect b="0" l="0" r="0" t="0"/>
            <a:stretch/>
          </p:blipFill>
          <p:spPr>
            <a:xfrm>
              <a:off x="2369826" y="5693355"/>
              <a:ext cx="766800" cy="375900"/>
            </a:xfrm>
            <a:prstGeom prst="rect">
              <a:avLst/>
            </a:prstGeom>
            <a:noFill/>
            <a:ln>
              <a:noFill/>
            </a:ln>
          </p:spPr>
        </p:pic>
        <p:pic>
          <p:nvPicPr>
            <p:cNvPr id="2349" name="Shape 2349"/>
            <p:cNvPicPr preferRelativeResize="0"/>
            <p:nvPr/>
          </p:nvPicPr>
          <p:blipFill rotWithShape="1">
            <a:blip r:embed="rId7">
              <a:alphaModFix/>
            </a:blip>
            <a:srcRect b="0" l="0" r="0" t="0"/>
            <a:stretch/>
          </p:blipFill>
          <p:spPr>
            <a:xfrm>
              <a:off x="1720834" y="4124430"/>
              <a:ext cx="1422900" cy="1831200"/>
            </a:xfrm>
            <a:prstGeom prst="rect">
              <a:avLst/>
            </a:prstGeom>
            <a:noFill/>
            <a:ln>
              <a:noFill/>
            </a:ln>
          </p:spPr>
        </p:pic>
      </p:grpSp>
      <p:pic>
        <p:nvPicPr>
          <p:cNvPr id="2350" name="Shape 2350"/>
          <p:cNvPicPr preferRelativeResize="0"/>
          <p:nvPr/>
        </p:nvPicPr>
        <p:blipFill rotWithShape="1">
          <a:blip r:embed="rId6">
            <a:alphaModFix amt="61000"/>
          </a:blip>
          <a:srcRect b="0" l="0" r="0" t="0"/>
          <a:stretch/>
        </p:blipFill>
        <p:spPr>
          <a:xfrm>
            <a:off x="-138693" y="5426919"/>
            <a:ext cx="1906800" cy="375900"/>
          </a:xfrm>
          <a:prstGeom prst="rect">
            <a:avLst/>
          </a:prstGeom>
          <a:noFill/>
          <a:ln>
            <a:noFill/>
          </a:ln>
        </p:spPr>
      </p:pic>
      <p:grpSp>
        <p:nvGrpSpPr>
          <p:cNvPr id="2351" name="Shape 2351"/>
          <p:cNvGrpSpPr/>
          <p:nvPr/>
        </p:nvGrpSpPr>
        <p:grpSpPr>
          <a:xfrm>
            <a:off x="-916625" y="427526"/>
            <a:ext cx="3436675" cy="5195869"/>
            <a:chOff x="-2" y="-2"/>
            <a:chExt cx="6874726" cy="10393817"/>
          </a:xfrm>
        </p:grpSpPr>
        <p:pic>
          <p:nvPicPr>
            <p:cNvPr id="2352" name="Shape 2352"/>
            <p:cNvPicPr preferRelativeResize="0"/>
            <p:nvPr/>
          </p:nvPicPr>
          <p:blipFill rotWithShape="1">
            <a:blip r:embed="rId3">
              <a:alphaModFix/>
            </a:blip>
            <a:srcRect b="0" l="0" r="0" t="0"/>
            <a:stretch/>
          </p:blipFill>
          <p:spPr>
            <a:xfrm rot="10800000">
              <a:off x="2881087" y="8896815"/>
              <a:ext cx="1112400" cy="1497000"/>
            </a:xfrm>
            <a:prstGeom prst="rect">
              <a:avLst/>
            </a:prstGeom>
            <a:noFill/>
            <a:ln>
              <a:noFill/>
            </a:ln>
          </p:spPr>
        </p:pic>
        <p:grpSp>
          <p:nvGrpSpPr>
            <p:cNvPr id="2353" name="Shape 2353"/>
            <p:cNvGrpSpPr/>
            <p:nvPr/>
          </p:nvGrpSpPr>
          <p:grpSpPr>
            <a:xfrm>
              <a:off x="-2" y="-2"/>
              <a:ext cx="6874726" cy="8957100"/>
              <a:chOff x="-1" y="-1"/>
              <a:chExt cx="6874725" cy="8957100"/>
            </a:xfrm>
          </p:grpSpPr>
          <p:sp>
            <p:nvSpPr>
              <p:cNvPr id="2354" name="Shape 2354"/>
              <p:cNvSpPr/>
              <p:nvPr/>
            </p:nvSpPr>
            <p:spPr>
              <a:xfrm>
                <a:off x="0" y="-1"/>
                <a:ext cx="3437400" cy="8957100"/>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22850" lIns="22850" rIns="22850" tIns="2285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355" name="Shape 2355"/>
              <p:cNvSpPr/>
              <p:nvPr/>
            </p:nvSpPr>
            <p:spPr>
              <a:xfrm>
                <a:off x="3437325" y="-1"/>
                <a:ext cx="3437400" cy="8957100"/>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0F9948"/>
              </a:solidFill>
              <a:ln>
                <a:noFill/>
              </a:ln>
            </p:spPr>
            <p:txBody>
              <a:bodyPr anchorCtr="0" anchor="t" bIns="22850" lIns="22850" rIns="22850" tIns="2285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grpSp>
      <p:sp>
        <p:nvSpPr>
          <p:cNvPr id="2356" name="Shape 2356"/>
          <p:cNvSpPr txBox="1"/>
          <p:nvPr>
            <p:ph type="ctrTitle"/>
          </p:nvPr>
        </p:nvSpPr>
        <p:spPr>
          <a:xfrm>
            <a:off x="4117381" y="2342950"/>
            <a:ext cx="5394899" cy="1298400"/>
          </a:xfrm>
          <a:prstGeom prst="rect">
            <a:avLst/>
          </a:prstGeom>
          <a:noFill/>
          <a:ln>
            <a:noFill/>
          </a:ln>
        </p:spPr>
        <p:txBody>
          <a:bodyPr anchorCtr="0" anchor="b" bIns="91425" lIns="91425" rIns="91425" tIns="91425"/>
          <a:lstStyle>
            <a:lvl1pPr indent="0" lvl="0" marL="0" marR="0" rtl="0" algn="ctr">
              <a:lnSpc>
                <a:spcPct val="90000"/>
              </a:lnSpc>
              <a:spcBef>
                <a:spcPts val="0"/>
              </a:spcBef>
              <a:spcAft>
                <a:spcPts val="0"/>
              </a:spcAft>
              <a:buNone/>
              <a:defRPr b="0" i="0" sz="3800" u="none" cap="none" strike="noStrike">
                <a:solidFill>
                  <a:srgbClr val="E1C276"/>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357" name="Shape 2357"/>
          <p:cNvSpPr txBox="1"/>
          <p:nvPr>
            <p:ph idx="1" type="subTitle"/>
          </p:nvPr>
        </p:nvSpPr>
        <p:spPr>
          <a:xfrm>
            <a:off x="4099093" y="3732837"/>
            <a:ext cx="5422200" cy="795600"/>
          </a:xfrm>
          <a:prstGeom prst="rect">
            <a:avLst/>
          </a:prstGeom>
          <a:noFill/>
          <a:ln>
            <a:noFill/>
          </a:ln>
        </p:spPr>
        <p:txBody>
          <a:bodyPr anchorCtr="0" anchor="t" bIns="91425" lIns="91425" rIns="91425" tIns="91425"/>
          <a:lstStyle>
            <a:lvl1pPr indent="-342900" lvl="0" marL="342900" marR="0" rtl="0" algn="ctr">
              <a:spcBef>
                <a:spcPts val="0"/>
              </a:spcBef>
              <a:spcAft>
                <a:spcPts val="0"/>
              </a:spcAft>
              <a:buClr>
                <a:srgbClr val="7F7F7F"/>
              </a:buClr>
              <a:buFont typeface="Arial"/>
              <a:buNone/>
              <a:defRPr b="0" i="0" sz="2400" u="none" cap="none" strike="noStrike">
                <a:solidFill>
                  <a:srgbClr val="AA8D54"/>
                </a:solidFill>
                <a:latin typeface="Arial"/>
                <a:ea typeface="Arial"/>
                <a:cs typeface="Arial"/>
                <a:sym typeface="Arial"/>
              </a:defRPr>
            </a:lvl1pPr>
            <a:lvl2pPr indent="0" lvl="1" marL="457200" marR="0" rtl="0" algn="ctr">
              <a:spcBef>
                <a:spcPts val="200"/>
              </a:spcBef>
              <a:spcAft>
                <a:spcPts val="600"/>
              </a:spcAft>
              <a:buClr>
                <a:schemeClr val="accent2"/>
              </a:buClr>
              <a:buFont typeface="Arial"/>
              <a:buNone/>
              <a:defRPr b="0" i="0" sz="1800" u="none" cap="none" strike="noStrike">
                <a:solidFill>
                  <a:srgbClr val="898989"/>
                </a:solidFill>
                <a:latin typeface="Arial"/>
                <a:ea typeface="Arial"/>
                <a:cs typeface="Arial"/>
                <a:sym typeface="Arial"/>
              </a:defRPr>
            </a:lvl2pPr>
            <a:lvl3pPr indent="0" lvl="2" marL="914400" marR="0" rtl="0" algn="ctr">
              <a:spcBef>
                <a:spcPts val="0"/>
              </a:spcBef>
              <a:spcAft>
                <a:spcPts val="600"/>
              </a:spcAft>
              <a:buClr>
                <a:schemeClr val="accent2"/>
              </a:buClr>
              <a:buFont typeface="Arial"/>
              <a:buNone/>
              <a:defRPr b="0" i="0" sz="1600" u="none" cap="none" strike="noStrike">
                <a:solidFill>
                  <a:srgbClr val="898989"/>
                </a:solidFill>
                <a:latin typeface="Arial"/>
                <a:ea typeface="Arial"/>
                <a:cs typeface="Arial"/>
                <a:sym typeface="Arial"/>
              </a:defRPr>
            </a:lvl3pPr>
            <a:lvl4pPr indent="0" lvl="3" marL="1371600" marR="0" rtl="0" algn="ctr">
              <a:spcBef>
                <a:spcPts val="0"/>
              </a:spcBef>
              <a:spcAft>
                <a:spcPts val="600"/>
              </a:spcAft>
              <a:buClr>
                <a:schemeClr val="accent2"/>
              </a:buClr>
              <a:buFont typeface="Arial"/>
              <a:buNone/>
              <a:defRPr b="1" i="0" sz="1400" u="none" cap="none" strike="noStrike">
                <a:solidFill>
                  <a:srgbClr val="898989"/>
                </a:solidFill>
                <a:latin typeface="Arial"/>
                <a:ea typeface="Arial"/>
                <a:cs typeface="Arial"/>
                <a:sym typeface="Arial"/>
              </a:defRPr>
            </a:lvl4pPr>
            <a:lvl5pPr indent="0" lvl="4" marL="1828800" marR="0" rtl="0" algn="ctr">
              <a:spcBef>
                <a:spcPts val="200"/>
              </a:spcBef>
              <a:spcAft>
                <a:spcPts val="600"/>
              </a:spcAft>
              <a:buClr>
                <a:srgbClr val="7F7F7F"/>
              </a:buClr>
              <a:buFont typeface="Arial"/>
              <a:buNone/>
              <a:defRPr b="0" i="0" sz="2000" u="none" cap="none" strike="noStrike">
                <a:solidFill>
                  <a:srgbClr val="898989"/>
                </a:solidFill>
                <a:latin typeface="Arial"/>
                <a:ea typeface="Arial"/>
                <a:cs typeface="Arial"/>
                <a:sym typeface="Arial"/>
              </a:defRPr>
            </a:lvl5pPr>
            <a:lvl6pPr indent="0" lvl="5" marL="22860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6pPr>
            <a:lvl7pPr indent="0" lvl="6" marL="27432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7pPr>
            <a:lvl8pPr indent="0" lvl="7" marL="32004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8pPr>
            <a:lvl9pPr indent="0" lvl="8" marL="36576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9pPr>
          </a:lstStyle>
          <a:p/>
        </p:txBody>
      </p:sp>
      <p:sp>
        <p:nvSpPr>
          <p:cNvPr id="2358" name="Shape 2358"/>
          <p:cNvSpPr txBox="1"/>
          <p:nvPr>
            <p:ph idx="2" type="body"/>
          </p:nvPr>
        </p:nvSpPr>
        <p:spPr>
          <a:xfrm>
            <a:off x="5689453" y="5708557"/>
            <a:ext cx="2052000" cy="377700"/>
          </a:xfrm>
          <a:prstGeom prst="rect">
            <a:avLst/>
          </a:prstGeom>
          <a:noFill/>
          <a:ln>
            <a:noFill/>
          </a:ln>
        </p:spPr>
        <p:txBody>
          <a:bodyPr anchorCtr="0" anchor="t" bIns="91425" lIns="91425" rIns="91425" tIns="91425"/>
          <a:lstStyle>
            <a:lvl1pPr indent="0" lvl="0" marL="0" marR="0" rtl="0" algn="ctr">
              <a:spcBef>
                <a:spcPts val="0"/>
              </a:spcBef>
              <a:spcAft>
                <a:spcPts val="0"/>
              </a:spcAft>
              <a:buClr>
                <a:srgbClr val="7F7F7F"/>
              </a:buClr>
              <a:buFont typeface="Arial"/>
              <a:buNone/>
              <a:defRPr b="0" i="0" sz="1400" u="none" cap="none" strike="noStrike">
                <a:solidFill>
                  <a:srgbClr val="392412"/>
                </a:solidFill>
                <a:latin typeface="Arial"/>
                <a:ea typeface="Arial"/>
                <a:cs typeface="Arial"/>
                <a:sym typeface="Arial"/>
              </a:defRPr>
            </a:lvl1pPr>
            <a:lvl2pPr indent="0" lvl="1" marL="0" marR="0" rtl="0" algn="l">
              <a:spcBef>
                <a:spcPts val="300"/>
              </a:spcBef>
              <a:spcAft>
                <a:spcPts val="0"/>
              </a:spcAft>
              <a:buClr>
                <a:schemeClr val="accent2"/>
              </a:buClr>
              <a:buFont typeface="Arial"/>
              <a:buNone/>
              <a:defRPr b="0" i="0" sz="1400" u="none" cap="none" strike="noStrike">
                <a:solidFill>
                  <a:schemeClr val="lt2"/>
                </a:solidFill>
                <a:latin typeface="Arial"/>
                <a:ea typeface="Arial"/>
                <a:cs typeface="Arial"/>
                <a:sym typeface="Arial"/>
              </a:defRPr>
            </a:lvl2pPr>
            <a:lvl3pPr indent="0" lvl="2" marL="0" marR="0" rtl="0" algn="l">
              <a:lnSpc>
                <a:spcPct val="95000"/>
              </a:lnSpc>
              <a:spcBef>
                <a:spcPts val="300"/>
              </a:spcBef>
              <a:spcAft>
                <a:spcPts val="0"/>
              </a:spcAft>
              <a:buClr>
                <a:srgbClr val="BFBFBF"/>
              </a:buClr>
              <a:buFont typeface="Arial"/>
              <a:buNone/>
              <a:defRPr b="0" i="0" sz="1400" u="none" cap="none" strike="noStrike">
                <a:solidFill>
                  <a:schemeClr val="lt2"/>
                </a:solidFill>
                <a:latin typeface="Arial"/>
                <a:ea typeface="Arial"/>
                <a:cs typeface="Arial"/>
                <a:sym typeface="Arial"/>
              </a:defRPr>
            </a:lvl3pPr>
            <a:lvl4pPr indent="54610" lvl="3" marL="91440" marR="0" rtl="0" algn="l">
              <a:spcBef>
                <a:spcPts val="0"/>
              </a:spcBef>
              <a:spcAft>
                <a:spcPts val="100"/>
              </a:spcAft>
              <a:buClr>
                <a:schemeClr val="accent2"/>
              </a:buClr>
              <a:buSzPct val="100000"/>
              <a:buFont typeface="Arial"/>
              <a:buChar char="•"/>
              <a:defRPr b="1" i="0" sz="900" u="none" cap="none" strike="noStrike">
                <a:solidFill>
                  <a:schemeClr val="lt1"/>
                </a:solidFill>
                <a:latin typeface="Arial"/>
                <a:ea typeface="Arial"/>
                <a:cs typeface="Arial"/>
                <a:sym typeface="Arial"/>
              </a:defRPr>
            </a:lvl4pPr>
            <a:lvl5pPr indent="-2539" lvl="4" marL="91440" marR="0" rtl="0" algn="l">
              <a:spcBef>
                <a:spcPts val="200"/>
              </a:spcBef>
              <a:spcAft>
                <a:spcPts val="100"/>
              </a:spcAft>
              <a:buNone/>
              <a:defRPr b="0" i="0" sz="9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59" name="Shape 2359"/>
          <p:cNvSpPr txBox="1"/>
          <p:nvPr>
            <p:ph idx="3" type="body"/>
          </p:nvPr>
        </p:nvSpPr>
        <p:spPr>
          <a:xfrm>
            <a:off x="4729869" y="4682217"/>
            <a:ext cx="4233600" cy="801600"/>
          </a:xfrm>
          <a:prstGeom prst="rect">
            <a:avLst/>
          </a:prstGeom>
          <a:noFill/>
          <a:ln>
            <a:noFill/>
          </a:ln>
        </p:spPr>
        <p:txBody>
          <a:bodyPr anchorCtr="0" anchor="t" bIns="91425" lIns="91425" rIns="91425" tIns="91425"/>
          <a:lstStyle>
            <a:lvl1pPr indent="127000" lvl="0" marL="0" marR="0" rtl="0" algn="ctr">
              <a:spcBef>
                <a:spcPts val="0"/>
              </a:spcBef>
              <a:spcAft>
                <a:spcPts val="200"/>
              </a:spcAft>
              <a:buClr>
                <a:srgbClr val="7F7F7F"/>
              </a:buClr>
              <a:buSzPct val="100000"/>
              <a:buFont typeface="Arial"/>
              <a:buChar char="​"/>
              <a:defRPr b="0" i="0" sz="2000" u="none" cap="none" strike="noStrike">
                <a:solidFill>
                  <a:srgbClr val="5B4127"/>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pic>
        <p:nvPicPr>
          <p:cNvPr id="2360" name="Shape 2360"/>
          <p:cNvPicPr preferRelativeResize="0"/>
          <p:nvPr/>
        </p:nvPicPr>
        <p:blipFill rotWithShape="1">
          <a:blip r:embed="rId8">
            <a:alphaModFix/>
          </a:blip>
          <a:srcRect b="0" l="0" r="0" t="0"/>
          <a:stretch/>
        </p:blipFill>
        <p:spPr>
          <a:xfrm>
            <a:off x="12196522" y="-10856"/>
            <a:ext cx="2289600" cy="6930600"/>
          </a:xfrm>
          <a:prstGeom prst="rect">
            <a:avLst/>
          </a:prstGeom>
          <a:noFill/>
          <a:ln>
            <a:noFill/>
          </a:ln>
        </p:spPr>
      </p:pic>
      <p:pic>
        <p:nvPicPr>
          <p:cNvPr id="2361" name="Shape 2361"/>
          <p:cNvPicPr preferRelativeResize="0"/>
          <p:nvPr/>
        </p:nvPicPr>
        <p:blipFill rotWithShape="1">
          <a:blip r:embed="rId8">
            <a:alphaModFix/>
          </a:blip>
          <a:srcRect b="0" l="0" r="0" t="0"/>
          <a:stretch/>
        </p:blipFill>
        <p:spPr>
          <a:xfrm>
            <a:off x="-2280152" y="-10856"/>
            <a:ext cx="2289600" cy="6930600"/>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_C">
    <p:bg>
      <p:bgPr>
        <a:solidFill>
          <a:schemeClr val="lt1"/>
        </a:solidFill>
      </p:bgPr>
    </p:bg>
    <p:spTree>
      <p:nvGrpSpPr>
        <p:cNvPr id="2362" name="Shape 2362"/>
        <p:cNvGrpSpPr/>
        <p:nvPr/>
      </p:nvGrpSpPr>
      <p:grpSpPr>
        <a:xfrm>
          <a:off x="0" y="0"/>
          <a:ext cx="0" cy="0"/>
          <a:chOff x="0" y="0"/>
          <a:chExt cx="0" cy="0"/>
        </a:xfrm>
      </p:grpSpPr>
      <p:sp>
        <p:nvSpPr>
          <p:cNvPr id="2363" name="Shape 2363"/>
          <p:cNvSpPr/>
          <p:nvPr/>
        </p:nvSpPr>
        <p:spPr>
          <a:xfrm>
            <a:off x="457135" y="457200"/>
            <a:ext cx="11274600" cy="5943600"/>
          </a:xfrm>
          <a:prstGeom prst="rect">
            <a:avLst/>
          </a:prstGeom>
          <a:solidFill>
            <a:schemeClr val="lt2">
              <a:alpha val="54900"/>
            </a:schemeClr>
          </a:solidFill>
          <a:ln>
            <a:noFill/>
          </a:ln>
        </p:spPr>
        <p:txBody>
          <a:bodyPr anchorCtr="0" anchor="t" bIns="45700" lIns="91425" rIns="91425" tIns="45700">
            <a:noAutofit/>
          </a:bodyPr>
          <a:lstStyle/>
          <a:p>
            <a:pPr indent="0" lvl="0" marL="0" marR="0" rtl="0" algn="ctr">
              <a:spcBef>
                <a:spcPts val="0"/>
              </a:spcBef>
              <a:buNone/>
            </a:pPr>
            <a:r>
              <a:t/>
            </a:r>
            <a:endParaRPr sz="1800">
              <a:solidFill>
                <a:srgbClr val="FFFFFF"/>
              </a:solidFill>
              <a:latin typeface="Arial"/>
              <a:ea typeface="Arial"/>
              <a:cs typeface="Arial"/>
              <a:sym typeface="Arial"/>
            </a:endParaRPr>
          </a:p>
        </p:txBody>
      </p:sp>
      <p:pic>
        <p:nvPicPr>
          <p:cNvPr id="2364" name="Shape 2364"/>
          <p:cNvPicPr preferRelativeResize="0"/>
          <p:nvPr/>
        </p:nvPicPr>
        <p:blipFill rotWithShape="1">
          <a:blip r:embed="rId2">
            <a:alphaModFix/>
          </a:blip>
          <a:srcRect b="-5479" l="0" r="0" t="5480"/>
          <a:stretch/>
        </p:blipFill>
        <p:spPr>
          <a:xfrm>
            <a:off x="1" y="0"/>
            <a:ext cx="12188700" cy="6856200"/>
          </a:xfrm>
          <a:prstGeom prst="rect">
            <a:avLst/>
          </a:prstGeom>
          <a:noFill/>
          <a:ln>
            <a:noFill/>
          </a:ln>
        </p:spPr>
      </p:pic>
      <p:sp>
        <p:nvSpPr>
          <p:cNvPr id="2365" name="Shape 2365"/>
          <p:cNvSpPr/>
          <p:nvPr/>
        </p:nvSpPr>
        <p:spPr>
          <a:xfrm>
            <a:off x="457135" y="456306"/>
            <a:ext cx="11274600" cy="5943600"/>
          </a:xfrm>
          <a:prstGeom prst="rect">
            <a:avLst/>
          </a:prstGeom>
          <a:gradFill>
            <a:gsLst>
              <a:gs pos="0">
                <a:srgbClr val="E2E8EF">
                  <a:alpha val="0"/>
                </a:srgbClr>
              </a:gs>
              <a:gs pos="33000">
                <a:srgbClr val="E2E8EF">
                  <a:alpha val="49803"/>
                </a:srgbClr>
              </a:gs>
              <a:gs pos="100000">
                <a:srgbClr val="E2E8EF"/>
              </a:gs>
            </a:gsLst>
            <a:lin ang="5400012" scaled="0"/>
          </a:gradFill>
          <a:ln>
            <a:noFill/>
          </a:ln>
        </p:spPr>
        <p:txBody>
          <a:bodyPr anchorCtr="0" anchor="t" bIns="45700" lIns="91425" rIns="91425" tIns="45700">
            <a:noAutofit/>
          </a:bodyPr>
          <a:lstStyle/>
          <a:p>
            <a:pPr indent="0" lvl="0" marL="0" marR="0" rtl="0" algn="ctr">
              <a:spcBef>
                <a:spcPts val="0"/>
              </a:spcBef>
              <a:buNone/>
            </a:pPr>
            <a:r>
              <a:t/>
            </a:r>
            <a:endParaRPr sz="1800">
              <a:solidFill>
                <a:srgbClr val="FFFFFF"/>
              </a:solidFill>
              <a:latin typeface="Arial"/>
              <a:ea typeface="Arial"/>
              <a:cs typeface="Arial"/>
              <a:sym typeface="Arial"/>
            </a:endParaRPr>
          </a:p>
        </p:txBody>
      </p:sp>
      <p:sp>
        <p:nvSpPr>
          <p:cNvPr id="2366" name="Shape 2366"/>
          <p:cNvSpPr txBox="1"/>
          <p:nvPr>
            <p:ph type="ctrTitle"/>
          </p:nvPr>
        </p:nvSpPr>
        <p:spPr>
          <a:xfrm>
            <a:off x="896111" y="1676403"/>
            <a:ext cx="6629400" cy="220830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None/>
              <a:defRPr b="0" i="0" sz="5400" u="none" cap="none" strike="noStrike">
                <a:solidFill>
                  <a:srgbClr val="19325C"/>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367" name="Shape 2367"/>
          <p:cNvSpPr txBox="1"/>
          <p:nvPr>
            <p:ph idx="1" type="subTitle"/>
          </p:nvPr>
        </p:nvSpPr>
        <p:spPr>
          <a:xfrm>
            <a:off x="914399" y="3982512"/>
            <a:ext cx="6638400" cy="384000"/>
          </a:xfrm>
          <a:prstGeom prst="rect">
            <a:avLst/>
          </a:prstGeom>
          <a:noFill/>
          <a:ln>
            <a:noFill/>
          </a:ln>
        </p:spPr>
        <p:txBody>
          <a:bodyPr anchorCtr="0" anchor="t" bIns="91425" lIns="91425" rIns="91425" tIns="91425"/>
          <a:lstStyle>
            <a:lvl1pPr indent="-342900" lvl="0" marL="342900" marR="0" rtl="0" algn="l">
              <a:spcBef>
                <a:spcPts val="0"/>
              </a:spcBef>
              <a:spcAft>
                <a:spcPts val="0"/>
              </a:spcAft>
              <a:buClr>
                <a:srgbClr val="7F7F7F"/>
              </a:buClr>
              <a:buFont typeface="Arial"/>
              <a:buNone/>
              <a:defRPr b="0" i="0" sz="2400" u="none" cap="none" strike="noStrike">
                <a:solidFill>
                  <a:srgbClr val="58707E"/>
                </a:solidFill>
                <a:latin typeface="Arial"/>
                <a:ea typeface="Arial"/>
                <a:cs typeface="Arial"/>
                <a:sym typeface="Arial"/>
              </a:defRPr>
            </a:lvl1pPr>
            <a:lvl2pPr indent="0" lvl="1" marL="457200" marR="0" rtl="0" algn="ctr">
              <a:spcBef>
                <a:spcPts val="200"/>
              </a:spcBef>
              <a:spcAft>
                <a:spcPts val="600"/>
              </a:spcAft>
              <a:buClr>
                <a:schemeClr val="accent2"/>
              </a:buClr>
              <a:buFont typeface="Arial"/>
              <a:buNone/>
              <a:defRPr b="0" i="0" sz="1800" u="none" cap="none" strike="noStrike">
                <a:solidFill>
                  <a:srgbClr val="898989"/>
                </a:solidFill>
                <a:latin typeface="Arial"/>
                <a:ea typeface="Arial"/>
                <a:cs typeface="Arial"/>
                <a:sym typeface="Arial"/>
              </a:defRPr>
            </a:lvl2pPr>
            <a:lvl3pPr indent="0" lvl="2" marL="914400" marR="0" rtl="0" algn="ctr">
              <a:spcBef>
                <a:spcPts val="0"/>
              </a:spcBef>
              <a:spcAft>
                <a:spcPts val="600"/>
              </a:spcAft>
              <a:buClr>
                <a:schemeClr val="accent2"/>
              </a:buClr>
              <a:buFont typeface="Arial"/>
              <a:buNone/>
              <a:defRPr b="0" i="0" sz="1600" u="none" cap="none" strike="noStrike">
                <a:solidFill>
                  <a:srgbClr val="898989"/>
                </a:solidFill>
                <a:latin typeface="Arial"/>
                <a:ea typeface="Arial"/>
                <a:cs typeface="Arial"/>
                <a:sym typeface="Arial"/>
              </a:defRPr>
            </a:lvl3pPr>
            <a:lvl4pPr indent="0" lvl="3" marL="1371600" marR="0" rtl="0" algn="ctr">
              <a:spcBef>
                <a:spcPts val="0"/>
              </a:spcBef>
              <a:spcAft>
                <a:spcPts val="600"/>
              </a:spcAft>
              <a:buClr>
                <a:schemeClr val="accent2"/>
              </a:buClr>
              <a:buFont typeface="Arial"/>
              <a:buNone/>
              <a:defRPr b="1" i="0" sz="1400" u="none" cap="none" strike="noStrike">
                <a:solidFill>
                  <a:srgbClr val="898989"/>
                </a:solidFill>
                <a:latin typeface="Arial"/>
                <a:ea typeface="Arial"/>
                <a:cs typeface="Arial"/>
                <a:sym typeface="Arial"/>
              </a:defRPr>
            </a:lvl4pPr>
            <a:lvl5pPr indent="0" lvl="4" marL="1828800" marR="0" rtl="0" algn="ctr">
              <a:spcBef>
                <a:spcPts val="200"/>
              </a:spcBef>
              <a:spcAft>
                <a:spcPts val="600"/>
              </a:spcAft>
              <a:buClr>
                <a:srgbClr val="7F7F7F"/>
              </a:buClr>
              <a:buFont typeface="Arial"/>
              <a:buNone/>
              <a:defRPr b="0" i="0" sz="2000" u="none" cap="none" strike="noStrike">
                <a:solidFill>
                  <a:srgbClr val="898989"/>
                </a:solidFill>
                <a:latin typeface="Arial"/>
                <a:ea typeface="Arial"/>
                <a:cs typeface="Arial"/>
                <a:sym typeface="Arial"/>
              </a:defRPr>
            </a:lvl5pPr>
            <a:lvl6pPr indent="0" lvl="5" marL="22860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6pPr>
            <a:lvl7pPr indent="0" lvl="6" marL="27432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7pPr>
            <a:lvl8pPr indent="0" lvl="7" marL="32004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8pPr>
            <a:lvl9pPr indent="0" lvl="8" marL="36576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9pPr>
          </a:lstStyle>
          <a:p/>
        </p:txBody>
      </p:sp>
      <p:sp>
        <p:nvSpPr>
          <p:cNvPr id="2368" name="Shape 2368"/>
          <p:cNvSpPr txBox="1"/>
          <p:nvPr>
            <p:ph idx="2" type="body"/>
          </p:nvPr>
        </p:nvSpPr>
        <p:spPr>
          <a:xfrm>
            <a:off x="914399" y="4940544"/>
            <a:ext cx="6638400" cy="6114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1800" u="none" cap="none" strike="noStrike">
                <a:solidFill>
                  <a:srgbClr val="58707E"/>
                </a:solidFill>
                <a:latin typeface="Arial"/>
                <a:ea typeface="Arial"/>
                <a:cs typeface="Arial"/>
                <a:sym typeface="Arial"/>
              </a:defRPr>
            </a:lvl1pPr>
            <a:lvl2pPr indent="0" lvl="1" marL="0" marR="0" rtl="0" algn="l">
              <a:spcBef>
                <a:spcPts val="0"/>
              </a:spcBef>
              <a:spcAft>
                <a:spcPts val="0"/>
              </a:spcAft>
              <a:buClr>
                <a:schemeClr val="accent2"/>
              </a:buClr>
              <a:buFont typeface="Arial"/>
              <a:buNone/>
              <a:defRPr b="0" i="0" sz="1800" u="none" cap="none" strike="noStrike">
                <a:solidFill>
                  <a:srgbClr val="58707E"/>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69" name="Shape 2369"/>
          <p:cNvSpPr txBox="1"/>
          <p:nvPr>
            <p:ph idx="3" type="body"/>
          </p:nvPr>
        </p:nvSpPr>
        <p:spPr>
          <a:xfrm>
            <a:off x="914399" y="5687567"/>
            <a:ext cx="6638400" cy="548700"/>
          </a:xfrm>
          <a:prstGeom prst="rect">
            <a:avLst/>
          </a:prstGeom>
          <a:noFill/>
          <a:ln>
            <a:noFill/>
          </a:ln>
        </p:spPr>
        <p:txBody>
          <a:bodyPr anchorCtr="0" anchor="t" bIns="91425" lIns="91425" rIns="91425" tIns="91425"/>
          <a:lstStyle>
            <a:lvl1pPr indent="0" lvl="0" marL="0" marR="0" rtl="0" algn="l">
              <a:spcBef>
                <a:spcPts val="0"/>
              </a:spcBef>
              <a:spcAft>
                <a:spcPts val="0"/>
              </a:spcAft>
              <a:buClr>
                <a:srgbClr val="7F7F7F"/>
              </a:buClr>
              <a:buFont typeface="Arial"/>
              <a:buNone/>
              <a:defRPr b="1" i="0" sz="1400" u="none" cap="none" strike="noStrike">
                <a:solidFill>
                  <a:srgbClr val="58707E"/>
                </a:solidFill>
                <a:latin typeface="Arial"/>
                <a:ea typeface="Arial"/>
                <a:cs typeface="Arial"/>
                <a:sym typeface="Arial"/>
              </a:defRPr>
            </a:lvl1pPr>
            <a:lvl2pPr indent="0" lvl="1" marL="0" marR="0" rtl="0" algn="l">
              <a:spcBef>
                <a:spcPts val="300"/>
              </a:spcBef>
              <a:spcAft>
                <a:spcPts val="0"/>
              </a:spcAft>
              <a:buClr>
                <a:schemeClr val="accent2"/>
              </a:buClr>
              <a:buFont typeface="Arial"/>
              <a:buNone/>
              <a:defRPr b="0" i="0" sz="1400" u="none" cap="none" strike="noStrike">
                <a:solidFill>
                  <a:schemeClr val="lt2"/>
                </a:solidFill>
                <a:latin typeface="Arial"/>
                <a:ea typeface="Arial"/>
                <a:cs typeface="Arial"/>
                <a:sym typeface="Arial"/>
              </a:defRPr>
            </a:lvl2pPr>
            <a:lvl3pPr indent="0" lvl="2" marL="0" marR="0" rtl="0" algn="l">
              <a:lnSpc>
                <a:spcPct val="95000"/>
              </a:lnSpc>
              <a:spcBef>
                <a:spcPts val="300"/>
              </a:spcBef>
              <a:spcAft>
                <a:spcPts val="0"/>
              </a:spcAft>
              <a:buClr>
                <a:srgbClr val="BFBFBF"/>
              </a:buClr>
              <a:buFont typeface="Arial"/>
              <a:buNone/>
              <a:defRPr b="0" i="0" sz="1400" u="none" cap="none" strike="noStrike">
                <a:solidFill>
                  <a:schemeClr val="lt2"/>
                </a:solidFill>
                <a:latin typeface="Arial"/>
                <a:ea typeface="Arial"/>
                <a:cs typeface="Arial"/>
                <a:sym typeface="Arial"/>
              </a:defRPr>
            </a:lvl3pPr>
            <a:lvl4pPr indent="54610" lvl="3" marL="91440" marR="0" rtl="0" algn="l">
              <a:spcBef>
                <a:spcPts val="0"/>
              </a:spcBef>
              <a:spcAft>
                <a:spcPts val="100"/>
              </a:spcAft>
              <a:buClr>
                <a:schemeClr val="accent2"/>
              </a:buClr>
              <a:buSzPct val="100000"/>
              <a:buFont typeface="Arial"/>
              <a:buChar char="•"/>
              <a:defRPr b="1" i="0" sz="900" u="none" cap="none" strike="noStrike">
                <a:solidFill>
                  <a:schemeClr val="lt1"/>
                </a:solidFill>
                <a:latin typeface="Arial"/>
                <a:ea typeface="Arial"/>
                <a:cs typeface="Arial"/>
                <a:sym typeface="Arial"/>
              </a:defRPr>
            </a:lvl4pPr>
            <a:lvl5pPr indent="-2539" lvl="4" marL="91440" marR="0" rtl="0" algn="l">
              <a:spcBef>
                <a:spcPts val="200"/>
              </a:spcBef>
              <a:spcAft>
                <a:spcPts val="100"/>
              </a:spcAft>
              <a:buNone/>
              <a:defRPr b="0" i="0" sz="9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70" name="Shape 2370"/>
          <p:cNvSpPr/>
          <p:nvPr>
            <p:ph idx="4" type="pic"/>
          </p:nvPr>
        </p:nvSpPr>
        <p:spPr>
          <a:xfrm>
            <a:off x="8078849" y="457200"/>
            <a:ext cx="3657600" cy="5943600"/>
          </a:xfrm>
          <a:prstGeom prst="rect">
            <a:avLst/>
          </a:prstGeom>
          <a:solidFill>
            <a:srgbClr val="BFBFBF"/>
          </a:solidFill>
          <a:ln>
            <a:noFill/>
          </a:ln>
        </p:spPr>
        <p:txBody>
          <a:bodyPr anchorCtr="0" anchor="ctr" bIns="91425" lIns="91425" rIns="91425" tIns="91425"/>
          <a:lstStyle>
            <a:lvl1pPr indent="0" lvl="0" marL="0" marR="0" rtl="0" algn="ctr">
              <a:spcBef>
                <a:spcPts val="1000"/>
              </a:spcBef>
              <a:spcAft>
                <a:spcPts val="200"/>
              </a:spcAft>
              <a:buClr>
                <a:srgbClr val="7F7F7F"/>
              </a:buClr>
              <a:buFont typeface="Arial"/>
              <a:buNone/>
              <a:defRPr b="0" i="0" sz="16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pic>
        <p:nvPicPr>
          <p:cNvPr descr="Salesforce Logo.png" id="2371" name="Shape 2371"/>
          <p:cNvPicPr preferRelativeResize="0"/>
          <p:nvPr/>
        </p:nvPicPr>
        <p:blipFill rotWithShape="1">
          <a:blip r:embed="rId3">
            <a:alphaModFix/>
          </a:blip>
          <a:srcRect b="0" l="0" r="0" t="0"/>
          <a:stretch/>
        </p:blipFill>
        <p:spPr>
          <a:xfrm>
            <a:off x="914400" y="883208"/>
            <a:ext cx="1563899" cy="1094699"/>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_D">
    <p:bg>
      <p:bgPr>
        <a:gradFill>
          <a:gsLst>
            <a:gs pos="0">
              <a:srgbClr val="118ED9"/>
            </a:gs>
            <a:gs pos="79000">
              <a:srgbClr val="4CC0D9"/>
            </a:gs>
            <a:gs pos="100000">
              <a:srgbClr val="68E2B3"/>
            </a:gs>
          </a:gsLst>
          <a:lin ang="5400012" scaled="0"/>
        </a:gradFill>
      </p:bgPr>
    </p:bg>
    <p:spTree>
      <p:nvGrpSpPr>
        <p:cNvPr id="2372" name="Shape 2372"/>
        <p:cNvGrpSpPr/>
        <p:nvPr/>
      </p:nvGrpSpPr>
      <p:grpSpPr>
        <a:xfrm>
          <a:off x="0" y="0"/>
          <a:ext cx="0" cy="0"/>
          <a:chOff x="0" y="0"/>
          <a:chExt cx="0" cy="0"/>
        </a:xfrm>
      </p:grpSpPr>
      <p:pic>
        <p:nvPicPr>
          <p:cNvPr id="2373" name="Shape 2373"/>
          <p:cNvPicPr preferRelativeResize="0"/>
          <p:nvPr/>
        </p:nvPicPr>
        <p:blipFill rotWithShape="1">
          <a:blip r:embed="rId2">
            <a:alphaModFix/>
          </a:blip>
          <a:srcRect b="0" l="0" r="0" t="0"/>
          <a:stretch/>
        </p:blipFill>
        <p:spPr>
          <a:xfrm>
            <a:off x="1" y="0"/>
            <a:ext cx="12174299" cy="6858000"/>
          </a:xfrm>
          <a:prstGeom prst="rect">
            <a:avLst/>
          </a:prstGeom>
          <a:noFill/>
          <a:ln>
            <a:noFill/>
          </a:ln>
        </p:spPr>
      </p:pic>
      <p:pic>
        <p:nvPicPr>
          <p:cNvPr id="2374" name="Shape 2374"/>
          <p:cNvPicPr preferRelativeResize="0"/>
          <p:nvPr/>
        </p:nvPicPr>
        <p:blipFill rotWithShape="1">
          <a:blip r:embed="rId3">
            <a:alphaModFix/>
          </a:blip>
          <a:srcRect b="0" l="0" r="0" t="0"/>
          <a:stretch/>
        </p:blipFill>
        <p:spPr>
          <a:xfrm>
            <a:off x="0" y="10772"/>
            <a:ext cx="12202200" cy="6878400"/>
          </a:xfrm>
          <a:prstGeom prst="rect">
            <a:avLst/>
          </a:prstGeom>
          <a:noFill/>
          <a:ln>
            <a:noFill/>
          </a:ln>
        </p:spPr>
      </p:pic>
      <p:sp>
        <p:nvSpPr>
          <p:cNvPr id="2375" name="Shape 2375"/>
          <p:cNvSpPr txBox="1"/>
          <p:nvPr>
            <p:ph idx="1" type="body"/>
          </p:nvPr>
        </p:nvSpPr>
        <p:spPr>
          <a:xfrm>
            <a:off x="562423" y="4414344"/>
            <a:ext cx="8553000" cy="6114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300"/>
              </a:spcAft>
              <a:buClr>
                <a:srgbClr val="7F7F7F"/>
              </a:buClr>
              <a:buFont typeface="Arial"/>
              <a:buNone/>
              <a:defRPr b="0" i="0" sz="1800" u="none" cap="none" strike="noStrike">
                <a:solidFill>
                  <a:srgbClr val="FFFFFF"/>
                </a:solidFill>
                <a:latin typeface="Arial"/>
                <a:ea typeface="Arial"/>
                <a:cs typeface="Arial"/>
                <a:sym typeface="Arial"/>
              </a:defRPr>
            </a:lvl1pPr>
            <a:lvl2pPr indent="0" lvl="1" marL="0" marR="0" rtl="0" algn="l">
              <a:spcBef>
                <a:spcPts val="0"/>
              </a:spcBef>
              <a:spcAft>
                <a:spcPts val="600"/>
              </a:spcAft>
              <a:buClr>
                <a:schemeClr val="accent2"/>
              </a:buClr>
              <a:buFont typeface="Arial"/>
              <a:buNone/>
              <a:defRPr b="0" i="0" sz="1800" u="none" cap="none" strike="noStrike">
                <a:solidFill>
                  <a:srgbClr val="FFFFFF"/>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76" name="Shape 2376"/>
          <p:cNvSpPr txBox="1"/>
          <p:nvPr>
            <p:ph idx="2" type="body"/>
          </p:nvPr>
        </p:nvSpPr>
        <p:spPr>
          <a:xfrm>
            <a:off x="562423" y="5324305"/>
            <a:ext cx="8553000" cy="970800"/>
          </a:xfrm>
          <a:prstGeom prst="rect">
            <a:avLst/>
          </a:prstGeom>
          <a:noFill/>
          <a:ln>
            <a:noFill/>
          </a:ln>
        </p:spPr>
        <p:txBody>
          <a:bodyPr anchorCtr="0" anchor="t" bIns="91425" lIns="91425" rIns="91425" tIns="91425"/>
          <a:lstStyle>
            <a:lvl1pPr indent="0" lvl="0" marL="0" marR="0" rtl="0" algn="l">
              <a:spcBef>
                <a:spcPts val="0"/>
              </a:spcBef>
              <a:spcAft>
                <a:spcPts val="0"/>
              </a:spcAft>
              <a:buClr>
                <a:srgbClr val="7F7F7F"/>
              </a:buClr>
              <a:buFont typeface="Arial"/>
              <a:buNone/>
              <a:defRPr b="1" i="0" sz="1400" u="none" cap="none" strike="noStrike">
                <a:solidFill>
                  <a:schemeClr val="lt1"/>
                </a:solidFill>
                <a:latin typeface="Arial"/>
                <a:ea typeface="Arial"/>
                <a:cs typeface="Arial"/>
                <a:sym typeface="Arial"/>
              </a:defRPr>
            </a:lvl1pPr>
            <a:lvl2pPr indent="0" lvl="1" marL="0" marR="0" rtl="0" algn="l">
              <a:spcBef>
                <a:spcPts val="300"/>
              </a:spcBef>
              <a:spcAft>
                <a:spcPts val="0"/>
              </a:spcAft>
              <a:buClr>
                <a:schemeClr val="accent2"/>
              </a:buClr>
              <a:buFont typeface="Arial"/>
              <a:buNone/>
              <a:defRPr b="0" i="0" sz="1400" u="none" cap="none" strike="noStrike">
                <a:solidFill>
                  <a:schemeClr val="lt2"/>
                </a:solidFill>
                <a:latin typeface="Arial"/>
                <a:ea typeface="Arial"/>
                <a:cs typeface="Arial"/>
                <a:sym typeface="Arial"/>
              </a:defRPr>
            </a:lvl2pPr>
            <a:lvl3pPr indent="0" lvl="2" marL="0" marR="0" rtl="0" algn="l">
              <a:lnSpc>
                <a:spcPct val="95000"/>
              </a:lnSpc>
              <a:spcBef>
                <a:spcPts val="300"/>
              </a:spcBef>
              <a:spcAft>
                <a:spcPts val="0"/>
              </a:spcAft>
              <a:buClr>
                <a:srgbClr val="BFBFBF"/>
              </a:buClr>
              <a:buFont typeface="Arial"/>
              <a:buNone/>
              <a:defRPr b="0" i="0" sz="1400" u="none" cap="none" strike="noStrike">
                <a:solidFill>
                  <a:schemeClr val="lt2"/>
                </a:solidFill>
                <a:latin typeface="Arial"/>
                <a:ea typeface="Arial"/>
                <a:cs typeface="Arial"/>
                <a:sym typeface="Arial"/>
              </a:defRPr>
            </a:lvl3pPr>
            <a:lvl4pPr indent="54610" lvl="3" marL="91440" marR="0" rtl="0" algn="l">
              <a:spcBef>
                <a:spcPts val="0"/>
              </a:spcBef>
              <a:spcAft>
                <a:spcPts val="100"/>
              </a:spcAft>
              <a:buClr>
                <a:schemeClr val="accent2"/>
              </a:buClr>
              <a:buSzPct val="100000"/>
              <a:buFont typeface="Arial"/>
              <a:buChar char="•"/>
              <a:defRPr b="1" i="0" sz="900" u="none" cap="none" strike="noStrike">
                <a:solidFill>
                  <a:schemeClr val="lt1"/>
                </a:solidFill>
                <a:latin typeface="Arial"/>
                <a:ea typeface="Arial"/>
                <a:cs typeface="Arial"/>
                <a:sym typeface="Arial"/>
              </a:defRPr>
            </a:lvl4pPr>
            <a:lvl5pPr indent="-2539" lvl="4" marL="91440" marR="0" rtl="0" algn="l">
              <a:spcBef>
                <a:spcPts val="200"/>
              </a:spcBef>
              <a:spcAft>
                <a:spcPts val="100"/>
              </a:spcAft>
              <a:buNone/>
              <a:defRPr b="0" i="0" sz="9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77" name="Shape 2377"/>
          <p:cNvSpPr txBox="1"/>
          <p:nvPr>
            <p:ph type="ctrTitle"/>
          </p:nvPr>
        </p:nvSpPr>
        <p:spPr>
          <a:xfrm>
            <a:off x="562424" y="935107"/>
            <a:ext cx="11065500" cy="187410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None/>
              <a:defRPr b="0" i="0" sz="54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378" name="Shape 2378"/>
          <p:cNvSpPr txBox="1"/>
          <p:nvPr>
            <p:ph idx="3" type="subTitle"/>
          </p:nvPr>
        </p:nvSpPr>
        <p:spPr>
          <a:xfrm>
            <a:off x="562424" y="2935101"/>
            <a:ext cx="11065500" cy="529199"/>
          </a:xfrm>
          <a:prstGeom prst="rect">
            <a:avLst/>
          </a:prstGeom>
          <a:noFill/>
          <a:ln>
            <a:noFill/>
          </a:ln>
        </p:spPr>
        <p:txBody>
          <a:bodyPr anchorCtr="0" anchor="t" bIns="91425" lIns="91425" rIns="91425" tIns="91425"/>
          <a:lstStyle>
            <a:lvl1pPr indent="-342900" lvl="0" marL="342900" marR="0" rtl="0" algn="l">
              <a:spcBef>
                <a:spcPts val="0"/>
              </a:spcBef>
              <a:spcAft>
                <a:spcPts val="0"/>
              </a:spcAft>
              <a:buClr>
                <a:srgbClr val="7F7F7F"/>
              </a:buClr>
              <a:buFont typeface="Arial"/>
              <a:buNone/>
              <a:defRPr b="0" i="0" sz="2400" u="none" cap="none" strike="noStrike">
                <a:solidFill>
                  <a:schemeClr val="lt1"/>
                </a:solidFill>
                <a:latin typeface="Arial"/>
                <a:ea typeface="Arial"/>
                <a:cs typeface="Arial"/>
                <a:sym typeface="Arial"/>
              </a:defRPr>
            </a:lvl1pPr>
            <a:lvl2pPr indent="0" lvl="1" marL="457200" marR="0" rtl="0" algn="ctr">
              <a:spcBef>
                <a:spcPts val="200"/>
              </a:spcBef>
              <a:spcAft>
                <a:spcPts val="600"/>
              </a:spcAft>
              <a:buClr>
                <a:schemeClr val="accent2"/>
              </a:buClr>
              <a:buFont typeface="Arial"/>
              <a:buNone/>
              <a:defRPr b="0" i="0" sz="1800" u="none" cap="none" strike="noStrike">
                <a:solidFill>
                  <a:srgbClr val="898989"/>
                </a:solidFill>
                <a:latin typeface="Arial"/>
                <a:ea typeface="Arial"/>
                <a:cs typeface="Arial"/>
                <a:sym typeface="Arial"/>
              </a:defRPr>
            </a:lvl2pPr>
            <a:lvl3pPr indent="0" lvl="2" marL="914400" marR="0" rtl="0" algn="ctr">
              <a:spcBef>
                <a:spcPts val="0"/>
              </a:spcBef>
              <a:spcAft>
                <a:spcPts val="600"/>
              </a:spcAft>
              <a:buClr>
                <a:schemeClr val="accent2"/>
              </a:buClr>
              <a:buFont typeface="Arial"/>
              <a:buNone/>
              <a:defRPr b="0" i="0" sz="1600" u="none" cap="none" strike="noStrike">
                <a:solidFill>
                  <a:srgbClr val="898989"/>
                </a:solidFill>
                <a:latin typeface="Arial"/>
                <a:ea typeface="Arial"/>
                <a:cs typeface="Arial"/>
                <a:sym typeface="Arial"/>
              </a:defRPr>
            </a:lvl3pPr>
            <a:lvl4pPr indent="0" lvl="3" marL="1371600" marR="0" rtl="0" algn="ctr">
              <a:spcBef>
                <a:spcPts val="0"/>
              </a:spcBef>
              <a:spcAft>
                <a:spcPts val="600"/>
              </a:spcAft>
              <a:buClr>
                <a:schemeClr val="accent2"/>
              </a:buClr>
              <a:buFont typeface="Arial"/>
              <a:buNone/>
              <a:defRPr b="1" i="0" sz="1400" u="none" cap="none" strike="noStrike">
                <a:solidFill>
                  <a:srgbClr val="898989"/>
                </a:solidFill>
                <a:latin typeface="Arial"/>
                <a:ea typeface="Arial"/>
                <a:cs typeface="Arial"/>
                <a:sym typeface="Arial"/>
              </a:defRPr>
            </a:lvl4pPr>
            <a:lvl5pPr indent="0" lvl="4" marL="1828800" marR="0" rtl="0" algn="ctr">
              <a:spcBef>
                <a:spcPts val="200"/>
              </a:spcBef>
              <a:spcAft>
                <a:spcPts val="600"/>
              </a:spcAft>
              <a:buClr>
                <a:srgbClr val="7F7F7F"/>
              </a:buClr>
              <a:buFont typeface="Arial"/>
              <a:buNone/>
              <a:defRPr b="0" i="0" sz="2000" u="none" cap="none" strike="noStrike">
                <a:solidFill>
                  <a:srgbClr val="898989"/>
                </a:solidFill>
                <a:latin typeface="Arial"/>
                <a:ea typeface="Arial"/>
                <a:cs typeface="Arial"/>
                <a:sym typeface="Arial"/>
              </a:defRPr>
            </a:lvl5pPr>
            <a:lvl6pPr indent="0" lvl="5" marL="22860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6pPr>
            <a:lvl7pPr indent="0" lvl="6" marL="27432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7pPr>
            <a:lvl8pPr indent="0" lvl="7" marL="32004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8pPr>
            <a:lvl9pPr indent="0" lvl="8" marL="36576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9pPr>
          </a:lstStyle>
          <a:p/>
        </p:txBody>
      </p:sp>
      <p:sp>
        <p:nvSpPr>
          <p:cNvPr id="2379" name="Shape 2379"/>
          <p:cNvSpPr/>
          <p:nvPr/>
        </p:nvSpPr>
        <p:spPr>
          <a:xfrm>
            <a:off x="20397389" y="-13890"/>
            <a:ext cx="3999600" cy="2863500"/>
          </a:xfrm>
          <a:custGeom>
            <a:pathLst>
              <a:path extrusionOk="0" h="120000" w="120000">
                <a:moveTo>
                  <a:pt x="11633" y="0"/>
                </a:moveTo>
                <a:cubicBezTo>
                  <a:pt x="11705" y="6266"/>
                  <a:pt x="12655" y="12261"/>
                  <a:pt x="14372" y="17677"/>
                </a:cubicBezTo>
                <a:cubicBezTo>
                  <a:pt x="5788" y="24655"/>
                  <a:pt x="0" y="37633"/>
                  <a:pt x="0" y="52522"/>
                </a:cubicBezTo>
                <a:cubicBezTo>
                  <a:pt x="0" y="74744"/>
                  <a:pt x="12883" y="92788"/>
                  <a:pt x="28772" y="92788"/>
                </a:cubicBezTo>
                <a:cubicBezTo>
                  <a:pt x="30794" y="92788"/>
                  <a:pt x="32772" y="92472"/>
                  <a:pt x="34688" y="91911"/>
                </a:cubicBezTo>
                <a:cubicBezTo>
                  <a:pt x="39055" y="108294"/>
                  <a:pt x="50405" y="120000"/>
                  <a:pt x="63755" y="120000"/>
                </a:cubicBezTo>
                <a:cubicBezTo>
                  <a:pt x="76577" y="120000"/>
                  <a:pt x="87572" y="109250"/>
                  <a:pt x="92277" y="93855"/>
                </a:cubicBezTo>
                <a:cubicBezTo>
                  <a:pt x="95866" y="96288"/>
                  <a:pt x="99905" y="97644"/>
                  <a:pt x="104172" y="97644"/>
                </a:cubicBezTo>
                <a:cubicBezTo>
                  <a:pt x="110094" y="97644"/>
                  <a:pt x="115538" y="94961"/>
                  <a:pt x="120000" y="90494"/>
                </a:cubicBezTo>
                <a:lnTo>
                  <a:pt x="120000" y="0"/>
                </a:lnTo>
                <a:lnTo>
                  <a:pt x="11633" y="0"/>
                </a:lnTo>
                <a:close/>
              </a:path>
            </a:pathLst>
          </a:custGeom>
          <a:solidFill>
            <a:srgbClr val="FFFFFF"/>
          </a:solidFill>
          <a:ln>
            <a:noFill/>
          </a:ln>
        </p:spPr>
        <p:txBody>
          <a:bodyPr anchorCtr="0" anchor="ctr" bIns="91425" lIns="91425" rIns="91425" tIns="91425">
            <a:noAutofit/>
          </a:bodyPr>
          <a:lstStyle/>
          <a:p>
            <a:pPr indent="0" lvl="0" marL="0" marR="0" rtl="0" algn="l">
              <a:lnSpc>
                <a:spcPct val="93000"/>
              </a:lnSpc>
              <a:spcBef>
                <a:spcPts val="0"/>
              </a:spcBef>
              <a:buNone/>
            </a:pPr>
            <a:r>
              <a:t/>
            </a:r>
            <a:endParaRPr sz="1800">
              <a:solidFill>
                <a:srgbClr val="000000"/>
              </a:solidFill>
              <a:latin typeface="Arial"/>
              <a:ea typeface="Arial"/>
              <a:cs typeface="Arial"/>
              <a:sym typeface="Arial"/>
            </a:endParaRPr>
          </a:p>
        </p:txBody>
      </p:sp>
      <p:pic>
        <p:nvPicPr>
          <p:cNvPr id="2380" name="Shape 2380"/>
          <p:cNvPicPr preferRelativeResize="0"/>
          <p:nvPr/>
        </p:nvPicPr>
        <p:blipFill rotWithShape="1">
          <a:blip r:embed="rId4">
            <a:alphaModFix/>
          </a:blip>
          <a:srcRect b="0" l="0" r="0" t="0"/>
          <a:stretch/>
        </p:blipFill>
        <p:spPr>
          <a:xfrm>
            <a:off x="21890044" y="707591"/>
            <a:ext cx="1666200" cy="1166400"/>
          </a:xfrm>
          <a:prstGeom prst="rect">
            <a:avLst/>
          </a:prstGeom>
          <a:noFill/>
          <a:ln>
            <a:noFill/>
          </a:ln>
        </p:spPr>
      </p:pic>
      <p:sp>
        <p:nvSpPr>
          <p:cNvPr id="2381" name="Shape 2381"/>
          <p:cNvSpPr/>
          <p:nvPr/>
        </p:nvSpPr>
        <p:spPr>
          <a:xfrm>
            <a:off x="10203060" y="1"/>
            <a:ext cx="1999200" cy="1431600"/>
          </a:xfrm>
          <a:custGeom>
            <a:pathLst>
              <a:path extrusionOk="0" h="120000" w="120000">
                <a:moveTo>
                  <a:pt x="11633" y="0"/>
                </a:moveTo>
                <a:cubicBezTo>
                  <a:pt x="11705" y="6266"/>
                  <a:pt x="12655" y="12261"/>
                  <a:pt x="14372" y="17677"/>
                </a:cubicBezTo>
                <a:cubicBezTo>
                  <a:pt x="5788" y="24655"/>
                  <a:pt x="0" y="37633"/>
                  <a:pt x="0" y="52522"/>
                </a:cubicBezTo>
                <a:cubicBezTo>
                  <a:pt x="0" y="74744"/>
                  <a:pt x="12883" y="92788"/>
                  <a:pt x="28772" y="92788"/>
                </a:cubicBezTo>
                <a:cubicBezTo>
                  <a:pt x="30794" y="92788"/>
                  <a:pt x="32772" y="92472"/>
                  <a:pt x="34688" y="91911"/>
                </a:cubicBezTo>
                <a:cubicBezTo>
                  <a:pt x="39055" y="108294"/>
                  <a:pt x="50405" y="120000"/>
                  <a:pt x="63755" y="120000"/>
                </a:cubicBezTo>
                <a:cubicBezTo>
                  <a:pt x="76577" y="120000"/>
                  <a:pt x="87572" y="109250"/>
                  <a:pt x="92277" y="93855"/>
                </a:cubicBezTo>
                <a:cubicBezTo>
                  <a:pt x="95866" y="96288"/>
                  <a:pt x="99905" y="97644"/>
                  <a:pt x="104172" y="97644"/>
                </a:cubicBezTo>
                <a:cubicBezTo>
                  <a:pt x="110094" y="97644"/>
                  <a:pt x="115538" y="94961"/>
                  <a:pt x="120000" y="90494"/>
                </a:cubicBezTo>
                <a:lnTo>
                  <a:pt x="120000" y="0"/>
                </a:lnTo>
                <a:lnTo>
                  <a:pt x="11633" y="0"/>
                </a:lnTo>
                <a:close/>
              </a:path>
            </a:pathLst>
          </a:custGeom>
          <a:solidFill>
            <a:srgbClr val="FFFFFF"/>
          </a:solidFill>
          <a:ln>
            <a:noFill/>
          </a:ln>
        </p:spPr>
        <p:txBody>
          <a:bodyPr anchorCtr="0" anchor="ctr" bIns="45700" lIns="45700" rIns="45700" tIns="45700">
            <a:noAutofit/>
          </a:bodyPr>
          <a:lstStyle/>
          <a:p>
            <a:pPr indent="0" lvl="0" marL="0" marR="0" rtl="0" algn="l">
              <a:lnSpc>
                <a:spcPct val="93000"/>
              </a:lnSpc>
              <a:spcBef>
                <a:spcPts val="0"/>
              </a:spcBef>
              <a:buNone/>
            </a:pPr>
            <a:r>
              <a:t/>
            </a:r>
            <a:endParaRPr sz="1800">
              <a:solidFill>
                <a:srgbClr val="000000"/>
              </a:solidFill>
              <a:latin typeface="Arial"/>
              <a:ea typeface="Arial"/>
              <a:cs typeface="Arial"/>
              <a:sym typeface="Arial"/>
            </a:endParaRPr>
          </a:p>
        </p:txBody>
      </p:sp>
      <p:pic>
        <p:nvPicPr>
          <p:cNvPr id="2382" name="Shape 2382"/>
          <p:cNvPicPr preferRelativeResize="0"/>
          <p:nvPr/>
        </p:nvPicPr>
        <p:blipFill rotWithShape="1">
          <a:blip r:embed="rId4">
            <a:alphaModFix/>
          </a:blip>
          <a:srcRect b="0" l="0" r="0" t="0"/>
          <a:stretch/>
        </p:blipFill>
        <p:spPr>
          <a:xfrm>
            <a:off x="10955541" y="324937"/>
            <a:ext cx="832800" cy="583200"/>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_E">
    <p:bg>
      <p:bgPr>
        <a:solidFill>
          <a:schemeClr val="lt1"/>
        </a:solidFill>
      </p:bgPr>
    </p:bg>
    <p:spTree>
      <p:nvGrpSpPr>
        <p:cNvPr id="2383" name="Shape 2383"/>
        <p:cNvGrpSpPr/>
        <p:nvPr/>
      </p:nvGrpSpPr>
      <p:grpSpPr>
        <a:xfrm>
          <a:off x="0" y="0"/>
          <a:ext cx="0" cy="0"/>
          <a:chOff x="0" y="0"/>
          <a:chExt cx="0" cy="0"/>
        </a:xfrm>
      </p:grpSpPr>
      <p:sp>
        <p:nvSpPr>
          <p:cNvPr id="2384" name="Shape 2384"/>
          <p:cNvSpPr/>
          <p:nvPr/>
        </p:nvSpPr>
        <p:spPr>
          <a:xfrm>
            <a:off x="457135" y="457200"/>
            <a:ext cx="11274600" cy="5943600"/>
          </a:xfrm>
          <a:prstGeom prst="rect">
            <a:avLst/>
          </a:prstGeom>
          <a:solidFill>
            <a:schemeClr val="lt2">
              <a:alpha val="54900"/>
            </a:schemeClr>
          </a:solidFill>
          <a:ln>
            <a:noFill/>
          </a:ln>
        </p:spPr>
        <p:txBody>
          <a:bodyPr anchorCtr="0" anchor="t" bIns="45700" lIns="91425" rIns="91425" tIns="45700">
            <a:noAutofit/>
          </a:bodyPr>
          <a:lstStyle/>
          <a:p>
            <a:pPr indent="0" lvl="0" marL="0" marR="0" rtl="0" algn="ctr">
              <a:spcBef>
                <a:spcPts val="0"/>
              </a:spcBef>
              <a:buNone/>
            </a:pPr>
            <a:r>
              <a:t/>
            </a:r>
            <a:endParaRPr sz="1800">
              <a:solidFill>
                <a:srgbClr val="FFFFFF"/>
              </a:solidFill>
              <a:latin typeface="Arial"/>
              <a:ea typeface="Arial"/>
              <a:cs typeface="Arial"/>
              <a:sym typeface="Arial"/>
            </a:endParaRPr>
          </a:p>
        </p:txBody>
      </p:sp>
      <p:pic>
        <p:nvPicPr>
          <p:cNvPr id="2385" name="Shape 2385"/>
          <p:cNvPicPr preferRelativeResize="0"/>
          <p:nvPr/>
        </p:nvPicPr>
        <p:blipFill rotWithShape="1">
          <a:blip r:embed="rId2">
            <a:alphaModFix amt="60000"/>
          </a:blip>
          <a:srcRect b="0" l="0" r="0" t="0"/>
          <a:stretch/>
        </p:blipFill>
        <p:spPr>
          <a:xfrm>
            <a:off x="1" y="0"/>
            <a:ext cx="12188700" cy="6856200"/>
          </a:xfrm>
          <a:prstGeom prst="rect">
            <a:avLst/>
          </a:prstGeom>
          <a:noFill/>
          <a:ln>
            <a:noFill/>
          </a:ln>
        </p:spPr>
      </p:pic>
      <p:sp>
        <p:nvSpPr>
          <p:cNvPr id="2386" name="Shape 2386"/>
          <p:cNvSpPr/>
          <p:nvPr/>
        </p:nvSpPr>
        <p:spPr>
          <a:xfrm>
            <a:off x="457135" y="2648340"/>
            <a:ext cx="11274600" cy="3752400"/>
          </a:xfrm>
          <a:prstGeom prst="rect">
            <a:avLst/>
          </a:prstGeom>
          <a:solidFill>
            <a:srgbClr val="118ED9"/>
          </a:solidFill>
          <a:ln>
            <a:noFill/>
          </a:ln>
        </p:spPr>
        <p:txBody>
          <a:bodyPr anchorCtr="0" anchor="t" bIns="45700" lIns="91425" rIns="91425" tIns="45700">
            <a:noAutofit/>
          </a:bodyPr>
          <a:lstStyle/>
          <a:p>
            <a:pPr indent="0" lvl="0" marL="0" marR="0" rtl="0" algn="ctr">
              <a:spcBef>
                <a:spcPts val="0"/>
              </a:spcBef>
              <a:buNone/>
            </a:pPr>
            <a:r>
              <a:t/>
            </a:r>
            <a:endParaRPr sz="1800">
              <a:solidFill>
                <a:srgbClr val="FFFFFF"/>
              </a:solidFill>
              <a:latin typeface="Arial"/>
              <a:ea typeface="Arial"/>
              <a:cs typeface="Arial"/>
              <a:sym typeface="Arial"/>
            </a:endParaRPr>
          </a:p>
        </p:txBody>
      </p:sp>
      <p:sp>
        <p:nvSpPr>
          <p:cNvPr id="2387" name="Shape 2387"/>
          <p:cNvSpPr txBox="1"/>
          <p:nvPr>
            <p:ph type="ctrTitle"/>
          </p:nvPr>
        </p:nvSpPr>
        <p:spPr>
          <a:xfrm>
            <a:off x="896111" y="535616"/>
            <a:ext cx="8183700" cy="202650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None/>
              <a:defRPr b="0" i="0" sz="4800" u="none" cap="none" strike="noStrike">
                <a:solidFill>
                  <a:srgbClr val="0A3B6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388" name="Shape 2388"/>
          <p:cNvSpPr txBox="1"/>
          <p:nvPr>
            <p:ph idx="1" type="subTitle"/>
          </p:nvPr>
        </p:nvSpPr>
        <p:spPr>
          <a:xfrm>
            <a:off x="914399" y="2696773"/>
            <a:ext cx="7464300" cy="431400"/>
          </a:xfrm>
          <a:prstGeom prst="rect">
            <a:avLst/>
          </a:prstGeom>
          <a:noFill/>
          <a:ln>
            <a:noFill/>
          </a:ln>
        </p:spPr>
        <p:txBody>
          <a:bodyPr anchorCtr="0" anchor="b" bIns="91425" lIns="91425" rIns="91425" tIns="91425"/>
          <a:lstStyle>
            <a:lvl1pPr indent="-342900" lvl="0" marL="342900" marR="0" rtl="0" algn="l">
              <a:spcBef>
                <a:spcPts val="0"/>
              </a:spcBef>
              <a:spcAft>
                <a:spcPts val="0"/>
              </a:spcAft>
              <a:buClr>
                <a:srgbClr val="7F7F7F"/>
              </a:buClr>
              <a:buFont typeface="Arial"/>
              <a:buNone/>
              <a:defRPr b="0" i="0" sz="2400" u="none" cap="none" strike="noStrike">
                <a:solidFill>
                  <a:schemeClr val="lt1"/>
                </a:solidFill>
                <a:latin typeface="Arial"/>
                <a:ea typeface="Arial"/>
                <a:cs typeface="Arial"/>
                <a:sym typeface="Arial"/>
              </a:defRPr>
            </a:lvl1pPr>
            <a:lvl2pPr indent="0" lvl="1" marL="457200" marR="0" rtl="0" algn="ctr">
              <a:spcBef>
                <a:spcPts val="200"/>
              </a:spcBef>
              <a:spcAft>
                <a:spcPts val="600"/>
              </a:spcAft>
              <a:buClr>
                <a:schemeClr val="accent2"/>
              </a:buClr>
              <a:buFont typeface="Arial"/>
              <a:buNone/>
              <a:defRPr b="0" i="0" sz="1800" u="none" cap="none" strike="noStrike">
                <a:solidFill>
                  <a:srgbClr val="898989"/>
                </a:solidFill>
                <a:latin typeface="Arial"/>
                <a:ea typeface="Arial"/>
                <a:cs typeface="Arial"/>
                <a:sym typeface="Arial"/>
              </a:defRPr>
            </a:lvl2pPr>
            <a:lvl3pPr indent="0" lvl="2" marL="914400" marR="0" rtl="0" algn="ctr">
              <a:spcBef>
                <a:spcPts val="0"/>
              </a:spcBef>
              <a:spcAft>
                <a:spcPts val="600"/>
              </a:spcAft>
              <a:buClr>
                <a:schemeClr val="accent2"/>
              </a:buClr>
              <a:buFont typeface="Arial"/>
              <a:buNone/>
              <a:defRPr b="0" i="0" sz="1600" u="none" cap="none" strike="noStrike">
                <a:solidFill>
                  <a:srgbClr val="898989"/>
                </a:solidFill>
                <a:latin typeface="Arial"/>
                <a:ea typeface="Arial"/>
                <a:cs typeface="Arial"/>
                <a:sym typeface="Arial"/>
              </a:defRPr>
            </a:lvl3pPr>
            <a:lvl4pPr indent="0" lvl="3" marL="1371600" marR="0" rtl="0" algn="ctr">
              <a:spcBef>
                <a:spcPts val="0"/>
              </a:spcBef>
              <a:spcAft>
                <a:spcPts val="600"/>
              </a:spcAft>
              <a:buClr>
                <a:schemeClr val="accent2"/>
              </a:buClr>
              <a:buFont typeface="Arial"/>
              <a:buNone/>
              <a:defRPr b="1" i="0" sz="1400" u="none" cap="none" strike="noStrike">
                <a:solidFill>
                  <a:srgbClr val="898989"/>
                </a:solidFill>
                <a:latin typeface="Arial"/>
                <a:ea typeface="Arial"/>
                <a:cs typeface="Arial"/>
                <a:sym typeface="Arial"/>
              </a:defRPr>
            </a:lvl4pPr>
            <a:lvl5pPr indent="0" lvl="4" marL="1828800" marR="0" rtl="0" algn="ctr">
              <a:spcBef>
                <a:spcPts val="200"/>
              </a:spcBef>
              <a:spcAft>
                <a:spcPts val="600"/>
              </a:spcAft>
              <a:buClr>
                <a:srgbClr val="7F7F7F"/>
              </a:buClr>
              <a:buFont typeface="Arial"/>
              <a:buNone/>
              <a:defRPr b="0" i="0" sz="2000" u="none" cap="none" strike="noStrike">
                <a:solidFill>
                  <a:srgbClr val="898989"/>
                </a:solidFill>
                <a:latin typeface="Arial"/>
                <a:ea typeface="Arial"/>
                <a:cs typeface="Arial"/>
                <a:sym typeface="Arial"/>
              </a:defRPr>
            </a:lvl5pPr>
            <a:lvl6pPr indent="0" lvl="5" marL="22860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6pPr>
            <a:lvl7pPr indent="0" lvl="6" marL="27432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7pPr>
            <a:lvl8pPr indent="0" lvl="7" marL="32004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8pPr>
            <a:lvl9pPr indent="0" lvl="8" marL="36576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9pPr>
          </a:lstStyle>
          <a:p/>
        </p:txBody>
      </p:sp>
      <p:sp>
        <p:nvSpPr>
          <p:cNvPr id="2389" name="Shape 2389"/>
          <p:cNvSpPr txBox="1"/>
          <p:nvPr>
            <p:ph idx="2" type="body"/>
          </p:nvPr>
        </p:nvSpPr>
        <p:spPr>
          <a:xfrm>
            <a:off x="914399" y="5032698"/>
            <a:ext cx="7464300" cy="6078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1800" u="none" cap="none" strike="noStrike">
                <a:solidFill>
                  <a:schemeClr val="lt1"/>
                </a:solidFill>
                <a:latin typeface="Arial"/>
                <a:ea typeface="Arial"/>
                <a:cs typeface="Arial"/>
                <a:sym typeface="Arial"/>
              </a:defRPr>
            </a:lvl1pPr>
            <a:lvl2pPr indent="0" lvl="1" marL="0" marR="0" rtl="0" algn="l">
              <a:spcBef>
                <a:spcPts val="0"/>
              </a:spcBef>
              <a:spcAft>
                <a:spcPts val="0"/>
              </a:spcAft>
              <a:buClr>
                <a:schemeClr val="accent2"/>
              </a:buClr>
              <a:buFont typeface="Arial"/>
              <a:buNone/>
              <a:defRPr b="0" i="0" sz="1800" u="none" cap="none" strike="noStrike">
                <a:solidFill>
                  <a:schemeClr val="lt1"/>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90" name="Shape 2390"/>
          <p:cNvSpPr txBox="1"/>
          <p:nvPr>
            <p:ph idx="3" type="body"/>
          </p:nvPr>
        </p:nvSpPr>
        <p:spPr>
          <a:xfrm>
            <a:off x="914399" y="5645855"/>
            <a:ext cx="7464300" cy="610200"/>
          </a:xfrm>
          <a:prstGeom prst="rect">
            <a:avLst/>
          </a:prstGeom>
          <a:noFill/>
          <a:ln>
            <a:noFill/>
          </a:ln>
        </p:spPr>
        <p:txBody>
          <a:bodyPr anchorCtr="0" anchor="t" bIns="91425" lIns="91425" rIns="91425" tIns="91425"/>
          <a:lstStyle>
            <a:lvl1pPr indent="0" lvl="0" marL="0" marR="0" rtl="0" algn="l">
              <a:spcBef>
                <a:spcPts val="0"/>
              </a:spcBef>
              <a:spcAft>
                <a:spcPts val="0"/>
              </a:spcAft>
              <a:buClr>
                <a:srgbClr val="7F7F7F"/>
              </a:buClr>
              <a:buFont typeface="Arial"/>
              <a:buNone/>
              <a:defRPr b="0" i="0" sz="1600" u="none" cap="none" strike="noStrike">
                <a:solidFill>
                  <a:schemeClr val="lt1"/>
                </a:solidFill>
                <a:latin typeface="Arial"/>
                <a:ea typeface="Arial"/>
                <a:cs typeface="Arial"/>
                <a:sym typeface="Arial"/>
              </a:defRPr>
            </a:lvl1pPr>
            <a:lvl2pPr indent="0" lvl="1" marL="0" marR="0" rtl="0" algn="l">
              <a:spcBef>
                <a:spcPts val="300"/>
              </a:spcBef>
              <a:spcAft>
                <a:spcPts val="0"/>
              </a:spcAft>
              <a:buClr>
                <a:schemeClr val="accent2"/>
              </a:buClr>
              <a:buFont typeface="Arial"/>
              <a:buNone/>
              <a:defRPr b="0" i="0" sz="1400" u="none" cap="none" strike="noStrike">
                <a:solidFill>
                  <a:schemeClr val="lt2"/>
                </a:solidFill>
                <a:latin typeface="Arial"/>
                <a:ea typeface="Arial"/>
                <a:cs typeface="Arial"/>
                <a:sym typeface="Arial"/>
              </a:defRPr>
            </a:lvl2pPr>
            <a:lvl3pPr indent="0" lvl="2" marL="0" marR="0" rtl="0" algn="l">
              <a:lnSpc>
                <a:spcPct val="95000"/>
              </a:lnSpc>
              <a:spcBef>
                <a:spcPts val="300"/>
              </a:spcBef>
              <a:spcAft>
                <a:spcPts val="0"/>
              </a:spcAft>
              <a:buClr>
                <a:srgbClr val="BFBFBF"/>
              </a:buClr>
              <a:buFont typeface="Arial"/>
              <a:buNone/>
              <a:defRPr b="0" i="0" sz="1400" u="none" cap="none" strike="noStrike">
                <a:solidFill>
                  <a:schemeClr val="lt2"/>
                </a:solidFill>
                <a:latin typeface="Arial"/>
                <a:ea typeface="Arial"/>
                <a:cs typeface="Arial"/>
                <a:sym typeface="Arial"/>
              </a:defRPr>
            </a:lvl3pPr>
            <a:lvl4pPr indent="54610" lvl="3" marL="91440" marR="0" rtl="0" algn="l">
              <a:spcBef>
                <a:spcPts val="0"/>
              </a:spcBef>
              <a:spcAft>
                <a:spcPts val="100"/>
              </a:spcAft>
              <a:buClr>
                <a:schemeClr val="accent2"/>
              </a:buClr>
              <a:buSzPct val="100000"/>
              <a:buFont typeface="Arial"/>
              <a:buChar char="•"/>
              <a:defRPr b="1" i="0" sz="900" u="none" cap="none" strike="noStrike">
                <a:solidFill>
                  <a:schemeClr val="lt1"/>
                </a:solidFill>
                <a:latin typeface="Arial"/>
                <a:ea typeface="Arial"/>
                <a:cs typeface="Arial"/>
                <a:sym typeface="Arial"/>
              </a:defRPr>
            </a:lvl4pPr>
            <a:lvl5pPr indent="-2539" lvl="4" marL="91440" marR="0" rtl="0" algn="l">
              <a:spcBef>
                <a:spcPts val="200"/>
              </a:spcBef>
              <a:spcAft>
                <a:spcPts val="100"/>
              </a:spcAft>
              <a:buNone/>
              <a:defRPr b="0" i="0" sz="9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pic>
        <p:nvPicPr>
          <p:cNvPr id="2391" name="Shape 2391"/>
          <p:cNvPicPr preferRelativeResize="0"/>
          <p:nvPr/>
        </p:nvPicPr>
        <p:blipFill rotWithShape="1">
          <a:blip r:embed="rId3">
            <a:alphaModFix/>
          </a:blip>
          <a:srcRect b="0" l="0" r="0" t="0"/>
          <a:stretch/>
        </p:blipFill>
        <p:spPr>
          <a:xfrm>
            <a:off x="8421285" y="1639753"/>
            <a:ext cx="2688000" cy="2926200"/>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asic">
    <p:spTree>
      <p:nvGrpSpPr>
        <p:cNvPr id="2392" name="Shape 2392"/>
        <p:cNvGrpSpPr/>
        <p:nvPr/>
      </p:nvGrpSpPr>
      <p:grpSpPr>
        <a:xfrm>
          <a:off x="0" y="0"/>
          <a:ext cx="0" cy="0"/>
          <a:chOff x="0" y="0"/>
          <a:chExt cx="0" cy="0"/>
        </a:xfrm>
      </p:grpSpPr>
      <p:sp>
        <p:nvSpPr>
          <p:cNvPr id="2393" name="Shape 2393"/>
          <p:cNvSpPr txBox="1"/>
          <p:nvPr>
            <p:ph type="title"/>
          </p:nvPr>
        </p:nvSpPr>
        <p:spPr>
          <a:xfrm>
            <a:off x="571500" y="63501"/>
            <a:ext cx="11045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394" name="Shape 2394"/>
          <p:cNvSpPr txBox="1"/>
          <p:nvPr>
            <p:ph idx="1" type="body"/>
          </p:nvPr>
        </p:nvSpPr>
        <p:spPr>
          <a:xfrm>
            <a:off x="571500" y="1764284"/>
            <a:ext cx="11045700" cy="42237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95" name="Shape 2395"/>
          <p:cNvSpPr txBox="1"/>
          <p:nvPr>
            <p:ph idx="2" type="body"/>
          </p:nvPr>
        </p:nvSpPr>
        <p:spPr>
          <a:xfrm>
            <a:off x="571501"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96" name="Shape 2396"/>
          <p:cNvSpPr txBox="1"/>
          <p:nvPr>
            <p:ph idx="11" type="ftr"/>
          </p:nvPr>
        </p:nvSpPr>
        <p:spPr>
          <a:xfrm>
            <a:off x="577850" y="6538242"/>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rgbClr val="7C868D"/>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asic_MtnFooter">
    <p:spTree>
      <p:nvGrpSpPr>
        <p:cNvPr id="2397" name="Shape 2397"/>
        <p:cNvGrpSpPr/>
        <p:nvPr/>
      </p:nvGrpSpPr>
      <p:grpSpPr>
        <a:xfrm>
          <a:off x="0" y="0"/>
          <a:ext cx="0" cy="0"/>
          <a:chOff x="0" y="0"/>
          <a:chExt cx="0" cy="0"/>
        </a:xfrm>
      </p:grpSpPr>
      <p:grpSp>
        <p:nvGrpSpPr>
          <p:cNvPr id="2398" name="Shape 2398"/>
          <p:cNvGrpSpPr/>
          <p:nvPr/>
        </p:nvGrpSpPr>
        <p:grpSpPr>
          <a:xfrm>
            <a:off x="404" y="6142153"/>
            <a:ext cx="12198113" cy="733527"/>
            <a:chOff x="405" y="6150391"/>
            <a:chExt cx="12198113" cy="733527"/>
          </a:xfrm>
        </p:grpSpPr>
        <p:sp>
          <p:nvSpPr>
            <p:cNvPr id="2399" name="Shape 2399"/>
            <p:cNvSpPr/>
            <p:nvPr/>
          </p:nvSpPr>
          <p:spPr>
            <a:xfrm>
              <a:off x="11917767" y="6405357"/>
              <a:ext cx="146700" cy="1992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00" name="Shape 2400"/>
            <p:cNvSpPr/>
            <p:nvPr/>
          </p:nvSpPr>
          <p:spPr>
            <a:xfrm>
              <a:off x="11687027" y="6446517"/>
              <a:ext cx="100200" cy="1497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01" name="Shape 2401"/>
            <p:cNvSpPr/>
            <p:nvPr/>
          </p:nvSpPr>
          <p:spPr>
            <a:xfrm>
              <a:off x="5543882" y="6582796"/>
              <a:ext cx="1893300" cy="299700"/>
            </a:xfrm>
            <a:custGeom>
              <a:pathLst>
                <a:path extrusionOk="0" h="120000" w="120000">
                  <a:moveTo>
                    <a:pt x="120000" y="120000"/>
                  </a:moveTo>
                  <a:lnTo>
                    <a:pt x="91944" y="32544"/>
                  </a:lnTo>
                  <a:lnTo>
                    <a:pt x="82516" y="59733"/>
                  </a:lnTo>
                  <a:lnTo>
                    <a:pt x="68000" y="17811"/>
                  </a:lnTo>
                  <a:lnTo>
                    <a:pt x="64988" y="26650"/>
                  </a:lnTo>
                  <a:lnTo>
                    <a:pt x="55772" y="0"/>
                  </a:lnTo>
                  <a:lnTo>
                    <a:pt x="41361" y="41516"/>
                  </a:lnTo>
                  <a:lnTo>
                    <a:pt x="33183" y="17811"/>
                  </a:lnTo>
                  <a:lnTo>
                    <a:pt x="30744"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02" name="Shape 2402"/>
            <p:cNvSpPr/>
            <p:nvPr/>
          </p:nvSpPr>
          <p:spPr>
            <a:xfrm>
              <a:off x="11193518" y="6495173"/>
              <a:ext cx="1005000" cy="387300"/>
            </a:xfrm>
            <a:custGeom>
              <a:pathLst>
                <a:path extrusionOk="0" h="120000" w="120000">
                  <a:moveTo>
                    <a:pt x="82355" y="0"/>
                  </a:moveTo>
                  <a:lnTo>
                    <a:pt x="113280" y="49211"/>
                  </a:lnTo>
                  <a:lnTo>
                    <a:pt x="120000" y="44835"/>
                  </a:lnTo>
                  <a:lnTo>
                    <a:pt x="120000" y="120000"/>
                  </a:lnTo>
                  <a:lnTo>
                    <a:pt x="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03" name="Shape 2403"/>
            <p:cNvSpPr/>
            <p:nvPr/>
          </p:nvSpPr>
          <p:spPr>
            <a:xfrm>
              <a:off x="11701720" y="6484998"/>
              <a:ext cx="487200" cy="387299"/>
            </a:xfrm>
            <a:custGeom>
              <a:pathLst>
                <a:path extrusionOk="0" h="120000" w="120000">
                  <a:moveTo>
                    <a:pt x="42322" y="0"/>
                  </a:moveTo>
                  <a:lnTo>
                    <a:pt x="106121" y="49211"/>
                  </a:lnTo>
                  <a:lnTo>
                    <a:pt x="120000" y="67952"/>
                  </a:lnTo>
                  <a:lnTo>
                    <a:pt x="120000" y="120000"/>
                  </a:lnTo>
                  <a:lnTo>
                    <a:pt x="15068" y="120000"/>
                  </a:lnTo>
                  <a:lnTo>
                    <a:pt x="33983" y="73611"/>
                  </a:lnTo>
                  <a:lnTo>
                    <a:pt x="0" y="58083"/>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04" name="Shape 2404"/>
            <p:cNvSpPr/>
            <p:nvPr/>
          </p:nvSpPr>
          <p:spPr>
            <a:xfrm>
              <a:off x="7511850" y="6443628"/>
              <a:ext cx="2772300" cy="438900"/>
            </a:xfrm>
            <a:custGeom>
              <a:pathLst>
                <a:path extrusionOk="0" h="120000" w="120000">
                  <a:moveTo>
                    <a:pt x="120000" y="120000"/>
                  </a:moveTo>
                  <a:lnTo>
                    <a:pt x="91938" y="32544"/>
                  </a:lnTo>
                  <a:lnTo>
                    <a:pt x="82488" y="59733"/>
                  </a:lnTo>
                  <a:lnTo>
                    <a:pt x="68011" y="17811"/>
                  </a:lnTo>
                  <a:lnTo>
                    <a:pt x="64983" y="26650"/>
                  </a:lnTo>
                  <a:lnTo>
                    <a:pt x="55761" y="0"/>
                  </a:lnTo>
                  <a:lnTo>
                    <a:pt x="41372" y="41516"/>
                  </a:lnTo>
                  <a:lnTo>
                    <a:pt x="33150" y="17811"/>
                  </a:lnTo>
                  <a:lnTo>
                    <a:pt x="30711"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05" name="Shape 2405"/>
            <p:cNvSpPr/>
            <p:nvPr/>
          </p:nvSpPr>
          <p:spPr>
            <a:xfrm>
              <a:off x="9223400" y="6438369"/>
              <a:ext cx="141900" cy="2121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06" name="Shape 2406"/>
            <p:cNvSpPr/>
            <p:nvPr/>
          </p:nvSpPr>
          <p:spPr>
            <a:xfrm flipH="1">
              <a:off x="405" y="6232426"/>
              <a:ext cx="2748600" cy="650099"/>
            </a:xfrm>
            <a:custGeom>
              <a:pathLst>
                <a:path extrusionOk="0" h="120000" w="120000">
                  <a:moveTo>
                    <a:pt x="106653" y="0"/>
                  </a:moveTo>
                  <a:lnTo>
                    <a:pt x="90672" y="28672"/>
                  </a:lnTo>
                  <a:lnTo>
                    <a:pt x="85451" y="19162"/>
                  </a:lnTo>
                  <a:lnTo>
                    <a:pt x="60282" y="64266"/>
                  </a:lnTo>
                  <a:lnTo>
                    <a:pt x="43935" y="35014"/>
                  </a:lnTo>
                  <a:lnTo>
                    <a:pt x="0" y="119999"/>
                  </a:lnTo>
                  <a:lnTo>
                    <a:pt x="120000" y="119999"/>
                  </a:lnTo>
                  <a:lnTo>
                    <a:pt x="120000" y="23859"/>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07" name="Shape 2407"/>
            <p:cNvSpPr/>
            <p:nvPr/>
          </p:nvSpPr>
          <p:spPr>
            <a:xfrm>
              <a:off x="598304" y="6255248"/>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08" name="Shape 2408"/>
            <p:cNvSpPr/>
            <p:nvPr/>
          </p:nvSpPr>
          <p:spPr>
            <a:xfrm>
              <a:off x="20338" y="6150391"/>
              <a:ext cx="173100" cy="2349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09" name="Shape 2409"/>
            <p:cNvSpPr/>
            <p:nvPr/>
          </p:nvSpPr>
          <p:spPr>
            <a:xfrm>
              <a:off x="198743" y="6150807"/>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10" name="Shape 2410"/>
            <p:cNvSpPr/>
            <p:nvPr/>
          </p:nvSpPr>
          <p:spPr>
            <a:xfrm>
              <a:off x="419843" y="6199610"/>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11" name="Shape 2411"/>
            <p:cNvSpPr/>
            <p:nvPr/>
          </p:nvSpPr>
          <p:spPr>
            <a:xfrm>
              <a:off x="1000629" y="6336085"/>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12" name="Shape 2412"/>
            <p:cNvSpPr/>
            <p:nvPr/>
          </p:nvSpPr>
          <p:spPr>
            <a:xfrm>
              <a:off x="726039" y="6351692"/>
              <a:ext cx="292800" cy="209700"/>
            </a:xfrm>
            <a:custGeom>
              <a:pathLst>
                <a:path extrusionOk="0" h="120000" w="120000">
                  <a:moveTo>
                    <a:pt x="0" y="0"/>
                  </a:moveTo>
                  <a:lnTo>
                    <a:pt x="0" y="73733"/>
                  </a:lnTo>
                  <a:lnTo>
                    <a:pt x="120000" y="120000"/>
                  </a:lnTo>
                  <a:lnTo>
                    <a:pt x="50000" y="60238"/>
                  </a:lnTo>
                  <a:lnTo>
                    <a:pt x="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13" name="Shape 2413"/>
            <p:cNvSpPr/>
            <p:nvPr/>
          </p:nvSpPr>
          <p:spPr>
            <a:xfrm>
              <a:off x="244026" y="6239412"/>
              <a:ext cx="405300" cy="618600"/>
            </a:xfrm>
            <a:custGeom>
              <a:pathLst>
                <a:path extrusionOk="0" h="120000" w="120000">
                  <a:moveTo>
                    <a:pt x="16355" y="0"/>
                  </a:moveTo>
                  <a:lnTo>
                    <a:pt x="25961" y="62944"/>
                  </a:lnTo>
                  <a:lnTo>
                    <a:pt x="0" y="106072"/>
                  </a:lnTo>
                  <a:lnTo>
                    <a:pt x="9405" y="111827"/>
                  </a:lnTo>
                  <a:lnTo>
                    <a:pt x="3883" y="120000"/>
                  </a:lnTo>
                  <a:lnTo>
                    <a:pt x="23305" y="120000"/>
                  </a:lnTo>
                  <a:lnTo>
                    <a:pt x="84222" y="97500"/>
                  </a:lnTo>
                  <a:lnTo>
                    <a:pt x="120000" y="84511"/>
                  </a:lnTo>
                  <a:lnTo>
                    <a:pt x="69505" y="60000"/>
                  </a:lnTo>
                  <a:lnTo>
                    <a:pt x="16355"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14" name="Shape 2414"/>
            <p:cNvSpPr/>
            <p:nvPr/>
          </p:nvSpPr>
          <p:spPr>
            <a:xfrm>
              <a:off x="10265092" y="6422135"/>
              <a:ext cx="185400" cy="2517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15" name="Shape 2415"/>
            <p:cNvSpPr/>
            <p:nvPr/>
          </p:nvSpPr>
          <p:spPr>
            <a:xfrm>
              <a:off x="9744614" y="6404616"/>
              <a:ext cx="192000" cy="2868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16" name="Shape 2416"/>
            <p:cNvSpPr/>
            <p:nvPr/>
          </p:nvSpPr>
          <p:spPr>
            <a:xfrm>
              <a:off x="3029241" y="6246444"/>
              <a:ext cx="208500" cy="2832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17" name="Shape 2417"/>
            <p:cNvSpPr/>
            <p:nvPr/>
          </p:nvSpPr>
          <p:spPr>
            <a:xfrm>
              <a:off x="6947500" y="6503669"/>
              <a:ext cx="123300" cy="1674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18" name="Shape 2418"/>
            <p:cNvSpPr/>
            <p:nvPr/>
          </p:nvSpPr>
          <p:spPr>
            <a:xfrm>
              <a:off x="7786396" y="6508260"/>
              <a:ext cx="106500" cy="1590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2419" name="Shape 2419"/>
            <p:cNvSpPr/>
            <p:nvPr/>
          </p:nvSpPr>
          <p:spPr>
            <a:xfrm>
              <a:off x="7350854" y="6392419"/>
              <a:ext cx="163800" cy="222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20" name="Shape 2420"/>
            <p:cNvSpPr/>
            <p:nvPr/>
          </p:nvSpPr>
          <p:spPr>
            <a:xfrm>
              <a:off x="4285135" y="6438796"/>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21" name="Shape 2421"/>
            <p:cNvSpPr/>
            <p:nvPr/>
          </p:nvSpPr>
          <p:spPr>
            <a:xfrm>
              <a:off x="6829402" y="6523069"/>
              <a:ext cx="127500" cy="173099"/>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22" name="Shape 2422"/>
            <p:cNvSpPr/>
            <p:nvPr/>
          </p:nvSpPr>
          <p:spPr>
            <a:xfrm>
              <a:off x="7827418" y="6588996"/>
              <a:ext cx="93300" cy="139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2423" name="Shape 2423"/>
            <p:cNvSpPr/>
            <p:nvPr/>
          </p:nvSpPr>
          <p:spPr>
            <a:xfrm>
              <a:off x="8368771" y="6456446"/>
              <a:ext cx="93300" cy="139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2424" name="Shape 2424"/>
            <p:cNvSpPr/>
            <p:nvPr/>
          </p:nvSpPr>
          <p:spPr>
            <a:xfrm>
              <a:off x="4077553" y="6448864"/>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25" name="Shape 2425"/>
            <p:cNvSpPr/>
            <p:nvPr/>
          </p:nvSpPr>
          <p:spPr>
            <a:xfrm>
              <a:off x="3845312" y="6349878"/>
              <a:ext cx="133500" cy="1812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26" name="Shape 2426"/>
            <p:cNvSpPr/>
            <p:nvPr/>
          </p:nvSpPr>
          <p:spPr>
            <a:xfrm>
              <a:off x="8202721" y="6501130"/>
              <a:ext cx="486300" cy="373800"/>
            </a:xfrm>
            <a:custGeom>
              <a:pathLst>
                <a:path extrusionOk="0" h="120000" w="120000">
                  <a:moveTo>
                    <a:pt x="18488" y="0"/>
                  </a:moveTo>
                  <a:lnTo>
                    <a:pt x="0" y="44666"/>
                  </a:lnTo>
                  <a:lnTo>
                    <a:pt x="34805" y="70772"/>
                  </a:lnTo>
                  <a:lnTo>
                    <a:pt x="40966" y="106944"/>
                  </a:lnTo>
                  <a:lnTo>
                    <a:pt x="78911" y="120000"/>
                  </a:lnTo>
                  <a:lnTo>
                    <a:pt x="120000" y="120000"/>
                  </a:lnTo>
                  <a:lnTo>
                    <a:pt x="30694" y="45294"/>
                  </a:lnTo>
                  <a:lnTo>
                    <a:pt x="18488"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27" name="Shape 2427"/>
            <p:cNvSpPr/>
            <p:nvPr/>
          </p:nvSpPr>
          <p:spPr>
            <a:xfrm>
              <a:off x="3317276" y="6253146"/>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28" name="Shape 2428"/>
            <p:cNvSpPr/>
            <p:nvPr/>
          </p:nvSpPr>
          <p:spPr>
            <a:xfrm>
              <a:off x="10546185" y="6485755"/>
              <a:ext cx="123300" cy="1674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29" name="Shape 2429"/>
            <p:cNvSpPr/>
            <p:nvPr/>
          </p:nvSpPr>
          <p:spPr>
            <a:xfrm>
              <a:off x="10768013" y="6579945"/>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30" name="Shape 2430"/>
            <p:cNvSpPr/>
            <p:nvPr/>
          </p:nvSpPr>
          <p:spPr>
            <a:xfrm>
              <a:off x="1789741" y="6321923"/>
              <a:ext cx="3541200" cy="560400"/>
            </a:xfrm>
            <a:custGeom>
              <a:pathLst>
                <a:path extrusionOk="0" h="120000" w="120000">
                  <a:moveTo>
                    <a:pt x="120000" y="120000"/>
                  </a:moveTo>
                  <a:lnTo>
                    <a:pt x="92794" y="24466"/>
                  </a:lnTo>
                  <a:lnTo>
                    <a:pt x="82488" y="59733"/>
                  </a:lnTo>
                  <a:lnTo>
                    <a:pt x="68011" y="17811"/>
                  </a:lnTo>
                  <a:lnTo>
                    <a:pt x="64983" y="26650"/>
                  </a:lnTo>
                  <a:lnTo>
                    <a:pt x="55761" y="0"/>
                  </a:lnTo>
                  <a:lnTo>
                    <a:pt x="41372" y="41516"/>
                  </a:lnTo>
                  <a:lnTo>
                    <a:pt x="33150" y="17811"/>
                  </a:lnTo>
                  <a:lnTo>
                    <a:pt x="30711"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31" name="Shape 2431"/>
            <p:cNvSpPr/>
            <p:nvPr/>
          </p:nvSpPr>
          <p:spPr>
            <a:xfrm>
              <a:off x="6515273" y="6473942"/>
              <a:ext cx="2412300" cy="408599"/>
            </a:xfrm>
            <a:custGeom>
              <a:pathLst>
                <a:path extrusionOk="0" h="120000" w="120000">
                  <a:moveTo>
                    <a:pt x="120000" y="120000"/>
                  </a:moveTo>
                  <a:lnTo>
                    <a:pt x="86555" y="57333"/>
                  </a:lnTo>
                  <a:lnTo>
                    <a:pt x="77533" y="74244"/>
                  </a:lnTo>
                  <a:lnTo>
                    <a:pt x="56155" y="31977"/>
                  </a:lnTo>
                  <a:lnTo>
                    <a:pt x="49750" y="49066"/>
                  </a:lnTo>
                  <a:lnTo>
                    <a:pt x="36216"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32" name="Shape 2432"/>
            <p:cNvSpPr/>
            <p:nvPr/>
          </p:nvSpPr>
          <p:spPr>
            <a:xfrm>
              <a:off x="3435239" y="6315639"/>
              <a:ext cx="292200" cy="280200"/>
            </a:xfrm>
            <a:custGeom>
              <a:pathLst>
                <a:path extrusionOk="0" h="120000" w="120000">
                  <a:moveTo>
                    <a:pt x="0" y="0"/>
                  </a:moveTo>
                  <a:lnTo>
                    <a:pt x="42911" y="99911"/>
                  </a:lnTo>
                  <a:lnTo>
                    <a:pt x="120000" y="120000"/>
                  </a:lnTo>
                  <a:lnTo>
                    <a:pt x="111777" y="53305"/>
                  </a:lnTo>
                  <a:lnTo>
                    <a:pt x="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33" name="Shape 2433"/>
            <p:cNvSpPr/>
            <p:nvPr/>
          </p:nvSpPr>
          <p:spPr>
            <a:xfrm>
              <a:off x="7644167" y="6583377"/>
              <a:ext cx="303300" cy="299700"/>
            </a:xfrm>
            <a:custGeom>
              <a:pathLst>
                <a:path extrusionOk="0" h="120000" w="120000">
                  <a:moveTo>
                    <a:pt x="0" y="0"/>
                  </a:moveTo>
                  <a:lnTo>
                    <a:pt x="0" y="38327"/>
                  </a:lnTo>
                  <a:lnTo>
                    <a:pt x="46266" y="91938"/>
                  </a:lnTo>
                  <a:lnTo>
                    <a:pt x="120000" y="120000"/>
                  </a:lnTo>
                  <a:lnTo>
                    <a:pt x="60122" y="78661"/>
                  </a:lnTo>
                  <a:lnTo>
                    <a:pt x="0"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34" name="Shape 2434"/>
            <p:cNvSpPr/>
            <p:nvPr/>
          </p:nvSpPr>
          <p:spPr>
            <a:xfrm>
              <a:off x="8064206" y="6662842"/>
              <a:ext cx="210900" cy="159000"/>
            </a:xfrm>
            <a:custGeom>
              <a:pathLst>
                <a:path extrusionOk="0" h="120000" w="120000">
                  <a:moveTo>
                    <a:pt x="43444" y="0"/>
                  </a:moveTo>
                  <a:lnTo>
                    <a:pt x="0" y="67088"/>
                  </a:lnTo>
                  <a:lnTo>
                    <a:pt x="120000" y="120000"/>
                  </a:lnTo>
                  <a:lnTo>
                    <a:pt x="50922" y="60000"/>
                  </a:lnTo>
                  <a:lnTo>
                    <a:pt x="43444"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35" name="Shape 2435"/>
            <p:cNvSpPr/>
            <p:nvPr/>
          </p:nvSpPr>
          <p:spPr>
            <a:xfrm>
              <a:off x="7135696" y="6467657"/>
              <a:ext cx="340200" cy="408599"/>
            </a:xfrm>
            <a:custGeom>
              <a:pathLst>
                <a:path extrusionOk="0" h="120000" w="120000">
                  <a:moveTo>
                    <a:pt x="37938" y="0"/>
                  </a:moveTo>
                  <a:lnTo>
                    <a:pt x="0" y="68544"/>
                  </a:lnTo>
                  <a:lnTo>
                    <a:pt x="33750" y="88761"/>
                  </a:lnTo>
                  <a:lnTo>
                    <a:pt x="120000" y="120000"/>
                  </a:lnTo>
                  <a:lnTo>
                    <a:pt x="53383" y="76077"/>
                  </a:lnTo>
                  <a:lnTo>
                    <a:pt x="31322" y="45572"/>
                  </a:lnTo>
                  <a:lnTo>
                    <a:pt x="37938"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36" name="Shape 2436"/>
            <p:cNvSpPr/>
            <p:nvPr/>
          </p:nvSpPr>
          <p:spPr>
            <a:xfrm>
              <a:off x="2672218" y="6398842"/>
              <a:ext cx="621000" cy="477300"/>
            </a:xfrm>
            <a:custGeom>
              <a:pathLst>
                <a:path extrusionOk="0" h="120000" w="120000">
                  <a:moveTo>
                    <a:pt x="18488" y="0"/>
                  </a:moveTo>
                  <a:lnTo>
                    <a:pt x="0" y="44666"/>
                  </a:lnTo>
                  <a:lnTo>
                    <a:pt x="34805" y="70772"/>
                  </a:lnTo>
                  <a:lnTo>
                    <a:pt x="40966" y="106944"/>
                  </a:lnTo>
                  <a:lnTo>
                    <a:pt x="78911" y="120000"/>
                  </a:lnTo>
                  <a:lnTo>
                    <a:pt x="120000" y="120000"/>
                  </a:lnTo>
                  <a:lnTo>
                    <a:pt x="30694" y="45294"/>
                  </a:lnTo>
                  <a:lnTo>
                    <a:pt x="18488"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37" name="Shape 2437"/>
            <p:cNvSpPr/>
            <p:nvPr/>
          </p:nvSpPr>
          <p:spPr>
            <a:xfrm>
              <a:off x="6094476" y="6673018"/>
              <a:ext cx="257100" cy="210900"/>
            </a:xfrm>
            <a:custGeom>
              <a:pathLst>
                <a:path extrusionOk="0" h="120000" w="120000">
                  <a:moveTo>
                    <a:pt x="34583" y="0"/>
                  </a:moveTo>
                  <a:lnTo>
                    <a:pt x="3872" y="45294"/>
                  </a:lnTo>
                  <a:lnTo>
                    <a:pt x="21288" y="61650"/>
                  </a:lnTo>
                  <a:lnTo>
                    <a:pt x="0" y="120000"/>
                  </a:lnTo>
                  <a:lnTo>
                    <a:pt x="120000" y="120000"/>
                  </a:lnTo>
                  <a:lnTo>
                    <a:pt x="87744" y="96722"/>
                  </a:lnTo>
                  <a:lnTo>
                    <a:pt x="88644" y="60077"/>
                  </a:lnTo>
                  <a:lnTo>
                    <a:pt x="64516" y="41994"/>
                  </a:lnTo>
                  <a:lnTo>
                    <a:pt x="34583"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38" name="Shape 2438"/>
            <p:cNvSpPr/>
            <p:nvPr/>
          </p:nvSpPr>
          <p:spPr>
            <a:xfrm>
              <a:off x="9416039" y="6495175"/>
              <a:ext cx="2287200" cy="387300"/>
            </a:xfrm>
            <a:custGeom>
              <a:pathLst>
                <a:path extrusionOk="0" h="120000" w="120000">
                  <a:moveTo>
                    <a:pt x="120000" y="120000"/>
                  </a:moveTo>
                  <a:lnTo>
                    <a:pt x="86544" y="57277"/>
                  </a:lnTo>
                  <a:lnTo>
                    <a:pt x="75516" y="62316"/>
                  </a:lnTo>
                  <a:lnTo>
                    <a:pt x="60394" y="33477"/>
                  </a:lnTo>
                  <a:lnTo>
                    <a:pt x="49777" y="49211"/>
                  </a:lnTo>
                  <a:lnTo>
                    <a:pt x="36188"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39" name="Shape 2439"/>
            <p:cNvSpPr/>
            <p:nvPr/>
          </p:nvSpPr>
          <p:spPr>
            <a:xfrm>
              <a:off x="9934010" y="6488307"/>
              <a:ext cx="643500" cy="387300"/>
            </a:xfrm>
            <a:custGeom>
              <a:pathLst>
                <a:path extrusionOk="0" h="120000" w="120000">
                  <a:moveTo>
                    <a:pt x="32033" y="0"/>
                  </a:moveTo>
                  <a:lnTo>
                    <a:pt x="0" y="58083"/>
                  </a:lnTo>
                  <a:lnTo>
                    <a:pt x="25722" y="73611"/>
                  </a:lnTo>
                  <a:lnTo>
                    <a:pt x="11405" y="120000"/>
                  </a:lnTo>
                  <a:lnTo>
                    <a:pt x="120000" y="120000"/>
                  </a:lnTo>
                  <a:lnTo>
                    <a:pt x="80322" y="49211"/>
                  </a:lnTo>
                  <a:lnTo>
                    <a:pt x="32033"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2440" name="Shape 2440"/>
            <p:cNvGrpSpPr/>
            <p:nvPr/>
          </p:nvGrpSpPr>
          <p:grpSpPr>
            <a:xfrm>
              <a:off x="730709" y="6294727"/>
              <a:ext cx="3468632" cy="587525"/>
              <a:chOff x="635956" y="6252598"/>
              <a:chExt cx="3682200" cy="623699"/>
            </a:xfrm>
          </p:grpSpPr>
          <p:sp>
            <p:nvSpPr>
              <p:cNvPr id="2441" name="Shape 2441"/>
              <p:cNvSpPr/>
              <p:nvPr/>
            </p:nvSpPr>
            <p:spPr>
              <a:xfrm>
                <a:off x="635956" y="6252598"/>
                <a:ext cx="3682200" cy="623699"/>
              </a:xfrm>
              <a:custGeom>
                <a:pathLst>
                  <a:path extrusionOk="0" h="120000" w="120000">
                    <a:moveTo>
                      <a:pt x="120000" y="120000"/>
                    </a:moveTo>
                    <a:lnTo>
                      <a:pt x="86555" y="57333"/>
                    </a:lnTo>
                    <a:lnTo>
                      <a:pt x="77533" y="74244"/>
                    </a:lnTo>
                    <a:lnTo>
                      <a:pt x="56155" y="31977"/>
                    </a:lnTo>
                    <a:lnTo>
                      <a:pt x="49750" y="49066"/>
                    </a:lnTo>
                    <a:lnTo>
                      <a:pt x="36216"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42" name="Shape 2442"/>
              <p:cNvSpPr/>
              <p:nvPr/>
            </p:nvSpPr>
            <p:spPr>
              <a:xfrm>
                <a:off x="2359156" y="6418757"/>
                <a:ext cx="462900" cy="457500"/>
              </a:xfrm>
              <a:custGeom>
                <a:pathLst>
                  <a:path extrusionOk="0" h="120000" w="120000">
                    <a:moveTo>
                      <a:pt x="0" y="0"/>
                    </a:moveTo>
                    <a:lnTo>
                      <a:pt x="0" y="38327"/>
                    </a:lnTo>
                    <a:lnTo>
                      <a:pt x="46266" y="91938"/>
                    </a:lnTo>
                    <a:lnTo>
                      <a:pt x="120000" y="120000"/>
                    </a:lnTo>
                    <a:lnTo>
                      <a:pt x="60122" y="78661"/>
                    </a:lnTo>
                    <a:lnTo>
                      <a:pt x="0"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43" name="Shape 2443"/>
              <p:cNvSpPr/>
              <p:nvPr/>
            </p:nvSpPr>
            <p:spPr>
              <a:xfrm>
                <a:off x="3175408" y="6550535"/>
                <a:ext cx="321600" cy="242700"/>
              </a:xfrm>
              <a:custGeom>
                <a:pathLst>
                  <a:path extrusionOk="0" h="120000" w="120000">
                    <a:moveTo>
                      <a:pt x="43444" y="0"/>
                    </a:moveTo>
                    <a:lnTo>
                      <a:pt x="0" y="67088"/>
                    </a:lnTo>
                    <a:lnTo>
                      <a:pt x="120000" y="120000"/>
                    </a:lnTo>
                    <a:lnTo>
                      <a:pt x="50922" y="60000"/>
                    </a:lnTo>
                    <a:lnTo>
                      <a:pt x="43444"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44" name="Shape 2444"/>
              <p:cNvSpPr/>
              <p:nvPr/>
            </p:nvSpPr>
            <p:spPr>
              <a:xfrm>
                <a:off x="1582999" y="6252598"/>
                <a:ext cx="519300" cy="623699"/>
              </a:xfrm>
              <a:custGeom>
                <a:pathLst>
                  <a:path extrusionOk="0" h="120000" w="120000">
                    <a:moveTo>
                      <a:pt x="37938" y="0"/>
                    </a:moveTo>
                    <a:lnTo>
                      <a:pt x="0" y="68544"/>
                    </a:lnTo>
                    <a:lnTo>
                      <a:pt x="33750" y="88761"/>
                    </a:lnTo>
                    <a:lnTo>
                      <a:pt x="120000" y="120000"/>
                    </a:lnTo>
                    <a:lnTo>
                      <a:pt x="53383" y="76077"/>
                    </a:lnTo>
                    <a:lnTo>
                      <a:pt x="31322" y="45572"/>
                    </a:lnTo>
                    <a:lnTo>
                      <a:pt x="37938"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sp>
          <p:nvSpPr>
            <p:cNvPr id="2445" name="Shape 2445"/>
            <p:cNvSpPr/>
            <p:nvPr/>
          </p:nvSpPr>
          <p:spPr>
            <a:xfrm rot="479092">
              <a:off x="8763371" y="6466539"/>
              <a:ext cx="334745" cy="219344"/>
            </a:xfrm>
            <a:custGeom>
              <a:pathLst>
                <a:path extrusionOk="0" h="120000" w="120000">
                  <a:moveTo>
                    <a:pt x="0" y="0"/>
                  </a:moveTo>
                  <a:lnTo>
                    <a:pt x="42911" y="99911"/>
                  </a:lnTo>
                  <a:lnTo>
                    <a:pt x="120000" y="120000"/>
                  </a:lnTo>
                  <a:lnTo>
                    <a:pt x="111777" y="53305"/>
                  </a:lnTo>
                  <a:lnTo>
                    <a:pt x="0"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2446" name="Shape 2446"/>
            <p:cNvGrpSpPr/>
            <p:nvPr/>
          </p:nvGrpSpPr>
          <p:grpSpPr>
            <a:xfrm>
              <a:off x="4486591" y="6543403"/>
              <a:ext cx="2002500" cy="339000"/>
              <a:chOff x="4486591" y="6531401"/>
              <a:chExt cx="2002500" cy="339000"/>
            </a:xfrm>
          </p:grpSpPr>
          <p:sp>
            <p:nvSpPr>
              <p:cNvPr id="2447" name="Shape 2447"/>
              <p:cNvSpPr/>
              <p:nvPr/>
            </p:nvSpPr>
            <p:spPr>
              <a:xfrm>
                <a:off x="5776414" y="6578757"/>
                <a:ext cx="110100" cy="1497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48" name="Shape 2448"/>
              <p:cNvSpPr/>
              <p:nvPr/>
            </p:nvSpPr>
            <p:spPr>
              <a:xfrm>
                <a:off x="4486591" y="6531401"/>
                <a:ext cx="2002500" cy="339000"/>
              </a:xfrm>
              <a:custGeom>
                <a:pathLst>
                  <a:path extrusionOk="0" h="120000" w="120000">
                    <a:moveTo>
                      <a:pt x="120000" y="120000"/>
                    </a:moveTo>
                    <a:lnTo>
                      <a:pt x="86544" y="57277"/>
                    </a:lnTo>
                    <a:lnTo>
                      <a:pt x="75516" y="62316"/>
                    </a:lnTo>
                    <a:lnTo>
                      <a:pt x="60394" y="33477"/>
                    </a:lnTo>
                    <a:lnTo>
                      <a:pt x="49777" y="49211"/>
                    </a:lnTo>
                    <a:lnTo>
                      <a:pt x="36188"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49" name="Shape 2449"/>
              <p:cNvSpPr/>
              <p:nvPr/>
            </p:nvSpPr>
            <p:spPr>
              <a:xfrm>
                <a:off x="4936482" y="6531401"/>
                <a:ext cx="563400" cy="339000"/>
              </a:xfrm>
              <a:custGeom>
                <a:pathLst>
                  <a:path extrusionOk="0" h="120000" w="120000">
                    <a:moveTo>
                      <a:pt x="32033" y="0"/>
                    </a:moveTo>
                    <a:lnTo>
                      <a:pt x="0" y="58083"/>
                    </a:lnTo>
                    <a:lnTo>
                      <a:pt x="25722" y="73611"/>
                    </a:lnTo>
                    <a:lnTo>
                      <a:pt x="11405" y="120000"/>
                    </a:lnTo>
                    <a:lnTo>
                      <a:pt x="120000" y="120000"/>
                    </a:lnTo>
                    <a:lnTo>
                      <a:pt x="80322" y="49211"/>
                    </a:lnTo>
                    <a:lnTo>
                      <a:pt x="32033"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sp>
          <p:nvSpPr>
            <p:cNvPr id="2450" name="Shape 2450"/>
            <p:cNvSpPr/>
            <p:nvPr/>
          </p:nvSpPr>
          <p:spPr>
            <a:xfrm>
              <a:off x="5503225" y="6697346"/>
              <a:ext cx="208200" cy="160800"/>
            </a:xfrm>
            <a:custGeom>
              <a:pathLst>
                <a:path extrusionOk="0" h="120000" w="120000">
                  <a:moveTo>
                    <a:pt x="0" y="0"/>
                  </a:moveTo>
                  <a:lnTo>
                    <a:pt x="13111" y="67983"/>
                  </a:lnTo>
                  <a:lnTo>
                    <a:pt x="120000" y="120000"/>
                  </a:lnTo>
                  <a:lnTo>
                    <a:pt x="40133" y="59744"/>
                  </a:lnTo>
                  <a:lnTo>
                    <a:pt x="0"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sp>
        <p:nvSpPr>
          <p:cNvPr id="2451" name="Shape 2451"/>
          <p:cNvSpPr txBox="1"/>
          <p:nvPr>
            <p:ph type="title"/>
          </p:nvPr>
        </p:nvSpPr>
        <p:spPr>
          <a:xfrm>
            <a:off x="571500" y="63501"/>
            <a:ext cx="11045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452" name="Shape 2452"/>
          <p:cNvSpPr txBox="1"/>
          <p:nvPr>
            <p:ph idx="1" type="body"/>
          </p:nvPr>
        </p:nvSpPr>
        <p:spPr>
          <a:xfrm>
            <a:off x="571500" y="1764284"/>
            <a:ext cx="11045700" cy="42237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453" name="Shape 2453"/>
          <p:cNvSpPr txBox="1"/>
          <p:nvPr>
            <p:ph idx="2" type="body"/>
          </p:nvPr>
        </p:nvSpPr>
        <p:spPr>
          <a:xfrm>
            <a:off x="571501"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454" name="Shape 2454"/>
          <p:cNvSpPr txBox="1"/>
          <p:nvPr>
            <p:ph idx="11" type="ftr"/>
          </p:nvPr>
        </p:nvSpPr>
        <p:spPr>
          <a:xfrm>
            <a:off x="577850" y="6545880"/>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rgbClr val="FFFFF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asic 2">
    <p:spTree>
      <p:nvGrpSpPr>
        <p:cNvPr id="2455" name="Shape 2455"/>
        <p:cNvGrpSpPr/>
        <p:nvPr/>
      </p:nvGrpSpPr>
      <p:grpSpPr>
        <a:xfrm>
          <a:off x="0" y="0"/>
          <a:ext cx="0" cy="0"/>
          <a:chOff x="0" y="0"/>
          <a:chExt cx="0" cy="0"/>
        </a:xfrm>
      </p:grpSpPr>
      <p:sp>
        <p:nvSpPr>
          <p:cNvPr id="2456" name="Shape 2456"/>
          <p:cNvSpPr txBox="1"/>
          <p:nvPr>
            <p:ph type="title"/>
          </p:nvPr>
        </p:nvSpPr>
        <p:spPr>
          <a:xfrm>
            <a:off x="571500" y="63501"/>
            <a:ext cx="11045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457" name="Shape 2457"/>
          <p:cNvSpPr txBox="1"/>
          <p:nvPr>
            <p:ph idx="1" type="body"/>
          </p:nvPr>
        </p:nvSpPr>
        <p:spPr>
          <a:xfrm>
            <a:off x="571501"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458" name="Shape 2458"/>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column">
    <p:spTree>
      <p:nvGrpSpPr>
        <p:cNvPr id="2459" name="Shape 2459"/>
        <p:cNvGrpSpPr/>
        <p:nvPr/>
      </p:nvGrpSpPr>
      <p:grpSpPr>
        <a:xfrm>
          <a:off x="0" y="0"/>
          <a:ext cx="0" cy="0"/>
          <a:chOff x="0" y="0"/>
          <a:chExt cx="0" cy="0"/>
        </a:xfrm>
      </p:grpSpPr>
      <p:sp>
        <p:nvSpPr>
          <p:cNvPr id="2460" name="Shape 2460"/>
          <p:cNvSpPr txBox="1"/>
          <p:nvPr>
            <p:ph type="title"/>
          </p:nvPr>
        </p:nvSpPr>
        <p:spPr>
          <a:xfrm>
            <a:off x="571500" y="63501"/>
            <a:ext cx="11045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461" name="Shape 2461"/>
          <p:cNvSpPr txBox="1"/>
          <p:nvPr>
            <p:ph idx="1" type="body"/>
          </p:nvPr>
        </p:nvSpPr>
        <p:spPr>
          <a:xfrm>
            <a:off x="571500" y="1764284"/>
            <a:ext cx="5303400" cy="42237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462" name="Shape 2462"/>
          <p:cNvSpPr txBox="1"/>
          <p:nvPr>
            <p:ph idx="2" type="body"/>
          </p:nvPr>
        </p:nvSpPr>
        <p:spPr>
          <a:xfrm>
            <a:off x="6313932" y="1764284"/>
            <a:ext cx="5303399" cy="42237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463" name="Shape 2463"/>
          <p:cNvSpPr txBox="1"/>
          <p:nvPr>
            <p:ph idx="3" type="body"/>
          </p:nvPr>
        </p:nvSpPr>
        <p:spPr>
          <a:xfrm>
            <a:off x="571501"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464" name="Shape 2464"/>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column_MtnFooter">
    <p:spTree>
      <p:nvGrpSpPr>
        <p:cNvPr id="2465" name="Shape 2465"/>
        <p:cNvGrpSpPr/>
        <p:nvPr/>
      </p:nvGrpSpPr>
      <p:grpSpPr>
        <a:xfrm>
          <a:off x="0" y="0"/>
          <a:ext cx="0" cy="0"/>
          <a:chOff x="0" y="0"/>
          <a:chExt cx="0" cy="0"/>
        </a:xfrm>
      </p:grpSpPr>
      <p:grpSp>
        <p:nvGrpSpPr>
          <p:cNvPr id="2466" name="Shape 2466"/>
          <p:cNvGrpSpPr/>
          <p:nvPr/>
        </p:nvGrpSpPr>
        <p:grpSpPr>
          <a:xfrm>
            <a:off x="404" y="6142153"/>
            <a:ext cx="12198113" cy="733527"/>
            <a:chOff x="405" y="6150391"/>
            <a:chExt cx="12198113" cy="733527"/>
          </a:xfrm>
        </p:grpSpPr>
        <p:sp>
          <p:nvSpPr>
            <p:cNvPr id="2467" name="Shape 2467"/>
            <p:cNvSpPr/>
            <p:nvPr/>
          </p:nvSpPr>
          <p:spPr>
            <a:xfrm>
              <a:off x="11917767" y="6405357"/>
              <a:ext cx="146700" cy="1992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68" name="Shape 2468"/>
            <p:cNvSpPr/>
            <p:nvPr/>
          </p:nvSpPr>
          <p:spPr>
            <a:xfrm>
              <a:off x="11687027" y="6446517"/>
              <a:ext cx="100200" cy="1497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69" name="Shape 2469"/>
            <p:cNvSpPr/>
            <p:nvPr/>
          </p:nvSpPr>
          <p:spPr>
            <a:xfrm>
              <a:off x="5543882" y="6582796"/>
              <a:ext cx="1893300" cy="299700"/>
            </a:xfrm>
            <a:custGeom>
              <a:pathLst>
                <a:path extrusionOk="0" h="120000" w="120000">
                  <a:moveTo>
                    <a:pt x="120000" y="120000"/>
                  </a:moveTo>
                  <a:lnTo>
                    <a:pt x="91944" y="32544"/>
                  </a:lnTo>
                  <a:lnTo>
                    <a:pt x="82516" y="59733"/>
                  </a:lnTo>
                  <a:lnTo>
                    <a:pt x="68000" y="17811"/>
                  </a:lnTo>
                  <a:lnTo>
                    <a:pt x="64988" y="26650"/>
                  </a:lnTo>
                  <a:lnTo>
                    <a:pt x="55772" y="0"/>
                  </a:lnTo>
                  <a:lnTo>
                    <a:pt x="41361" y="41516"/>
                  </a:lnTo>
                  <a:lnTo>
                    <a:pt x="33183" y="17811"/>
                  </a:lnTo>
                  <a:lnTo>
                    <a:pt x="30744"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70" name="Shape 2470"/>
            <p:cNvSpPr/>
            <p:nvPr/>
          </p:nvSpPr>
          <p:spPr>
            <a:xfrm>
              <a:off x="11193518" y="6495173"/>
              <a:ext cx="1005000" cy="387300"/>
            </a:xfrm>
            <a:custGeom>
              <a:pathLst>
                <a:path extrusionOk="0" h="120000" w="120000">
                  <a:moveTo>
                    <a:pt x="82355" y="0"/>
                  </a:moveTo>
                  <a:lnTo>
                    <a:pt x="113280" y="49211"/>
                  </a:lnTo>
                  <a:lnTo>
                    <a:pt x="120000" y="44835"/>
                  </a:lnTo>
                  <a:lnTo>
                    <a:pt x="120000" y="120000"/>
                  </a:lnTo>
                  <a:lnTo>
                    <a:pt x="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71" name="Shape 2471"/>
            <p:cNvSpPr/>
            <p:nvPr/>
          </p:nvSpPr>
          <p:spPr>
            <a:xfrm>
              <a:off x="11701720" y="6484998"/>
              <a:ext cx="487200" cy="387299"/>
            </a:xfrm>
            <a:custGeom>
              <a:pathLst>
                <a:path extrusionOk="0" h="120000" w="120000">
                  <a:moveTo>
                    <a:pt x="42322" y="0"/>
                  </a:moveTo>
                  <a:lnTo>
                    <a:pt x="106121" y="49211"/>
                  </a:lnTo>
                  <a:lnTo>
                    <a:pt x="120000" y="67952"/>
                  </a:lnTo>
                  <a:lnTo>
                    <a:pt x="120000" y="120000"/>
                  </a:lnTo>
                  <a:lnTo>
                    <a:pt x="15068" y="120000"/>
                  </a:lnTo>
                  <a:lnTo>
                    <a:pt x="33983" y="73611"/>
                  </a:lnTo>
                  <a:lnTo>
                    <a:pt x="0" y="58083"/>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72" name="Shape 2472"/>
            <p:cNvSpPr/>
            <p:nvPr/>
          </p:nvSpPr>
          <p:spPr>
            <a:xfrm>
              <a:off x="7511850" y="6443628"/>
              <a:ext cx="2772300" cy="438900"/>
            </a:xfrm>
            <a:custGeom>
              <a:pathLst>
                <a:path extrusionOk="0" h="120000" w="120000">
                  <a:moveTo>
                    <a:pt x="120000" y="120000"/>
                  </a:moveTo>
                  <a:lnTo>
                    <a:pt x="91938" y="32544"/>
                  </a:lnTo>
                  <a:lnTo>
                    <a:pt x="82488" y="59733"/>
                  </a:lnTo>
                  <a:lnTo>
                    <a:pt x="68011" y="17811"/>
                  </a:lnTo>
                  <a:lnTo>
                    <a:pt x="64983" y="26650"/>
                  </a:lnTo>
                  <a:lnTo>
                    <a:pt x="55761" y="0"/>
                  </a:lnTo>
                  <a:lnTo>
                    <a:pt x="41372" y="41516"/>
                  </a:lnTo>
                  <a:lnTo>
                    <a:pt x="33150" y="17811"/>
                  </a:lnTo>
                  <a:lnTo>
                    <a:pt x="30711"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73" name="Shape 2473"/>
            <p:cNvSpPr/>
            <p:nvPr/>
          </p:nvSpPr>
          <p:spPr>
            <a:xfrm>
              <a:off x="9223400" y="6438369"/>
              <a:ext cx="141900" cy="2121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74" name="Shape 2474"/>
            <p:cNvSpPr/>
            <p:nvPr/>
          </p:nvSpPr>
          <p:spPr>
            <a:xfrm flipH="1">
              <a:off x="405" y="6232426"/>
              <a:ext cx="2748600" cy="650099"/>
            </a:xfrm>
            <a:custGeom>
              <a:pathLst>
                <a:path extrusionOk="0" h="120000" w="120000">
                  <a:moveTo>
                    <a:pt x="106653" y="0"/>
                  </a:moveTo>
                  <a:lnTo>
                    <a:pt x="90672" y="28672"/>
                  </a:lnTo>
                  <a:lnTo>
                    <a:pt x="85451" y="19162"/>
                  </a:lnTo>
                  <a:lnTo>
                    <a:pt x="60282" y="64266"/>
                  </a:lnTo>
                  <a:lnTo>
                    <a:pt x="43935" y="35014"/>
                  </a:lnTo>
                  <a:lnTo>
                    <a:pt x="0" y="119999"/>
                  </a:lnTo>
                  <a:lnTo>
                    <a:pt x="120000" y="119999"/>
                  </a:lnTo>
                  <a:lnTo>
                    <a:pt x="120000" y="23859"/>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75" name="Shape 2475"/>
            <p:cNvSpPr/>
            <p:nvPr/>
          </p:nvSpPr>
          <p:spPr>
            <a:xfrm>
              <a:off x="598304" y="6255248"/>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76" name="Shape 2476"/>
            <p:cNvSpPr/>
            <p:nvPr/>
          </p:nvSpPr>
          <p:spPr>
            <a:xfrm>
              <a:off x="20338" y="6150391"/>
              <a:ext cx="173100" cy="2349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77" name="Shape 2477"/>
            <p:cNvSpPr/>
            <p:nvPr/>
          </p:nvSpPr>
          <p:spPr>
            <a:xfrm>
              <a:off x="198743" y="6150807"/>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78" name="Shape 2478"/>
            <p:cNvSpPr/>
            <p:nvPr/>
          </p:nvSpPr>
          <p:spPr>
            <a:xfrm>
              <a:off x="419843" y="6199610"/>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79" name="Shape 2479"/>
            <p:cNvSpPr/>
            <p:nvPr/>
          </p:nvSpPr>
          <p:spPr>
            <a:xfrm>
              <a:off x="1000629" y="6336085"/>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80" name="Shape 2480"/>
            <p:cNvSpPr/>
            <p:nvPr/>
          </p:nvSpPr>
          <p:spPr>
            <a:xfrm>
              <a:off x="726039" y="6351692"/>
              <a:ext cx="292800" cy="209700"/>
            </a:xfrm>
            <a:custGeom>
              <a:pathLst>
                <a:path extrusionOk="0" h="120000" w="120000">
                  <a:moveTo>
                    <a:pt x="0" y="0"/>
                  </a:moveTo>
                  <a:lnTo>
                    <a:pt x="0" y="73733"/>
                  </a:lnTo>
                  <a:lnTo>
                    <a:pt x="120000" y="120000"/>
                  </a:lnTo>
                  <a:lnTo>
                    <a:pt x="50000" y="60238"/>
                  </a:lnTo>
                  <a:lnTo>
                    <a:pt x="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81" name="Shape 2481"/>
            <p:cNvSpPr/>
            <p:nvPr/>
          </p:nvSpPr>
          <p:spPr>
            <a:xfrm>
              <a:off x="244026" y="6239412"/>
              <a:ext cx="405300" cy="618600"/>
            </a:xfrm>
            <a:custGeom>
              <a:pathLst>
                <a:path extrusionOk="0" h="120000" w="120000">
                  <a:moveTo>
                    <a:pt x="16355" y="0"/>
                  </a:moveTo>
                  <a:lnTo>
                    <a:pt x="25961" y="62944"/>
                  </a:lnTo>
                  <a:lnTo>
                    <a:pt x="0" y="106072"/>
                  </a:lnTo>
                  <a:lnTo>
                    <a:pt x="9405" y="111827"/>
                  </a:lnTo>
                  <a:lnTo>
                    <a:pt x="3883" y="120000"/>
                  </a:lnTo>
                  <a:lnTo>
                    <a:pt x="23305" y="120000"/>
                  </a:lnTo>
                  <a:lnTo>
                    <a:pt x="84222" y="97500"/>
                  </a:lnTo>
                  <a:lnTo>
                    <a:pt x="120000" y="84511"/>
                  </a:lnTo>
                  <a:lnTo>
                    <a:pt x="69505" y="60000"/>
                  </a:lnTo>
                  <a:lnTo>
                    <a:pt x="16355"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82" name="Shape 2482"/>
            <p:cNvSpPr/>
            <p:nvPr/>
          </p:nvSpPr>
          <p:spPr>
            <a:xfrm>
              <a:off x="10265092" y="6422135"/>
              <a:ext cx="185400" cy="2517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83" name="Shape 2483"/>
            <p:cNvSpPr/>
            <p:nvPr/>
          </p:nvSpPr>
          <p:spPr>
            <a:xfrm>
              <a:off x="9744614" y="6404616"/>
              <a:ext cx="192000" cy="2868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84" name="Shape 2484"/>
            <p:cNvSpPr/>
            <p:nvPr/>
          </p:nvSpPr>
          <p:spPr>
            <a:xfrm>
              <a:off x="3029241" y="6246444"/>
              <a:ext cx="208500" cy="2832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85" name="Shape 2485"/>
            <p:cNvSpPr/>
            <p:nvPr/>
          </p:nvSpPr>
          <p:spPr>
            <a:xfrm>
              <a:off x="6947500" y="6503669"/>
              <a:ext cx="123300" cy="1674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86" name="Shape 2486"/>
            <p:cNvSpPr/>
            <p:nvPr/>
          </p:nvSpPr>
          <p:spPr>
            <a:xfrm>
              <a:off x="7786396" y="6508260"/>
              <a:ext cx="106500" cy="1590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2487" name="Shape 2487"/>
            <p:cNvSpPr/>
            <p:nvPr/>
          </p:nvSpPr>
          <p:spPr>
            <a:xfrm>
              <a:off x="7350854" y="6392419"/>
              <a:ext cx="163800" cy="222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88" name="Shape 2488"/>
            <p:cNvSpPr/>
            <p:nvPr/>
          </p:nvSpPr>
          <p:spPr>
            <a:xfrm>
              <a:off x="4285135" y="6438796"/>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89" name="Shape 2489"/>
            <p:cNvSpPr/>
            <p:nvPr/>
          </p:nvSpPr>
          <p:spPr>
            <a:xfrm>
              <a:off x="6829402" y="6523069"/>
              <a:ext cx="127500" cy="173099"/>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90" name="Shape 2490"/>
            <p:cNvSpPr/>
            <p:nvPr/>
          </p:nvSpPr>
          <p:spPr>
            <a:xfrm>
              <a:off x="7827418" y="6588996"/>
              <a:ext cx="93300" cy="139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2491" name="Shape 2491"/>
            <p:cNvSpPr/>
            <p:nvPr/>
          </p:nvSpPr>
          <p:spPr>
            <a:xfrm>
              <a:off x="8368771" y="6456446"/>
              <a:ext cx="93300" cy="139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2492" name="Shape 2492"/>
            <p:cNvSpPr/>
            <p:nvPr/>
          </p:nvSpPr>
          <p:spPr>
            <a:xfrm>
              <a:off x="4077553" y="6448864"/>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93" name="Shape 2493"/>
            <p:cNvSpPr/>
            <p:nvPr/>
          </p:nvSpPr>
          <p:spPr>
            <a:xfrm>
              <a:off x="3845312" y="6349878"/>
              <a:ext cx="133500" cy="1812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94" name="Shape 2494"/>
            <p:cNvSpPr/>
            <p:nvPr/>
          </p:nvSpPr>
          <p:spPr>
            <a:xfrm>
              <a:off x="8202721" y="6501130"/>
              <a:ext cx="486300" cy="373800"/>
            </a:xfrm>
            <a:custGeom>
              <a:pathLst>
                <a:path extrusionOk="0" h="120000" w="120000">
                  <a:moveTo>
                    <a:pt x="18488" y="0"/>
                  </a:moveTo>
                  <a:lnTo>
                    <a:pt x="0" y="44666"/>
                  </a:lnTo>
                  <a:lnTo>
                    <a:pt x="34805" y="70772"/>
                  </a:lnTo>
                  <a:lnTo>
                    <a:pt x="40966" y="106944"/>
                  </a:lnTo>
                  <a:lnTo>
                    <a:pt x="78911" y="120000"/>
                  </a:lnTo>
                  <a:lnTo>
                    <a:pt x="120000" y="120000"/>
                  </a:lnTo>
                  <a:lnTo>
                    <a:pt x="30694" y="45294"/>
                  </a:lnTo>
                  <a:lnTo>
                    <a:pt x="18488"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95" name="Shape 2495"/>
            <p:cNvSpPr/>
            <p:nvPr/>
          </p:nvSpPr>
          <p:spPr>
            <a:xfrm>
              <a:off x="3317276" y="6253146"/>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96" name="Shape 2496"/>
            <p:cNvSpPr/>
            <p:nvPr/>
          </p:nvSpPr>
          <p:spPr>
            <a:xfrm>
              <a:off x="10546185" y="6485755"/>
              <a:ext cx="123300" cy="1674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97" name="Shape 2497"/>
            <p:cNvSpPr/>
            <p:nvPr/>
          </p:nvSpPr>
          <p:spPr>
            <a:xfrm>
              <a:off x="10768013" y="6579945"/>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98" name="Shape 2498"/>
            <p:cNvSpPr/>
            <p:nvPr/>
          </p:nvSpPr>
          <p:spPr>
            <a:xfrm>
              <a:off x="1789741" y="6321923"/>
              <a:ext cx="3541200" cy="560400"/>
            </a:xfrm>
            <a:custGeom>
              <a:pathLst>
                <a:path extrusionOk="0" h="120000" w="120000">
                  <a:moveTo>
                    <a:pt x="120000" y="120000"/>
                  </a:moveTo>
                  <a:lnTo>
                    <a:pt x="92794" y="24466"/>
                  </a:lnTo>
                  <a:lnTo>
                    <a:pt x="82488" y="59733"/>
                  </a:lnTo>
                  <a:lnTo>
                    <a:pt x="68011" y="17811"/>
                  </a:lnTo>
                  <a:lnTo>
                    <a:pt x="64983" y="26650"/>
                  </a:lnTo>
                  <a:lnTo>
                    <a:pt x="55761" y="0"/>
                  </a:lnTo>
                  <a:lnTo>
                    <a:pt x="41372" y="41516"/>
                  </a:lnTo>
                  <a:lnTo>
                    <a:pt x="33150" y="17811"/>
                  </a:lnTo>
                  <a:lnTo>
                    <a:pt x="30711"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99" name="Shape 2499"/>
            <p:cNvSpPr/>
            <p:nvPr/>
          </p:nvSpPr>
          <p:spPr>
            <a:xfrm>
              <a:off x="6515273" y="6473942"/>
              <a:ext cx="2412300" cy="408599"/>
            </a:xfrm>
            <a:custGeom>
              <a:pathLst>
                <a:path extrusionOk="0" h="120000" w="120000">
                  <a:moveTo>
                    <a:pt x="120000" y="120000"/>
                  </a:moveTo>
                  <a:lnTo>
                    <a:pt x="86555" y="57333"/>
                  </a:lnTo>
                  <a:lnTo>
                    <a:pt x="77533" y="74244"/>
                  </a:lnTo>
                  <a:lnTo>
                    <a:pt x="56155" y="31977"/>
                  </a:lnTo>
                  <a:lnTo>
                    <a:pt x="49750" y="49066"/>
                  </a:lnTo>
                  <a:lnTo>
                    <a:pt x="36216"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00" name="Shape 2500"/>
            <p:cNvSpPr/>
            <p:nvPr/>
          </p:nvSpPr>
          <p:spPr>
            <a:xfrm>
              <a:off x="3435239" y="6315639"/>
              <a:ext cx="292200" cy="280200"/>
            </a:xfrm>
            <a:custGeom>
              <a:pathLst>
                <a:path extrusionOk="0" h="120000" w="120000">
                  <a:moveTo>
                    <a:pt x="0" y="0"/>
                  </a:moveTo>
                  <a:lnTo>
                    <a:pt x="42911" y="99911"/>
                  </a:lnTo>
                  <a:lnTo>
                    <a:pt x="120000" y="120000"/>
                  </a:lnTo>
                  <a:lnTo>
                    <a:pt x="111777" y="53305"/>
                  </a:lnTo>
                  <a:lnTo>
                    <a:pt x="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01" name="Shape 2501"/>
            <p:cNvSpPr/>
            <p:nvPr/>
          </p:nvSpPr>
          <p:spPr>
            <a:xfrm>
              <a:off x="7644167" y="6583377"/>
              <a:ext cx="303300" cy="299700"/>
            </a:xfrm>
            <a:custGeom>
              <a:pathLst>
                <a:path extrusionOk="0" h="120000" w="120000">
                  <a:moveTo>
                    <a:pt x="0" y="0"/>
                  </a:moveTo>
                  <a:lnTo>
                    <a:pt x="0" y="38327"/>
                  </a:lnTo>
                  <a:lnTo>
                    <a:pt x="46266" y="91938"/>
                  </a:lnTo>
                  <a:lnTo>
                    <a:pt x="120000" y="120000"/>
                  </a:lnTo>
                  <a:lnTo>
                    <a:pt x="60122" y="78661"/>
                  </a:lnTo>
                  <a:lnTo>
                    <a:pt x="0"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02" name="Shape 2502"/>
            <p:cNvSpPr/>
            <p:nvPr/>
          </p:nvSpPr>
          <p:spPr>
            <a:xfrm>
              <a:off x="8064206" y="6662842"/>
              <a:ext cx="210900" cy="159000"/>
            </a:xfrm>
            <a:custGeom>
              <a:pathLst>
                <a:path extrusionOk="0" h="120000" w="120000">
                  <a:moveTo>
                    <a:pt x="43444" y="0"/>
                  </a:moveTo>
                  <a:lnTo>
                    <a:pt x="0" y="67088"/>
                  </a:lnTo>
                  <a:lnTo>
                    <a:pt x="120000" y="120000"/>
                  </a:lnTo>
                  <a:lnTo>
                    <a:pt x="50922" y="60000"/>
                  </a:lnTo>
                  <a:lnTo>
                    <a:pt x="43444"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03" name="Shape 2503"/>
            <p:cNvSpPr/>
            <p:nvPr/>
          </p:nvSpPr>
          <p:spPr>
            <a:xfrm>
              <a:off x="7135696" y="6467657"/>
              <a:ext cx="340200" cy="408599"/>
            </a:xfrm>
            <a:custGeom>
              <a:pathLst>
                <a:path extrusionOk="0" h="120000" w="120000">
                  <a:moveTo>
                    <a:pt x="37938" y="0"/>
                  </a:moveTo>
                  <a:lnTo>
                    <a:pt x="0" y="68544"/>
                  </a:lnTo>
                  <a:lnTo>
                    <a:pt x="33750" y="88761"/>
                  </a:lnTo>
                  <a:lnTo>
                    <a:pt x="120000" y="120000"/>
                  </a:lnTo>
                  <a:lnTo>
                    <a:pt x="53383" y="76077"/>
                  </a:lnTo>
                  <a:lnTo>
                    <a:pt x="31322" y="45572"/>
                  </a:lnTo>
                  <a:lnTo>
                    <a:pt x="37938"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04" name="Shape 2504"/>
            <p:cNvSpPr/>
            <p:nvPr/>
          </p:nvSpPr>
          <p:spPr>
            <a:xfrm>
              <a:off x="2672218" y="6398842"/>
              <a:ext cx="621000" cy="477300"/>
            </a:xfrm>
            <a:custGeom>
              <a:pathLst>
                <a:path extrusionOk="0" h="120000" w="120000">
                  <a:moveTo>
                    <a:pt x="18488" y="0"/>
                  </a:moveTo>
                  <a:lnTo>
                    <a:pt x="0" y="44666"/>
                  </a:lnTo>
                  <a:lnTo>
                    <a:pt x="34805" y="70772"/>
                  </a:lnTo>
                  <a:lnTo>
                    <a:pt x="40966" y="106944"/>
                  </a:lnTo>
                  <a:lnTo>
                    <a:pt x="78911" y="120000"/>
                  </a:lnTo>
                  <a:lnTo>
                    <a:pt x="120000" y="120000"/>
                  </a:lnTo>
                  <a:lnTo>
                    <a:pt x="30694" y="45294"/>
                  </a:lnTo>
                  <a:lnTo>
                    <a:pt x="18488"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05" name="Shape 2505"/>
            <p:cNvSpPr/>
            <p:nvPr/>
          </p:nvSpPr>
          <p:spPr>
            <a:xfrm>
              <a:off x="6094476" y="6673018"/>
              <a:ext cx="257100" cy="210900"/>
            </a:xfrm>
            <a:custGeom>
              <a:pathLst>
                <a:path extrusionOk="0" h="120000" w="120000">
                  <a:moveTo>
                    <a:pt x="34583" y="0"/>
                  </a:moveTo>
                  <a:lnTo>
                    <a:pt x="3872" y="45294"/>
                  </a:lnTo>
                  <a:lnTo>
                    <a:pt x="21288" y="61650"/>
                  </a:lnTo>
                  <a:lnTo>
                    <a:pt x="0" y="120000"/>
                  </a:lnTo>
                  <a:lnTo>
                    <a:pt x="120000" y="120000"/>
                  </a:lnTo>
                  <a:lnTo>
                    <a:pt x="87744" y="96722"/>
                  </a:lnTo>
                  <a:lnTo>
                    <a:pt x="88644" y="60077"/>
                  </a:lnTo>
                  <a:lnTo>
                    <a:pt x="64516" y="41994"/>
                  </a:lnTo>
                  <a:lnTo>
                    <a:pt x="34583"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06" name="Shape 2506"/>
            <p:cNvSpPr/>
            <p:nvPr/>
          </p:nvSpPr>
          <p:spPr>
            <a:xfrm>
              <a:off x="9416039" y="6495175"/>
              <a:ext cx="2287200" cy="387300"/>
            </a:xfrm>
            <a:custGeom>
              <a:pathLst>
                <a:path extrusionOk="0" h="120000" w="120000">
                  <a:moveTo>
                    <a:pt x="120000" y="120000"/>
                  </a:moveTo>
                  <a:lnTo>
                    <a:pt x="86544" y="57277"/>
                  </a:lnTo>
                  <a:lnTo>
                    <a:pt x="75516" y="62316"/>
                  </a:lnTo>
                  <a:lnTo>
                    <a:pt x="60394" y="33477"/>
                  </a:lnTo>
                  <a:lnTo>
                    <a:pt x="49777" y="49211"/>
                  </a:lnTo>
                  <a:lnTo>
                    <a:pt x="36188"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07" name="Shape 2507"/>
            <p:cNvSpPr/>
            <p:nvPr/>
          </p:nvSpPr>
          <p:spPr>
            <a:xfrm>
              <a:off x="9934010" y="6488307"/>
              <a:ext cx="643500" cy="387300"/>
            </a:xfrm>
            <a:custGeom>
              <a:pathLst>
                <a:path extrusionOk="0" h="120000" w="120000">
                  <a:moveTo>
                    <a:pt x="32033" y="0"/>
                  </a:moveTo>
                  <a:lnTo>
                    <a:pt x="0" y="58083"/>
                  </a:lnTo>
                  <a:lnTo>
                    <a:pt x="25722" y="73611"/>
                  </a:lnTo>
                  <a:lnTo>
                    <a:pt x="11405" y="120000"/>
                  </a:lnTo>
                  <a:lnTo>
                    <a:pt x="120000" y="120000"/>
                  </a:lnTo>
                  <a:lnTo>
                    <a:pt x="80322" y="49211"/>
                  </a:lnTo>
                  <a:lnTo>
                    <a:pt x="32033"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2508" name="Shape 2508"/>
            <p:cNvGrpSpPr/>
            <p:nvPr/>
          </p:nvGrpSpPr>
          <p:grpSpPr>
            <a:xfrm>
              <a:off x="730709" y="6294727"/>
              <a:ext cx="3468632" cy="587525"/>
              <a:chOff x="635956" y="6252598"/>
              <a:chExt cx="3682200" cy="623699"/>
            </a:xfrm>
          </p:grpSpPr>
          <p:sp>
            <p:nvSpPr>
              <p:cNvPr id="2509" name="Shape 2509"/>
              <p:cNvSpPr/>
              <p:nvPr/>
            </p:nvSpPr>
            <p:spPr>
              <a:xfrm>
                <a:off x="635956" y="6252598"/>
                <a:ext cx="3682200" cy="623699"/>
              </a:xfrm>
              <a:custGeom>
                <a:pathLst>
                  <a:path extrusionOk="0" h="120000" w="120000">
                    <a:moveTo>
                      <a:pt x="120000" y="120000"/>
                    </a:moveTo>
                    <a:lnTo>
                      <a:pt x="86555" y="57333"/>
                    </a:lnTo>
                    <a:lnTo>
                      <a:pt x="77533" y="74244"/>
                    </a:lnTo>
                    <a:lnTo>
                      <a:pt x="56155" y="31977"/>
                    </a:lnTo>
                    <a:lnTo>
                      <a:pt x="49750" y="49066"/>
                    </a:lnTo>
                    <a:lnTo>
                      <a:pt x="36216"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10" name="Shape 2510"/>
              <p:cNvSpPr/>
              <p:nvPr/>
            </p:nvSpPr>
            <p:spPr>
              <a:xfrm>
                <a:off x="2359156" y="6418757"/>
                <a:ext cx="462900" cy="457500"/>
              </a:xfrm>
              <a:custGeom>
                <a:pathLst>
                  <a:path extrusionOk="0" h="120000" w="120000">
                    <a:moveTo>
                      <a:pt x="0" y="0"/>
                    </a:moveTo>
                    <a:lnTo>
                      <a:pt x="0" y="38327"/>
                    </a:lnTo>
                    <a:lnTo>
                      <a:pt x="46266" y="91938"/>
                    </a:lnTo>
                    <a:lnTo>
                      <a:pt x="120000" y="120000"/>
                    </a:lnTo>
                    <a:lnTo>
                      <a:pt x="60122" y="78661"/>
                    </a:lnTo>
                    <a:lnTo>
                      <a:pt x="0"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11" name="Shape 2511"/>
              <p:cNvSpPr/>
              <p:nvPr/>
            </p:nvSpPr>
            <p:spPr>
              <a:xfrm>
                <a:off x="3175408" y="6550535"/>
                <a:ext cx="321600" cy="242700"/>
              </a:xfrm>
              <a:custGeom>
                <a:pathLst>
                  <a:path extrusionOk="0" h="120000" w="120000">
                    <a:moveTo>
                      <a:pt x="43444" y="0"/>
                    </a:moveTo>
                    <a:lnTo>
                      <a:pt x="0" y="67088"/>
                    </a:lnTo>
                    <a:lnTo>
                      <a:pt x="120000" y="120000"/>
                    </a:lnTo>
                    <a:lnTo>
                      <a:pt x="50922" y="60000"/>
                    </a:lnTo>
                    <a:lnTo>
                      <a:pt x="43444"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12" name="Shape 2512"/>
              <p:cNvSpPr/>
              <p:nvPr/>
            </p:nvSpPr>
            <p:spPr>
              <a:xfrm>
                <a:off x="1582999" y="6252598"/>
                <a:ext cx="519300" cy="623699"/>
              </a:xfrm>
              <a:custGeom>
                <a:pathLst>
                  <a:path extrusionOk="0" h="120000" w="120000">
                    <a:moveTo>
                      <a:pt x="37938" y="0"/>
                    </a:moveTo>
                    <a:lnTo>
                      <a:pt x="0" y="68544"/>
                    </a:lnTo>
                    <a:lnTo>
                      <a:pt x="33750" y="88761"/>
                    </a:lnTo>
                    <a:lnTo>
                      <a:pt x="120000" y="120000"/>
                    </a:lnTo>
                    <a:lnTo>
                      <a:pt x="53383" y="76077"/>
                    </a:lnTo>
                    <a:lnTo>
                      <a:pt x="31322" y="45572"/>
                    </a:lnTo>
                    <a:lnTo>
                      <a:pt x="37938"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sp>
          <p:nvSpPr>
            <p:cNvPr id="2513" name="Shape 2513"/>
            <p:cNvSpPr/>
            <p:nvPr/>
          </p:nvSpPr>
          <p:spPr>
            <a:xfrm rot="479092">
              <a:off x="8763371" y="6466539"/>
              <a:ext cx="334745" cy="219344"/>
            </a:xfrm>
            <a:custGeom>
              <a:pathLst>
                <a:path extrusionOk="0" h="120000" w="120000">
                  <a:moveTo>
                    <a:pt x="0" y="0"/>
                  </a:moveTo>
                  <a:lnTo>
                    <a:pt x="42911" y="99911"/>
                  </a:lnTo>
                  <a:lnTo>
                    <a:pt x="120000" y="120000"/>
                  </a:lnTo>
                  <a:lnTo>
                    <a:pt x="111777" y="53305"/>
                  </a:lnTo>
                  <a:lnTo>
                    <a:pt x="0"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2514" name="Shape 2514"/>
            <p:cNvGrpSpPr/>
            <p:nvPr/>
          </p:nvGrpSpPr>
          <p:grpSpPr>
            <a:xfrm>
              <a:off x="4486591" y="6543403"/>
              <a:ext cx="2002500" cy="339000"/>
              <a:chOff x="4486591" y="6531401"/>
              <a:chExt cx="2002500" cy="339000"/>
            </a:xfrm>
          </p:grpSpPr>
          <p:sp>
            <p:nvSpPr>
              <p:cNvPr id="2515" name="Shape 2515"/>
              <p:cNvSpPr/>
              <p:nvPr/>
            </p:nvSpPr>
            <p:spPr>
              <a:xfrm>
                <a:off x="5776414" y="6578757"/>
                <a:ext cx="110100" cy="1497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16" name="Shape 2516"/>
              <p:cNvSpPr/>
              <p:nvPr/>
            </p:nvSpPr>
            <p:spPr>
              <a:xfrm>
                <a:off x="4486591" y="6531401"/>
                <a:ext cx="2002500" cy="339000"/>
              </a:xfrm>
              <a:custGeom>
                <a:pathLst>
                  <a:path extrusionOk="0" h="120000" w="120000">
                    <a:moveTo>
                      <a:pt x="120000" y="120000"/>
                    </a:moveTo>
                    <a:lnTo>
                      <a:pt x="86544" y="57277"/>
                    </a:lnTo>
                    <a:lnTo>
                      <a:pt x="75516" y="62316"/>
                    </a:lnTo>
                    <a:lnTo>
                      <a:pt x="60394" y="33477"/>
                    </a:lnTo>
                    <a:lnTo>
                      <a:pt x="49777" y="49211"/>
                    </a:lnTo>
                    <a:lnTo>
                      <a:pt x="36188"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17" name="Shape 2517"/>
              <p:cNvSpPr/>
              <p:nvPr/>
            </p:nvSpPr>
            <p:spPr>
              <a:xfrm>
                <a:off x="4936482" y="6531401"/>
                <a:ext cx="563400" cy="339000"/>
              </a:xfrm>
              <a:custGeom>
                <a:pathLst>
                  <a:path extrusionOk="0" h="120000" w="120000">
                    <a:moveTo>
                      <a:pt x="32033" y="0"/>
                    </a:moveTo>
                    <a:lnTo>
                      <a:pt x="0" y="58083"/>
                    </a:lnTo>
                    <a:lnTo>
                      <a:pt x="25722" y="73611"/>
                    </a:lnTo>
                    <a:lnTo>
                      <a:pt x="11405" y="120000"/>
                    </a:lnTo>
                    <a:lnTo>
                      <a:pt x="120000" y="120000"/>
                    </a:lnTo>
                    <a:lnTo>
                      <a:pt x="80322" y="49211"/>
                    </a:lnTo>
                    <a:lnTo>
                      <a:pt x="32033"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sp>
          <p:nvSpPr>
            <p:cNvPr id="2518" name="Shape 2518"/>
            <p:cNvSpPr/>
            <p:nvPr/>
          </p:nvSpPr>
          <p:spPr>
            <a:xfrm>
              <a:off x="5503225" y="6697346"/>
              <a:ext cx="208200" cy="160800"/>
            </a:xfrm>
            <a:custGeom>
              <a:pathLst>
                <a:path extrusionOk="0" h="120000" w="120000">
                  <a:moveTo>
                    <a:pt x="0" y="0"/>
                  </a:moveTo>
                  <a:lnTo>
                    <a:pt x="13111" y="67983"/>
                  </a:lnTo>
                  <a:lnTo>
                    <a:pt x="120000" y="120000"/>
                  </a:lnTo>
                  <a:lnTo>
                    <a:pt x="40133" y="59744"/>
                  </a:lnTo>
                  <a:lnTo>
                    <a:pt x="0"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sp>
        <p:nvSpPr>
          <p:cNvPr id="2519" name="Shape 2519"/>
          <p:cNvSpPr txBox="1"/>
          <p:nvPr>
            <p:ph type="title"/>
          </p:nvPr>
        </p:nvSpPr>
        <p:spPr>
          <a:xfrm>
            <a:off x="571500" y="63501"/>
            <a:ext cx="11045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520" name="Shape 2520"/>
          <p:cNvSpPr txBox="1"/>
          <p:nvPr>
            <p:ph idx="1" type="body"/>
          </p:nvPr>
        </p:nvSpPr>
        <p:spPr>
          <a:xfrm>
            <a:off x="571500" y="1764284"/>
            <a:ext cx="5303400" cy="42237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521" name="Shape 2521"/>
          <p:cNvSpPr txBox="1"/>
          <p:nvPr>
            <p:ph idx="2" type="body"/>
          </p:nvPr>
        </p:nvSpPr>
        <p:spPr>
          <a:xfrm>
            <a:off x="6313932" y="1764284"/>
            <a:ext cx="5303399" cy="42237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522" name="Shape 2522"/>
          <p:cNvSpPr txBox="1"/>
          <p:nvPr>
            <p:ph idx="3" type="body"/>
          </p:nvPr>
        </p:nvSpPr>
        <p:spPr>
          <a:xfrm>
            <a:off x="571501"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523" name="Shape 2523"/>
          <p:cNvSpPr txBox="1"/>
          <p:nvPr>
            <p:ph idx="11" type="ftr"/>
          </p:nvPr>
        </p:nvSpPr>
        <p:spPr>
          <a:xfrm>
            <a:off x="577850" y="6545046"/>
            <a:ext cx="10022400" cy="1713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rgbClr val="FFFFF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0_Logo_Slide">
    <p:bg>
      <p:bgPr>
        <a:solidFill>
          <a:schemeClr val="lt1"/>
        </a:solidFill>
      </p:bgPr>
    </p:bg>
    <p:spTree>
      <p:nvGrpSpPr>
        <p:cNvPr id="322" name="Shape 322"/>
        <p:cNvGrpSpPr/>
        <p:nvPr/>
      </p:nvGrpSpPr>
      <p:grpSpPr>
        <a:xfrm>
          <a:off x="0" y="0"/>
          <a:ext cx="0" cy="0"/>
          <a:chOff x="0" y="0"/>
          <a:chExt cx="0" cy="0"/>
        </a:xfrm>
      </p:grpSpPr>
      <p:pic>
        <p:nvPicPr>
          <p:cNvPr id="323" name="Shape 323"/>
          <p:cNvPicPr preferRelativeResize="0"/>
          <p:nvPr/>
        </p:nvPicPr>
        <p:blipFill rotWithShape="1">
          <a:blip r:embed="rId2">
            <a:alphaModFix/>
          </a:blip>
          <a:srcRect b="0" l="0" r="0" t="0"/>
          <a:stretch/>
        </p:blipFill>
        <p:spPr>
          <a:xfrm>
            <a:off x="0" y="0"/>
            <a:ext cx="12188824" cy="6856214"/>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 Column">
    <p:spTree>
      <p:nvGrpSpPr>
        <p:cNvPr id="2524" name="Shape 2524"/>
        <p:cNvGrpSpPr/>
        <p:nvPr/>
      </p:nvGrpSpPr>
      <p:grpSpPr>
        <a:xfrm>
          <a:off x="0" y="0"/>
          <a:ext cx="0" cy="0"/>
          <a:chOff x="0" y="0"/>
          <a:chExt cx="0" cy="0"/>
        </a:xfrm>
      </p:grpSpPr>
      <p:sp>
        <p:nvSpPr>
          <p:cNvPr id="2525" name="Shape 2525"/>
          <p:cNvSpPr txBox="1"/>
          <p:nvPr>
            <p:ph type="title"/>
          </p:nvPr>
        </p:nvSpPr>
        <p:spPr>
          <a:xfrm>
            <a:off x="571500" y="63501"/>
            <a:ext cx="11045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526" name="Shape 2526"/>
          <p:cNvSpPr txBox="1"/>
          <p:nvPr>
            <p:ph idx="1" type="body"/>
          </p:nvPr>
        </p:nvSpPr>
        <p:spPr>
          <a:xfrm>
            <a:off x="571500" y="1764284"/>
            <a:ext cx="3429000" cy="42240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527" name="Shape 2527"/>
          <p:cNvSpPr txBox="1"/>
          <p:nvPr>
            <p:ph idx="2" type="body"/>
          </p:nvPr>
        </p:nvSpPr>
        <p:spPr>
          <a:xfrm>
            <a:off x="4377366" y="1764000"/>
            <a:ext cx="3428999" cy="42243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528" name="Shape 2528"/>
          <p:cNvSpPr txBox="1"/>
          <p:nvPr>
            <p:ph idx="3" type="body"/>
          </p:nvPr>
        </p:nvSpPr>
        <p:spPr>
          <a:xfrm>
            <a:off x="8183233" y="1763713"/>
            <a:ext cx="3429000" cy="42243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529" name="Shape 2529"/>
          <p:cNvSpPr txBox="1"/>
          <p:nvPr>
            <p:ph idx="4" type="body"/>
          </p:nvPr>
        </p:nvSpPr>
        <p:spPr>
          <a:xfrm>
            <a:off x="571501"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530" name="Shape 2530"/>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 Column_MtnFooter">
    <p:spTree>
      <p:nvGrpSpPr>
        <p:cNvPr id="2531" name="Shape 2531"/>
        <p:cNvGrpSpPr/>
        <p:nvPr/>
      </p:nvGrpSpPr>
      <p:grpSpPr>
        <a:xfrm>
          <a:off x="0" y="0"/>
          <a:ext cx="0" cy="0"/>
          <a:chOff x="0" y="0"/>
          <a:chExt cx="0" cy="0"/>
        </a:xfrm>
      </p:grpSpPr>
      <p:grpSp>
        <p:nvGrpSpPr>
          <p:cNvPr id="2532" name="Shape 2532"/>
          <p:cNvGrpSpPr/>
          <p:nvPr/>
        </p:nvGrpSpPr>
        <p:grpSpPr>
          <a:xfrm>
            <a:off x="404" y="6142153"/>
            <a:ext cx="12198113" cy="733527"/>
            <a:chOff x="405" y="6150391"/>
            <a:chExt cx="12198113" cy="733527"/>
          </a:xfrm>
        </p:grpSpPr>
        <p:sp>
          <p:nvSpPr>
            <p:cNvPr id="2533" name="Shape 2533"/>
            <p:cNvSpPr/>
            <p:nvPr/>
          </p:nvSpPr>
          <p:spPr>
            <a:xfrm>
              <a:off x="11917767" y="6405357"/>
              <a:ext cx="146700" cy="1992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34" name="Shape 2534"/>
            <p:cNvSpPr/>
            <p:nvPr/>
          </p:nvSpPr>
          <p:spPr>
            <a:xfrm>
              <a:off x="11687027" y="6446517"/>
              <a:ext cx="100200" cy="1497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35" name="Shape 2535"/>
            <p:cNvSpPr/>
            <p:nvPr/>
          </p:nvSpPr>
          <p:spPr>
            <a:xfrm>
              <a:off x="5543882" y="6582796"/>
              <a:ext cx="1893300" cy="299700"/>
            </a:xfrm>
            <a:custGeom>
              <a:pathLst>
                <a:path extrusionOk="0" h="120000" w="120000">
                  <a:moveTo>
                    <a:pt x="120000" y="120000"/>
                  </a:moveTo>
                  <a:lnTo>
                    <a:pt x="91944" y="32544"/>
                  </a:lnTo>
                  <a:lnTo>
                    <a:pt x="82516" y="59733"/>
                  </a:lnTo>
                  <a:lnTo>
                    <a:pt x="68000" y="17811"/>
                  </a:lnTo>
                  <a:lnTo>
                    <a:pt x="64988" y="26650"/>
                  </a:lnTo>
                  <a:lnTo>
                    <a:pt x="55772" y="0"/>
                  </a:lnTo>
                  <a:lnTo>
                    <a:pt x="41361" y="41516"/>
                  </a:lnTo>
                  <a:lnTo>
                    <a:pt x="33183" y="17811"/>
                  </a:lnTo>
                  <a:lnTo>
                    <a:pt x="30744"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36" name="Shape 2536"/>
            <p:cNvSpPr/>
            <p:nvPr/>
          </p:nvSpPr>
          <p:spPr>
            <a:xfrm>
              <a:off x="11193518" y="6495173"/>
              <a:ext cx="1005000" cy="387300"/>
            </a:xfrm>
            <a:custGeom>
              <a:pathLst>
                <a:path extrusionOk="0" h="120000" w="120000">
                  <a:moveTo>
                    <a:pt x="82355" y="0"/>
                  </a:moveTo>
                  <a:lnTo>
                    <a:pt x="113280" y="49211"/>
                  </a:lnTo>
                  <a:lnTo>
                    <a:pt x="120000" y="44835"/>
                  </a:lnTo>
                  <a:lnTo>
                    <a:pt x="120000" y="120000"/>
                  </a:lnTo>
                  <a:lnTo>
                    <a:pt x="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37" name="Shape 2537"/>
            <p:cNvSpPr/>
            <p:nvPr/>
          </p:nvSpPr>
          <p:spPr>
            <a:xfrm>
              <a:off x="11701720" y="6484998"/>
              <a:ext cx="487200" cy="387299"/>
            </a:xfrm>
            <a:custGeom>
              <a:pathLst>
                <a:path extrusionOk="0" h="120000" w="120000">
                  <a:moveTo>
                    <a:pt x="42322" y="0"/>
                  </a:moveTo>
                  <a:lnTo>
                    <a:pt x="106121" y="49211"/>
                  </a:lnTo>
                  <a:lnTo>
                    <a:pt x="120000" y="67952"/>
                  </a:lnTo>
                  <a:lnTo>
                    <a:pt x="120000" y="120000"/>
                  </a:lnTo>
                  <a:lnTo>
                    <a:pt x="15068" y="120000"/>
                  </a:lnTo>
                  <a:lnTo>
                    <a:pt x="33983" y="73611"/>
                  </a:lnTo>
                  <a:lnTo>
                    <a:pt x="0" y="58083"/>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38" name="Shape 2538"/>
            <p:cNvSpPr/>
            <p:nvPr/>
          </p:nvSpPr>
          <p:spPr>
            <a:xfrm>
              <a:off x="7511850" y="6443628"/>
              <a:ext cx="2772300" cy="438900"/>
            </a:xfrm>
            <a:custGeom>
              <a:pathLst>
                <a:path extrusionOk="0" h="120000" w="120000">
                  <a:moveTo>
                    <a:pt x="120000" y="120000"/>
                  </a:moveTo>
                  <a:lnTo>
                    <a:pt x="91938" y="32544"/>
                  </a:lnTo>
                  <a:lnTo>
                    <a:pt x="82488" y="59733"/>
                  </a:lnTo>
                  <a:lnTo>
                    <a:pt x="68011" y="17811"/>
                  </a:lnTo>
                  <a:lnTo>
                    <a:pt x="64983" y="26650"/>
                  </a:lnTo>
                  <a:lnTo>
                    <a:pt x="55761" y="0"/>
                  </a:lnTo>
                  <a:lnTo>
                    <a:pt x="41372" y="41516"/>
                  </a:lnTo>
                  <a:lnTo>
                    <a:pt x="33150" y="17811"/>
                  </a:lnTo>
                  <a:lnTo>
                    <a:pt x="30711"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39" name="Shape 2539"/>
            <p:cNvSpPr/>
            <p:nvPr/>
          </p:nvSpPr>
          <p:spPr>
            <a:xfrm>
              <a:off x="9223400" y="6438369"/>
              <a:ext cx="141900" cy="2121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40" name="Shape 2540"/>
            <p:cNvSpPr/>
            <p:nvPr/>
          </p:nvSpPr>
          <p:spPr>
            <a:xfrm flipH="1">
              <a:off x="405" y="6232426"/>
              <a:ext cx="2748600" cy="650099"/>
            </a:xfrm>
            <a:custGeom>
              <a:pathLst>
                <a:path extrusionOk="0" h="120000" w="120000">
                  <a:moveTo>
                    <a:pt x="106653" y="0"/>
                  </a:moveTo>
                  <a:lnTo>
                    <a:pt x="90672" y="28672"/>
                  </a:lnTo>
                  <a:lnTo>
                    <a:pt x="85451" y="19162"/>
                  </a:lnTo>
                  <a:lnTo>
                    <a:pt x="60282" y="64266"/>
                  </a:lnTo>
                  <a:lnTo>
                    <a:pt x="43935" y="35014"/>
                  </a:lnTo>
                  <a:lnTo>
                    <a:pt x="0" y="119999"/>
                  </a:lnTo>
                  <a:lnTo>
                    <a:pt x="120000" y="119999"/>
                  </a:lnTo>
                  <a:lnTo>
                    <a:pt x="120000" y="23859"/>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41" name="Shape 2541"/>
            <p:cNvSpPr/>
            <p:nvPr/>
          </p:nvSpPr>
          <p:spPr>
            <a:xfrm>
              <a:off x="598304" y="6255248"/>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42" name="Shape 2542"/>
            <p:cNvSpPr/>
            <p:nvPr/>
          </p:nvSpPr>
          <p:spPr>
            <a:xfrm>
              <a:off x="20338" y="6150391"/>
              <a:ext cx="173100" cy="2349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43" name="Shape 2543"/>
            <p:cNvSpPr/>
            <p:nvPr/>
          </p:nvSpPr>
          <p:spPr>
            <a:xfrm>
              <a:off x="198743" y="6150807"/>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44" name="Shape 2544"/>
            <p:cNvSpPr/>
            <p:nvPr/>
          </p:nvSpPr>
          <p:spPr>
            <a:xfrm>
              <a:off x="419843" y="6199610"/>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45" name="Shape 2545"/>
            <p:cNvSpPr/>
            <p:nvPr/>
          </p:nvSpPr>
          <p:spPr>
            <a:xfrm>
              <a:off x="1000629" y="6336085"/>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46" name="Shape 2546"/>
            <p:cNvSpPr/>
            <p:nvPr/>
          </p:nvSpPr>
          <p:spPr>
            <a:xfrm>
              <a:off x="726039" y="6351692"/>
              <a:ext cx="292800" cy="209700"/>
            </a:xfrm>
            <a:custGeom>
              <a:pathLst>
                <a:path extrusionOk="0" h="120000" w="120000">
                  <a:moveTo>
                    <a:pt x="0" y="0"/>
                  </a:moveTo>
                  <a:lnTo>
                    <a:pt x="0" y="73733"/>
                  </a:lnTo>
                  <a:lnTo>
                    <a:pt x="120000" y="120000"/>
                  </a:lnTo>
                  <a:lnTo>
                    <a:pt x="50000" y="60238"/>
                  </a:lnTo>
                  <a:lnTo>
                    <a:pt x="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47" name="Shape 2547"/>
            <p:cNvSpPr/>
            <p:nvPr/>
          </p:nvSpPr>
          <p:spPr>
            <a:xfrm>
              <a:off x="244026" y="6239412"/>
              <a:ext cx="405300" cy="618600"/>
            </a:xfrm>
            <a:custGeom>
              <a:pathLst>
                <a:path extrusionOk="0" h="120000" w="120000">
                  <a:moveTo>
                    <a:pt x="16355" y="0"/>
                  </a:moveTo>
                  <a:lnTo>
                    <a:pt x="25961" y="62944"/>
                  </a:lnTo>
                  <a:lnTo>
                    <a:pt x="0" y="106072"/>
                  </a:lnTo>
                  <a:lnTo>
                    <a:pt x="9405" y="111827"/>
                  </a:lnTo>
                  <a:lnTo>
                    <a:pt x="3883" y="120000"/>
                  </a:lnTo>
                  <a:lnTo>
                    <a:pt x="23305" y="120000"/>
                  </a:lnTo>
                  <a:lnTo>
                    <a:pt x="84222" y="97500"/>
                  </a:lnTo>
                  <a:lnTo>
                    <a:pt x="120000" y="84511"/>
                  </a:lnTo>
                  <a:lnTo>
                    <a:pt x="69505" y="60000"/>
                  </a:lnTo>
                  <a:lnTo>
                    <a:pt x="16355"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48" name="Shape 2548"/>
            <p:cNvSpPr/>
            <p:nvPr/>
          </p:nvSpPr>
          <p:spPr>
            <a:xfrm>
              <a:off x="10265092" y="6422135"/>
              <a:ext cx="185400" cy="2517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49" name="Shape 2549"/>
            <p:cNvSpPr/>
            <p:nvPr/>
          </p:nvSpPr>
          <p:spPr>
            <a:xfrm>
              <a:off x="9744614" y="6404616"/>
              <a:ext cx="192000" cy="2868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50" name="Shape 2550"/>
            <p:cNvSpPr/>
            <p:nvPr/>
          </p:nvSpPr>
          <p:spPr>
            <a:xfrm>
              <a:off x="3029241" y="6246444"/>
              <a:ext cx="208500" cy="2832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51" name="Shape 2551"/>
            <p:cNvSpPr/>
            <p:nvPr/>
          </p:nvSpPr>
          <p:spPr>
            <a:xfrm>
              <a:off x="6947500" y="6503669"/>
              <a:ext cx="123300" cy="1674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52" name="Shape 2552"/>
            <p:cNvSpPr/>
            <p:nvPr/>
          </p:nvSpPr>
          <p:spPr>
            <a:xfrm>
              <a:off x="7786396" y="6508260"/>
              <a:ext cx="106500" cy="1590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2553" name="Shape 2553"/>
            <p:cNvSpPr/>
            <p:nvPr/>
          </p:nvSpPr>
          <p:spPr>
            <a:xfrm>
              <a:off x="7350854" y="6392419"/>
              <a:ext cx="163800" cy="222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54" name="Shape 2554"/>
            <p:cNvSpPr/>
            <p:nvPr/>
          </p:nvSpPr>
          <p:spPr>
            <a:xfrm>
              <a:off x="4285135" y="6438796"/>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55" name="Shape 2555"/>
            <p:cNvSpPr/>
            <p:nvPr/>
          </p:nvSpPr>
          <p:spPr>
            <a:xfrm>
              <a:off x="6829402" y="6523069"/>
              <a:ext cx="127500" cy="173099"/>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56" name="Shape 2556"/>
            <p:cNvSpPr/>
            <p:nvPr/>
          </p:nvSpPr>
          <p:spPr>
            <a:xfrm>
              <a:off x="7827418" y="6588996"/>
              <a:ext cx="93300" cy="139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2557" name="Shape 2557"/>
            <p:cNvSpPr/>
            <p:nvPr/>
          </p:nvSpPr>
          <p:spPr>
            <a:xfrm>
              <a:off x="8368771" y="6456446"/>
              <a:ext cx="93300" cy="139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2558" name="Shape 2558"/>
            <p:cNvSpPr/>
            <p:nvPr/>
          </p:nvSpPr>
          <p:spPr>
            <a:xfrm>
              <a:off x="4077553" y="6448864"/>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59" name="Shape 2559"/>
            <p:cNvSpPr/>
            <p:nvPr/>
          </p:nvSpPr>
          <p:spPr>
            <a:xfrm>
              <a:off x="3845312" y="6349878"/>
              <a:ext cx="133500" cy="1812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60" name="Shape 2560"/>
            <p:cNvSpPr/>
            <p:nvPr/>
          </p:nvSpPr>
          <p:spPr>
            <a:xfrm>
              <a:off x="8202721" y="6501130"/>
              <a:ext cx="486300" cy="373800"/>
            </a:xfrm>
            <a:custGeom>
              <a:pathLst>
                <a:path extrusionOk="0" h="120000" w="120000">
                  <a:moveTo>
                    <a:pt x="18488" y="0"/>
                  </a:moveTo>
                  <a:lnTo>
                    <a:pt x="0" y="44666"/>
                  </a:lnTo>
                  <a:lnTo>
                    <a:pt x="34805" y="70772"/>
                  </a:lnTo>
                  <a:lnTo>
                    <a:pt x="40966" y="106944"/>
                  </a:lnTo>
                  <a:lnTo>
                    <a:pt x="78911" y="120000"/>
                  </a:lnTo>
                  <a:lnTo>
                    <a:pt x="120000" y="120000"/>
                  </a:lnTo>
                  <a:lnTo>
                    <a:pt x="30694" y="45294"/>
                  </a:lnTo>
                  <a:lnTo>
                    <a:pt x="18488"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61" name="Shape 2561"/>
            <p:cNvSpPr/>
            <p:nvPr/>
          </p:nvSpPr>
          <p:spPr>
            <a:xfrm>
              <a:off x="3317276" y="6236758"/>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62" name="Shape 2562"/>
            <p:cNvSpPr/>
            <p:nvPr/>
          </p:nvSpPr>
          <p:spPr>
            <a:xfrm>
              <a:off x="10546185" y="6485755"/>
              <a:ext cx="123300" cy="1674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63" name="Shape 2563"/>
            <p:cNvSpPr/>
            <p:nvPr/>
          </p:nvSpPr>
          <p:spPr>
            <a:xfrm>
              <a:off x="10768013" y="6579945"/>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64" name="Shape 2564"/>
            <p:cNvSpPr/>
            <p:nvPr/>
          </p:nvSpPr>
          <p:spPr>
            <a:xfrm>
              <a:off x="1789741" y="6321923"/>
              <a:ext cx="3541200" cy="560400"/>
            </a:xfrm>
            <a:custGeom>
              <a:pathLst>
                <a:path extrusionOk="0" h="120000" w="120000">
                  <a:moveTo>
                    <a:pt x="120000" y="120000"/>
                  </a:moveTo>
                  <a:lnTo>
                    <a:pt x="92794" y="24466"/>
                  </a:lnTo>
                  <a:lnTo>
                    <a:pt x="82488" y="59733"/>
                  </a:lnTo>
                  <a:lnTo>
                    <a:pt x="68011" y="17811"/>
                  </a:lnTo>
                  <a:lnTo>
                    <a:pt x="64983" y="26650"/>
                  </a:lnTo>
                  <a:lnTo>
                    <a:pt x="55761" y="0"/>
                  </a:lnTo>
                  <a:lnTo>
                    <a:pt x="41372" y="41516"/>
                  </a:lnTo>
                  <a:lnTo>
                    <a:pt x="33150" y="17811"/>
                  </a:lnTo>
                  <a:lnTo>
                    <a:pt x="30711"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65" name="Shape 2565"/>
            <p:cNvSpPr/>
            <p:nvPr/>
          </p:nvSpPr>
          <p:spPr>
            <a:xfrm>
              <a:off x="6515273" y="6473942"/>
              <a:ext cx="2412300" cy="408599"/>
            </a:xfrm>
            <a:custGeom>
              <a:pathLst>
                <a:path extrusionOk="0" h="120000" w="120000">
                  <a:moveTo>
                    <a:pt x="120000" y="120000"/>
                  </a:moveTo>
                  <a:lnTo>
                    <a:pt x="86555" y="57333"/>
                  </a:lnTo>
                  <a:lnTo>
                    <a:pt x="77533" y="74244"/>
                  </a:lnTo>
                  <a:lnTo>
                    <a:pt x="56155" y="31977"/>
                  </a:lnTo>
                  <a:lnTo>
                    <a:pt x="49750" y="49066"/>
                  </a:lnTo>
                  <a:lnTo>
                    <a:pt x="36216"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66" name="Shape 2566"/>
            <p:cNvSpPr/>
            <p:nvPr/>
          </p:nvSpPr>
          <p:spPr>
            <a:xfrm>
              <a:off x="3435239" y="6315639"/>
              <a:ext cx="292200" cy="280200"/>
            </a:xfrm>
            <a:custGeom>
              <a:pathLst>
                <a:path extrusionOk="0" h="120000" w="120000">
                  <a:moveTo>
                    <a:pt x="0" y="0"/>
                  </a:moveTo>
                  <a:lnTo>
                    <a:pt x="42911" y="99911"/>
                  </a:lnTo>
                  <a:lnTo>
                    <a:pt x="120000" y="120000"/>
                  </a:lnTo>
                  <a:lnTo>
                    <a:pt x="111777" y="53305"/>
                  </a:lnTo>
                  <a:lnTo>
                    <a:pt x="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67" name="Shape 2567"/>
            <p:cNvSpPr/>
            <p:nvPr/>
          </p:nvSpPr>
          <p:spPr>
            <a:xfrm>
              <a:off x="7644167" y="6583377"/>
              <a:ext cx="303300" cy="299700"/>
            </a:xfrm>
            <a:custGeom>
              <a:pathLst>
                <a:path extrusionOk="0" h="120000" w="120000">
                  <a:moveTo>
                    <a:pt x="0" y="0"/>
                  </a:moveTo>
                  <a:lnTo>
                    <a:pt x="0" y="38327"/>
                  </a:lnTo>
                  <a:lnTo>
                    <a:pt x="46266" y="91938"/>
                  </a:lnTo>
                  <a:lnTo>
                    <a:pt x="120000" y="120000"/>
                  </a:lnTo>
                  <a:lnTo>
                    <a:pt x="60122" y="78661"/>
                  </a:lnTo>
                  <a:lnTo>
                    <a:pt x="0"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68" name="Shape 2568"/>
            <p:cNvSpPr/>
            <p:nvPr/>
          </p:nvSpPr>
          <p:spPr>
            <a:xfrm>
              <a:off x="8064206" y="6662842"/>
              <a:ext cx="210900" cy="159000"/>
            </a:xfrm>
            <a:custGeom>
              <a:pathLst>
                <a:path extrusionOk="0" h="120000" w="120000">
                  <a:moveTo>
                    <a:pt x="43444" y="0"/>
                  </a:moveTo>
                  <a:lnTo>
                    <a:pt x="0" y="67088"/>
                  </a:lnTo>
                  <a:lnTo>
                    <a:pt x="120000" y="120000"/>
                  </a:lnTo>
                  <a:lnTo>
                    <a:pt x="50922" y="60000"/>
                  </a:lnTo>
                  <a:lnTo>
                    <a:pt x="43444"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69" name="Shape 2569"/>
            <p:cNvSpPr/>
            <p:nvPr/>
          </p:nvSpPr>
          <p:spPr>
            <a:xfrm>
              <a:off x="7135696" y="6467657"/>
              <a:ext cx="340200" cy="408599"/>
            </a:xfrm>
            <a:custGeom>
              <a:pathLst>
                <a:path extrusionOk="0" h="120000" w="120000">
                  <a:moveTo>
                    <a:pt x="37938" y="0"/>
                  </a:moveTo>
                  <a:lnTo>
                    <a:pt x="0" y="68544"/>
                  </a:lnTo>
                  <a:lnTo>
                    <a:pt x="33750" y="88761"/>
                  </a:lnTo>
                  <a:lnTo>
                    <a:pt x="120000" y="120000"/>
                  </a:lnTo>
                  <a:lnTo>
                    <a:pt x="53383" y="76077"/>
                  </a:lnTo>
                  <a:lnTo>
                    <a:pt x="31322" y="45572"/>
                  </a:lnTo>
                  <a:lnTo>
                    <a:pt x="37938"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70" name="Shape 2570"/>
            <p:cNvSpPr/>
            <p:nvPr/>
          </p:nvSpPr>
          <p:spPr>
            <a:xfrm>
              <a:off x="2672218" y="6398842"/>
              <a:ext cx="621000" cy="477300"/>
            </a:xfrm>
            <a:custGeom>
              <a:pathLst>
                <a:path extrusionOk="0" h="120000" w="120000">
                  <a:moveTo>
                    <a:pt x="18488" y="0"/>
                  </a:moveTo>
                  <a:lnTo>
                    <a:pt x="0" y="44666"/>
                  </a:lnTo>
                  <a:lnTo>
                    <a:pt x="34805" y="70772"/>
                  </a:lnTo>
                  <a:lnTo>
                    <a:pt x="40966" y="106944"/>
                  </a:lnTo>
                  <a:lnTo>
                    <a:pt x="78911" y="120000"/>
                  </a:lnTo>
                  <a:lnTo>
                    <a:pt x="120000" y="120000"/>
                  </a:lnTo>
                  <a:lnTo>
                    <a:pt x="30694" y="45294"/>
                  </a:lnTo>
                  <a:lnTo>
                    <a:pt x="18488"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71" name="Shape 2571"/>
            <p:cNvSpPr/>
            <p:nvPr/>
          </p:nvSpPr>
          <p:spPr>
            <a:xfrm>
              <a:off x="6094476" y="6673018"/>
              <a:ext cx="257100" cy="210900"/>
            </a:xfrm>
            <a:custGeom>
              <a:pathLst>
                <a:path extrusionOk="0" h="120000" w="120000">
                  <a:moveTo>
                    <a:pt x="34583" y="0"/>
                  </a:moveTo>
                  <a:lnTo>
                    <a:pt x="3872" y="45294"/>
                  </a:lnTo>
                  <a:lnTo>
                    <a:pt x="21288" y="61650"/>
                  </a:lnTo>
                  <a:lnTo>
                    <a:pt x="0" y="120000"/>
                  </a:lnTo>
                  <a:lnTo>
                    <a:pt x="120000" y="120000"/>
                  </a:lnTo>
                  <a:lnTo>
                    <a:pt x="87744" y="96722"/>
                  </a:lnTo>
                  <a:lnTo>
                    <a:pt x="88644" y="60077"/>
                  </a:lnTo>
                  <a:lnTo>
                    <a:pt x="64516" y="41994"/>
                  </a:lnTo>
                  <a:lnTo>
                    <a:pt x="34583"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72" name="Shape 2572"/>
            <p:cNvSpPr/>
            <p:nvPr/>
          </p:nvSpPr>
          <p:spPr>
            <a:xfrm>
              <a:off x="9416039" y="6495175"/>
              <a:ext cx="2287200" cy="387300"/>
            </a:xfrm>
            <a:custGeom>
              <a:pathLst>
                <a:path extrusionOk="0" h="120000" w="120000">
                  <a:moveTo>
                    <a:pt x="120000" y="120000"/>
                  </a:moveTo>
                  <a:lnTo>
                    <a:pt x="86544" y="57277"/>
                  </a:lnTo>
                  <a:lnTo>
                    <a:pt x="75516" y="62316"/>
                  </a:lnTo>
                  <a:lnTo>
                    <a:pt x="60394" y="33477"/>
                  </a:lnTo>
                  <a:lnTo>
                    <a:pt x="49777" y="49211"/>
                  </a:lnTo>
                  <a:lnTo>
                    <a:pt x="36188"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73" name="Shape 2573"/>
            <p:cNvSpPr/>
            <p:nvPr/>
          </p:nvSpPr>
          <p:spPr>
            <a:xfrm>
              <a:off x="9934010" y="6488307"/>
              <a:ext cx="643500" cy="387300"/>
            </a:xfrm>
            <a:custGeom>
              <a:pathLst>
                <a:path extrusionOk="0" h="120000" w="120000">
                  <a:moveTo>
                    <a:pt x="32033" y="0"/>
                  </a:moveTo>
                  <a:lnTo>
                    <a:pt x="0" y="58083"/>
                  </a:lnTo>
                  <a:lnTo>
                    <a:pt x="25722" y="73611"/>
                  </a:lnTo>
                  <a:lnTo>
                    <a:pt x="11405" y="120000"/>
                  </a:lnTo>
                  <a:lnTo>
                    <a:pt x="120000" y="120000"/>
                  </a:lnTo>
                  <a:lnTo>
                    <a:pt x="80322" y="49211"/>
                  </a:lnTo>
                  <a:lnTo>
                    <a:pt x="32033"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2574" name="Shape 2574"/>
            <p:cNvGrpSpPr/>
            <p:nvPr/>
          </p:nvGrpSpPr>
          <p:grpSpPr>
            <a:xfrm>
              <a:off x="730709" y="6294727"/>
              <a:ext cx="3468632" cy="587525"/>
              <a:chOff x="635956" y="6252598"/>
              <a:chExt cx="3682200" cy="623699"/>
            </a:xfrm>
          </p:grpSpPr>
          <p:sp>
            <p:nvSpPr>
              <p:cNvPr id="2575" name="Shape 2575"/>
              <p:cNvSpPr/>
              <p:nvPr/>
            </p:nvSpPr>
            <p:spPr>
              <a:xfrm>
                <a:off x="635956" y="6252598"/>
                <a:ext cx="3682200" cy="623699"/>
              </a:xfrm>
              <a:custGeom>
                <a:pathLst>
                  <a:path extrusionOk="0" h="120000" w="120000">
                    <a:moveTo>
                      <a:pt x="120000" y="120000"/>
                    </a:moveTo>
                    <a:lnTo>
                      <a:pt x="86555" y="57333"/>
                    </a:lnTo>
                    <a:lnTo>
                      <a:pt x="77533" y="74244"/>
                    </a:lnTo>
                    <a:lnTo>
                      <a:pt x="56155" y="31977"/>
                    </a:lnTo>
                    <a:lnTo>
                      <a:pt x="49750" y="49066"/>
                    </a:lnTo>
                    <a:lnTo>
                      <a:pt x="36216"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76" name="Shape 2576"/>
              <p:cNvSpPr/>
              <p:nvPr/>
            </p:nvSpPr>
            <p:spPr>
              <a:xfrm>
                <a:off x="2359156" y="6418757"/>
                <a:ext cx="462900" cy="457500"/>
              </a:xfrm>
              <a:custGeom>
                <a:pathLst>
                  <a:path extrusionOk="0" h="120000" w="120000">
                    <a:moveTo>
                      <a:pt x="0" y="0"/>
                    </a:moveTo>
                    <a:lnTo>
                      <a:pt x="0" y="38327"/>
                    </a:lnTo>
                    <a:lnTo>
                      <a:pt x="46266" y="91938"/>
                    </a:lnTo>
                    <a:lnTo>
                      <a:pt x="120000" y="120000"/>
                    </a:lnTo>
                    <a:lnTo>
                      <a:pt x="60122" y="78661"/>
                    </a:lnTo>
                    <a:lnTo>
                      <a:pt x="0"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77" name="Shape 2577"/>
              <p:cNvSpPr/>
              <p:nvPr/>
            </p:nvSpPr>
            <p:spPr>
              <a:xfrm>
                <a:off x="3175408" y="6550535"/>
                <a:ext cx="321600" cy="242700"/>
              </a:xfrm>
              <a:custGeom>
                <a:pathLst>
                  <a:path extrusionOk="0" h="120000" w="120000">
                    <a:moveTo>
                      <a:pt x="43444" y="0"/>
                    </a:moveTo>
                    <a:lnTo>
                      <a:pt x="0" y="67088"/>
                    </a:lnTo>
                    <a:lnTo>
                      <a:pt x="120000" y="120000"/>
                    </a:lnTo>
                    <a:lnTo>
                      <a:pt x="50922" y="60000"/>
                    </a:lnTo>
                    <a:lnTo>
                      <a:pt x="43444"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78" name="Shape 2578"/>
              <p:cNvSpPr/>
              <p:nvPr/>
            </p:nvSpPr>
            <p:spPr>
              <a:xfrm>
                <a:off x="1582999" y="6252598"/>
                <a:ext cx="519300" cy="623699"/>
              </a:xfrm>
              <a:custGeom>
                <a:pathLst>
                  <a:path extrusionOk="0" h="120000" w="120000">
                    <a:moveTo>
                      <a:pt x="37938" y="0"/>
                    </a:moveTo>
                    <a:lnTo>
                      <a:pt x="0" y="68544"/>
                    </a:lnTo>
                    <a:lnTo>
                      <a:pt x="33750" y="88761"/>
                    </a:lnTo>
                    <a:lnTo>
                      <a:pt x="120000" y="120000"/>
                    </a:lnTo>
                    <a:lnTo>
                      <a:pt x="53383" y="76077"/>
                    </a:lnTo>
                    <a:lnTo>
                      <a:pt x="31322" y="45572"/>
                    </a:lnTo>
                    <a:lnTo>
                      <a:pt x="37938"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sp>
          <p:nvSpPr>
            <p:cNvPr id="2579" name="Shape 2579"/>
            <p:cNvSpPr/>
            <p:nvPr/>
          </p:nvSpPr>
          <p:spPr>
            <a:xfrm rot="479092">
              <a:off x="8763371" y="6466539"/>
              <a:ext cx="334745" cy="219344"/>
            </a:xfrm>
            <a:custGeom>
              <a:pathLst>
                <a:path extrusionOk="0" h="120000" w="120000">
                  <a:moveTo>
                    <a:pt x="0" y="0"/>
                  </a:moveTo>
                  <a:lnTo>
                    <a:pt x="42911" y="99911"/>
                  </a:lnTo>
                  <a:lnTo>
                    <a:pt x="120000" y="120000"/>
                  </a:lnTo>
                  <a:lnTo>
                    <a:pt x="111777" y="53305"/>
                  </a:lnTo>
                  <a:lnTo>
                    <a:pt x="0"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2580" name="Shape 2580"/>
            <p:cNvGrpSpPr/>
            <p:nvPr/>
          </p:nvGrpSpPr>
          <p:grpSpPr>
            <a:xfrm>
              <a:off x="4486591" y="6543403"/>
              <a:ext cx="2002500" cy="339000"/>
              <a:chOff x="4486591" y="6531401"/>
              <a:chExt cx="2002500" cy="339000"/>
            </a:xfrm>
          </p:grpSpPr>
          <p:sp>
            <p:nvSpPr>
              <p:cNvPr id="2581" name="Shape 2581"/>
              <p:cNvSpPr/>
              <p:nvPr/>
            </p:nvSpPr>
            <p:spPr>
              <a:xfrm>
                <a:off x="5776414" y="6578757"/>
                <a:ext cx="110100" cy="1497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82" name="Shape 2582"/>
              <p:cNvSpPr/>
              <p:nvPr/>
            </p:nvSpPr>
            <p:spPr>
              <a:xfrm>
                <a:off x="4486591" y="6531401"/>
                <a:ext cx="2002500" cy="339000"/>
              </a:xfrm>
              <a:custGeom>
                <a:pathLst>
                  <a:path extrusionOk="0" h="120000" w="120000">
                    <a:moveTo>
                      <a:pt x="120000" y="120000"/>
                    </a:moveTo>
                    <a:lnTo>
                      <a:pt x="86544" y="57277"/>
                    </a:lnTo>
                    <a:lnTo>
                      <a:pt x="75516" y="62316"/>
                    </a:lnTo>
                    <a:lnTo>
                      <a:pt x="60394" y="33477"/>
                    </a:lnTo>
                    <a:lnTo>
                      <a:pt x="49777" y="49211"/>
                    </a:lnTo>
                    <a:lnTo>
                      <a:pt x="36188"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83" name="Shape 2583"/>
              <p:cNvSpPr/>
              <p:nvPr/>
            </p:nvSpPr>
            <p:spPr>
              <a:xfrm>
                <a:off x="4936482" y="6531401"/>
                <a:ext cx="563400" cy="339000"/>
              </a:xfrm>
              <a:custGeom>
                <a:pathLst>
                  <a:path extrusionOk="0" h="120000" w="120000">
                    <a:moveTo>
                      <a:pt x="32033" y="0"/>
                    </a:moveTo>
                    <a:lnTo>
                      <a:pt x="0" y="58083"/>
                    </a:lnTo>
                    <a:lnTo>
                      <a:pt x="25722" y="73611"/>
                    </a:lnTo>
                    <a:lnTo>
                      <a:pt x="11405" y="120000"/>
                    </a:lnTo>
                    <a:lnTo>
                      <a:pt x="120000" y="120000"/>
                    </a:lnTo>
                    <a:lnTo>
                      <a:pt x="80322" y="49211"/>
                    </a:lnTo>
                    <a:lnTo>
                      <a:pt x="32033"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sp>
          <p:nvSpPr>
            <p:cNvPr id="2584" name="Shape 2584"/>
            <p:cNvSpPr/>
            <p:nvPr/>
          </p:nvSpPr>
          <p:spPr>
            <a:xfrm>
              <a:off x="5503225" y="6697346"/>
              <a:ext cx="208200" cy="160800"/>
            </a:xfrm>
            <a:custGeom>
              <a:pathLst>
                <a:path extrusionOk="0" h="120000" w="120000">
                  <a:moveTo>
                    <a:pt x="0" y="0"/>
                  </a:moveTo>
                  <a:lnTo>
                    <a:pt x="13111" y="67983"/>
                  </a:lnTo>
                  <a:lnTo>
                    <a:pt x="120000" y="120000"/>
                  </a:lnTo>
                  <a:lnTo>
                    <a:pt x="40133" y="59744"/>
                  </a:lnTo>
                  <a:lnTo>
                    <a:pt x="0"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sp>
        <p:nvSpPr>
          <p:cNvPr id="2585" name="Shape 2585"/>
          <p:cNvSpPr txBox="1"/>
          <p:nvPr>
            <p:ph type="title"/>
          </p:nvPr>
        </p:nvSpPr>
        <p:spPr>
          <a:xfrm>
            <a:off x="571500" y="63501"/>
            <a:ext cx="11045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586" name="Shape 2586"/>
          <p:cNvSpPr txBox="1"/>
          <p:nvPr>
            <p:ph idx="1" type="body"/>
          </p:nvPr>
        </p:nvSpPr>
        <p:spPr>
          <a:xfrm>
            <a:off x="571500" y="1764284"/>
            <a:ext cx="3429000" cy="42240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587" name="Shape 2587"/>
          <p:cNvSpPr txBox="1"/>
          <p:nvPr>
            <p:ph idx="2" type="body"/>
          </p:nvPr>
        </p:nvSpPr>
        <p:spPr>
          <a:xfrm>
            <a:off x="4377366" y="1764000"/>
            <a:ext cx="3428999" cy="42243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588" name="Shape 2588"/>
          <p:cNvSpPr txBox="1"/>
          <p:nvPr>
            <p:ph idx="3" type="body"/>
          </p:nvPr>
        </p:nvSpPr>
        <p:spPr>
          <a:xfrm>
            <a:off x="8183233" y="1763713"/>
            <a:ext cx="3429000" cy="42243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589" name="Shape 2589"/>
          <p:cNvSpPr txBox="1"/>
          <p:nvPr>
            <p:ph idx="4" type="body"/>
          </p:nvPr>
        </p:nvSpPr>
        <p:spPr>
          <a:xfrm>
            <a:off x="571501"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590" name="Shape 2590"/>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rgbClr val="FFFFF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4-column">
    <p:spTree>
      <p:nvGrpSpPr>
        <p:cNvPr id="2591" name="Shape 2591"/>
        <p:cNvGrpSpPr/>
        <p:nvPr/>
      </p:nvGrpSpPr>
      <p:grpSpPr>
        <a:xfrm>
          <a:off x="0" y="0"/>
          <a:ext cx="0" cy="0"/>
          <a:chOff x="0" y="0"/>
          <a:chExt cx="0" cy="0"/>
        </a:xfrm>
      </p:grpSpPr>
      <p:sp>
        <p:nvSpPr>
          <p:cNvPr id="2592" name="Shape 2592"/>
          <p:cNvSpPr txBox="1"/>
          <p:nvPr>
            <p:ph type="title"/>
          </p:nvPr>
        </p:nvSpPr>
        <p:spPr>
          <a:xfrm>
            <a:off x="571500" y="63501"/>
            <a:ext cx="11045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593" name="Shape 2593"/>
          <p:cNvSpPr txBox="1"/>
          <p:nvPr>
            <p:ph idx="1" type="body"/>
          </p:nvPr>
        </p:nvSpPr>
        <p:spPr>
          <a:xfrm>
            <a:off x="3405752" y="1763713"/>
            <a:ext cx="2542200" cy="42243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594" name="Shape 2594"/>
          <p:cNvSpPr txBox="1"/>
          <p:nvPr>
            <p:ph idx="2" type="body"/>
          </p:nvPr>
        </p:nvSpPr>
        <p:spPr>
          <a:xfrm>
            <a:off x="6240005" y="1763713"/>
            <a:ext cx="2540099" cy="42249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595" name="Shape 2595"/>
          <p:cNvSpPr txBox="1"/>
          <p:nvPr>
            <p:ph idx="3" type="body"/>
          </p:nvPr>
        </p:nvSpPr>
        <p:spPr>
          <a:xfrm>
            <a:off x="9072296" y="1763713"/>
            <a:ext cx="2545200" cy="42249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596" name="Shape 2596"/>
          <p:cNvSpPr txBox="1"/>
          <p:nvPr>
            <p:ph idx="4" type="body"/>
          </p:nvPr>
        </p:nvSpPr>
        <p:spPr>
          <a:xfrm>
            <a:off x="571501" y="1764284"/>
            <a:ext cx="2542200" cy="42243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597" name="Shape 2597"/>
          <p:cNvSpPr txBox="1"/>
          <p:nvPr>
            <p:ph idx="5" type="body"/>
          </p:nvPr>
        </p:nvSpPr>
        <p:spPr>
          <a:xfrm>
            <a:off x="571501"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598" name="Shape 2598"/>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_column_titles">
    <p:spTree>
      <p:nvGrpSpPr>
        <p:cNvPr id="2599" name="Shape 2599"/>
        <p:cNvGrpSpPr/>
        <p:nvPr/>
      </p:nvGrpSpPr>
      <p:grpSpPr>
        <a:xfrm>
          <a:off x="0" y="0"/>
          <a:ext cx="0" cy="0"/>
          <a:chOff x="0" y="0"/>
          <a:chExt cx="0" cy="0"/>
        </a:xfrm>
      </p:grpSpPr>
      <p:sp>
        <p:nvSpPr>
          <p:cNvPr id="2600" name="Shape 2600"/>
          <p:cNvSpPr txBox="1"/>
          <p:nvPr>
            <p:ph idx="1" type="body"/>
          </p:nvPr>
        </p:nvSpPr>
        <p:spPr>
          <a:xfrm>
            <a:off x="4303711" y="2435043"/>
            <a:ext cx="3581400" cy="3272700"/>
          </a:xfrm>
          <a:prstGeom prst="rect">
            <a:avLst/>
          </a:prstGeom>
          <a:solidFill>
            <a:schemeClr val="lt2"/>
          </a:solid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4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rgbClr val="5C646A"/>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rgbClr val="5C646A"/>
                </a:solidFill>
                <a:latin typeface="Arial"/>
                <a:ea typeface="Arial"/>
                <a:cs typeface="Arial"/>
                <a:sym typeface="Arial"/>
              </a:defRPr>
            </a:lvl3pPr>
            <a:lvl4pPr indent="-90487" lvl="3" marL="547687" marR="0" rtl="0" algn="l">
              <a:lnSpc>
                <a:spcPct val="100000"/>
              </a:lnSpc>
              <a:spcBef>
                <a:spcPts val="0"/>
              </a:spcBef>
              <a:spcAft>
                <a:spcPts val="600"/>
              </a:spcAft>
              <a:buClr>
                <a:schemeClr val="accent2"/>
              </a:buClr>
              <a:buSzPct val="100000"/>
              <a:buFont typeface="Arial"/>
              <a:buChar char="•"/>
              <a:defRPr b="1" i="0" sz="1600" u="none" cap="none" strike="noStrike">
                <a:solidFill>
                  <a:srgbClr val="5C646A"/>
                </a:solidFill>
                <a:latin typeface="Arial"/>
                <a:ea typeface="Arial"/>
                <a:cs typeface="Arial"/>
                <a:sym typeface="Arial"/>
              </a:defRPr>
            </a:lvl4pPr>
            <a:lvl5pPr indent="0" lvl="4" marL="1828800" marR="0" rtl="0" algn="l">
              <a:lnSpc>
                <a:spcPct val="100000"/>
              </a:lnSpc>
              <a:spcBef>
                <a:spcPts val="200"/>
              </a:spcBef>
              <a:spcAft>
                <a:spcPts val="600"/>
              </a:spcAft>
              <a:buNone/>
              <a:defRPr b="0" i="0" sz="900" u="none" cap="none" strike="noStrike">
                <a:solidFill>
                  <a:srgbClr val="5C64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601" name="Shape 2601"/>
          <p:cNvSpPr txBox="1"/>
          <p:nvPr>
            <p:ph idx="2" type="body"/>
          </p:nvPr>
        </p:nvSpPr>
        <p:spPr>
          <a:xfrm>
            <a:off x="8036241" y="2435043"/>
            <a:ext cx="3581400" cy="3272700"/>
          </a:xfrm>
          <a:prstGeom prst="rect">
            <a:avLst/>
          </a:prstGeom>
          <a:solidFill>
            <a:schemeClr val="lt2"/>
          </a:solid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4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rgbClr val="5C646A"/>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rgbClr val="5C646A"/>
                </a:solidFill>
                <a:latin typeface="Arial"/>
                <a:ea typeface="Arial"/>
                <a:cs typeface="Arial"/>
                <a:sym typeface="Arial"/>
              </a:defRPr>
            </a:lvl3pPr>
            <a:lvl4pPr indent="-90487" lvl="3" marL="547687" marR="0" rtl="0" algn="l">
              <a:lnSpc>
                <a:spcPct val="100000"/>
              </a:lnSpc>
              <a:spcBef>
                <a:spcPts val="0"/>
              </a:spcBef>
              <a:spcAft>
                <a:spcPts val="600"/>
              </a:spcAft>
              <a:buClr>
                <a:schemeClr val="accent2"/>
              </a:buClr>
              <a:buSzPct val="100000"/>
              <a:buFont typeface="Arial"/>
              <a:buChar char="•"/>
              <a:defRPr b="1" i="0" sz="1600" u="none" cap="none" strike="noStrike">
                <a:solidFill>
                  <a:srgbClr val="5C646A"/>
                </a:solidFill>
                <a:latin typeface="Arial"/>
                <a:ea typeface="Arial"/>
                <a:cs typeface="Arial"/>
                <a:sym typeface="Arial"/>
              </a:defRPr>
            </a:lvl4pPr>
            <a:lvl5pPr indent="0" lvl="4" marL="1828800" marR="0" rtl="0" algn="l">
              <a:lnSpc>
                <a:spcPct val="100000"/>
              </a:lnSpc>
              <a:spcBef>
                <a:spcPts val="200"/>
              </a:spcBef>
              <a:spcAft>
                <a:spcPts val="600"/>
              </a:spcAft>
              <a:buNone/>
              <a:defRPr b="0" i="0" sz="900" u="none" cap="none" strike="noStrike">
                <a:solidFill>
                  <a:srgbClr val="5C64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602" name="Shape 2602"/>
          <p:cNvSpPr txBox="1"/>
          <p:nvPr>
            <p:ph idx="3" type="body"/>
          </p:nvPr>
        </p:nvSpPr>
        <p:spPr>
          <a:xfrm>
            <a:off x="576071" y="2435043"/>
            <a:ext cx="3583800" cy="3272700"/>
          </a:xfrm>
          <a:prstGeom prst="rect">
            <a:avLst/>
          </a:prstGeom>
          <a:solidFill>
            <a:schemeClr val="lt2"/>
          </a:solid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4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rgbClr val="5C646A"/>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rgbClr val="5C646A"/>
                </a:solidFill>
                <a:latin typeface="Arial"/>
                <a:ea typeface="Arial"/>
                <a:cs typeface="Arial"/>
                <a:sym typeface="Arial"/>
              </a:defRPr>
            </a:lvl3pPr>
            <a:lvl4pPr indent="-90487" lvl="3" marL="547687" marR="0" rtl="0" algn="l">
              <a:lnSpc>
                <a:spcPct val="100000"/>
              </a:lnSpc>
              <a:spcBef>
                <a:spcPts val="0"/>
              </a:spcBef>
              <a:spcAft>
                <a:spcPts val="600"/>
              </a:spcAft>
              <a:buClr>
                <a:schemeClr val="accent2"/>
              </a:buClr>
              <a:buSzPct val="100000"/>
              <a:buFont typeface="Arial"/>
              <a:buChar char="•"/>
              <a:defRPr b="1" i="0" sz="1600" u="none" cap="none" strike="noStrike">
                <a:solidFill>
                  <a:srgbClr val="5C646A"/>
                </a:solidFill>
                <a:latin typeface="Arial"/>
                <a:ea typeface="Arial"/>
                <a:cs typeface="Arial"/>
                <a:sym typeface="Arial"/>
              </a:defRPr>
            </a:lvl4pPr>
            <a:lvl5pPr indent="0" lvl="4" marL="1828800" marR="0" rtl="0" algn="l">
              <a:lnSpc>
                <a:spcPct val="100000"/>
              </a:lnSpc>
              <a:spcBef>
                <a:spcPts val="200"/>
              </a:spcBef>
              <a:spcAft>
                <a:spcPts val="600"/>
              </a:spcAft>
              <a:buNone/>
              <a:defRPr b="0" i="0" sz="900" u="none" cap="none" strike="noStrike">
                <a:solidFill>
                  <a:srgbClr val="5C64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603" name="Shape 2603"/>
          <p:cNvSpPr/>
          <p:nvPr/>
        </p:nvSpPr>
        <p:spPr>
          <a:xfrm>
            <a:off x="8037576" y="1753751"/>
            <a:ext cx="3584400" cy="681300"/>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rgbClr val="FFFFFF"/>
              </a:solidFill>
              <a:latin typeface="Arial"/>
              <a:ea typeface="Arial"/>
              <a:cs typeface="Arial"/>
              <a:sym typeface="Arial"/>
            </a:endParaRPr>
          </a:p>
        </p:txBody>
      </p:sp>
      <p:sp>
        <p:nvSpPr>
          <p:cNvPr id="2604" name="Shape 2604"/>
          <p:cNvSpPr/>
          <p:nvPr/>
        </p:nvSpPr>
        <p:spPr>
          <a:xfrm>
            <a:off x="4306824" y="1753751"/>
            <a:ext cx="3584400" cy="681300"/>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rgbClr val="FFFFFF"/>
              </a:solidFill>
              <a:latin typeface="Arial"/>
              <a:ea typeface="Arial"/>
              <a:cs typeface="Arial"/>
              <a:sym typeface="Arial"/>
            </a:endParaRPr>
          </a:p>
        </p:txBody>
      </p:sp>
      <p:sp>
        <p:nvSpPr>
          <p:cNvPr id="2605" name="Shape 2605"/>
          <p:cNvSpPr/>
          <p:nvPr/>
        </p:nvSpPr>
        <p:spPr>
          <a:xfrm>
            <a:off x="576071" y="1753751"/>
            <a:ext cx="3584400" cy="681300"/>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rgbClr val="FFFFFF"/>
              </a:solidFill>
              <a:latin typeface="Arial"/>
              <a:ea typeface="Arial"/>
              <a:cs typeface="Arial"/>
              <a:sym typeface="Arial"/>
            </a:endParaRPr>
          </a:p>
        </p:txBody>
      </p:sp>
      <p:pic>
        <p:nvPicPr>
          <p:cNvPr id="2606" name="Shape 2606"/>
          <p:cNvPicPr preferRelativeResize="0"/>
          <p:nvPr/>
        </p:nvPicPr>
        <p:blipFill rotWithShape="1">
          <a:blip r:embed="rId2">
            <a:alphaModFix/>
          </a:blip>
          <a:srcRect b="54944" l="35140" r="4676" t="34615"/>
          <a:stretch/>
        </p:blipFill>
        <p:spPr>
          <a:xfrm>
            <a:off x="4283262" y="1743364"/>
            <a:ext cx="7335900" cy="715800"/>
          </a:xfrm>
          <a:prstGeom prst="rect">
            <a:avLst/>
          </a:prstGeom>
          <a:noFill/>
          <a:ln>
            <a:noFill/>
          </a:ln>
        </p:spPr>
      </p:pic>
      <p:pic>
        <p:nvPicPr>
          <p:cNvPr id="2607" name="Shape 2607"/>
          <p:cNvPicPr preferRelativeResize="0"/>
          <p:nvPr/>
        </p:nvPicPr>
        <p:blipFill rotWithShape="1">
          <a:blip r:embed="rId2">
            <a:alphaModFix/>
          </a:blip>
          <a:srcRect b="67574" l="65463" r="4866" t="21985"/>
          <a:stretch/>
        </p:blipFill>
        <p:spPr>
          <a:xfrm>
            <a:off x="546589" y="1713875"/>
            <a:ext cx="3616800" cy="715800"/>
          </a:xfrm>
          <a:prstGeom prst="rect">
            <a:avLst/>
          </a:prstGeom>
          <a:noFill/>
          <a:ln>
            <a:noFill/>
          </a:ln>
        </p:spPr>
      </p:pic>
      <p:sp>
        <p:nvSpPr>
          <p:cNvPr id="2608" name="Shape 2608"/>
          <p:cNvSpPr txBox="1"/>
          <p:nvPr>
            <p:ph idx="4" type="body"/>
          </p:nvPr>
        </p:nvSpPr>
        <p:spPr>
          <a:xfrm>
            <a:off x="576071" y="1753751"/>
            <a:ext cx="3584400" cy="681300"/>
          </a:xfrm>
          <a:prstGeom prst="rect">
            <a:avLst/>
          </a:prstGeom>
          <a:noFill/>
          <a:ln>
            <a:noFill/>
          </a:ln>
        </p:spPr>
        <p:txBody>
          <a:bodyPr anchorCtr="0" anchor="ctr" bIns="91425" lIns="91425" rIns="91425" tIns="91425"/>
          <a:lstStyle>
            <a:lvl1pPr indent="0" lvl="0" marL="0" marR="0" rtl="0" algn="ctr">
              <a:lnSpc>
                <a:spcPct val="88000"/>
              </a:lnSpc>
              <a:spcBef>
                <a:spcPts val="0"/>
              </a:spcBef>
              <a:spcAft>
                <a:spcPts val="200"/>
              </a:spcAft>
              <a:buClr>
                <a:srgbClr val="7F7F7F"/>
              </a:buClr>
              <a:buFont typeface="Arial"/>
              <a:buNone/>
              <a:defRPr b="0" i="0" sz="20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609" name="Shape 2609"/>
          <p:cNvSpPr txBox="1"/>
          <p:nvPr>
            <p:ph idx="5" type="body"/>
          </p:nvPr>
        </p:nvSpPr>
        <p:spPr>
          <a:xfrm>
            <a:off x="4306824" y="1753751"/>
            <a:ext cx="3584400" cy="681300"/>
          </a:xfrm>
          <a:prstGeom prst="rect">
            <a:avLst/>
          </a:prstGeom>
          <a:noFill/>
          <a:ln>
            <a:noFill/>
          </a:ln>
        </p:spPr>
        <p:txBody>
          <a:bodyPr anchorCtr="0" anchor="ctr" bIns="91425" lIns="91425" rIns="91425" tIns="91425"/>
          <a:lstStyle>
            <a:lvl1pPr indent="0" lvl="0" marL="0" marR="0" rtl="0" algn="ctr">
              <a:lnSpc>
                <a:spcPct val="88000"/>
              </a:lnSpc>
              <a:spcBef>
                <a:spcPts val="0"/>
              </a:spcBef>
              <a:spcAft>
                <a:spcPts val="200"/>
              </a:spcAft>
              <a:buClr>
                <a:srgbClr val="7F7F7F"/>
              </a:buClr>
              <a:buFont typeface="Arial"/>
              <a:buNone/>
              <a:defRPr b="0" i="0" sz="20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610" name="Shape 2610"/>
          <p:cNvSpPr txBox="1"/>
          <p:nvPr>
            <p:ph idx="6" type="body"/>
          </p:nvPr>
        </p:nvSpPr>
        <p:spPr>
          <a:xfrm>
            <a:off x="8037576" y="1753751"/>
            <a:ext cx="3584400" cy="681300"/>
          </a:xfrm>
          <a:prstGeom prst="rect">
            <a:avLst/>
          </a:prstGeom>
          <a:noFill/>
          <a:ln>
            <a:noFill/>
          </a:ln>
        </p:spPr>
        <p:txBody>
          <a:bodyPr anchorCtr="0" anchor="ctr" bIns="91425" lIns="91425" rIns="91425" tIns="91425"/>
          <a:lstStyle>
            <a:lvl1pPr indent="0" lvl="0" marL="0" marR="0" rtl="0" algn="ctr">
              <a:lnSpc>
                <a:spcPct val="88000"/>
              </a:lnSpc>
              <a:spcBef>
                <a:spcPts val="0"/>
              </a:spcBef>
              <a:spcAft>
                <a:spcPts val="200"/>
              </a:spcAft>
              <a:buClr>
                <a:srgbClr val="7F7F7F"/>
              </a:buClr>
              <a:buFont typeface="Arial"/>
              <a:buNone/>
              <a:defRPr b="0" i="0" sz="20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611" name="Shape 2611"/>
          <p:cNvSpPr txBox="1"/>
          <p:nvPr>
            <p:ph idx="7" type="body"/>
          </p:nvPr>
        </p:nvSpPr>
        <p:spPr>
          <a:xfrm>
            <a:off x="8041625" y="5750546"/>
            <a:ext cx="3581400" cy="246300"/>
          </a:xfrm>
          <a:prstGeom prst="rect">
            <a:avLst/>
          </a:prstGeom>
          <a:noFill/>
          <a:ln>
            <a:noFill/>
          </a:ln>
        </p:spPr>
        <p:txBody>
          <a:bodyPr anchorCtr="0" anchor="t" bIns="91425" lIns="91425" rIns="91425" tIns="91425"/>
          <a:lstStyle>
            <a:lvl1pPr indent="0" lvl="0" marL="0" marR="0" rtl="0" algn="l">
              <a:spcBef>
                <a:spcPts val="1000"/>
              </a:spcBef>
              <a:spcAft>
                <a:spcPts val="200"/>
              </a:spcAft>
              <a:buClr>
                <a:schemeClr val="lt2"/>
              </a:buClr>
              <a:buFont typeface="Noto Sans Symbols"/>
              <a:buNone/>
              <a:defRPr b="0" i="0" sz="1600" u="none" cap="none" strike="noStrike">
                <a:solidFill>
                  <a:schemeClr val="accen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612" name="Shape 2612"/>
          <p:cNvSpPr txBox="1"/>
          <p:nvPr>
            <p:ph idx="8" type="body"/>
          </p:nvPr>
        </p:nvSpPr>
        <p:spPr>
          <a:xfrm>
            <a:off x="571500" y="5750546"/>
            <a:ext cx="3581400" cy="246300"/>
          </a:xfrm>
          <a:prstGeom prst="rect">
            <a:avLst/>
          </a:prstGeom>
          <a:noFill/>
          <a:ln>
            <a:noFill/>
          </a:ln>
        </p:spPr>
        <p:txBody>
          <a:bodyPr anchorCtr="0" anchor="t" bIns="91425" lIns="91425" rIns="91425" tIns="91425"/>
          <a:lstStyle>
            <a:lvl1pPr indent="0" lvl="0" marL="0" marR="0" rtl="0" algn="l">
              <a:spcBef>
                <a:spcPts val="1000"/>
              </a:spcBef>
              <a:spcAft>
                <a:spcPts val="200"/>
              </a:spcAft>
              <a:buClr>
                <a:srgbClr val="7F7F7F"/>
              </a:buClr>
              <a:buFont typeface="Arial"/>
              <a:buNone/>
              <a:defRPr b="0" i="0" sz="1600" u="none" cap="none" strike="noStrike">
                <a:solidFill>
                  <a:schemeClr val="accen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613" name="Shape 2613"/>
          <p:cNvSpPr txBox="1"/>
          <p:nvPr>
            <p:ph idx="9" type="body"/>
          </p:nvPr>
        </p:nvSpPr>
        <p:spPr>
          <a:xfrm>
            <a:off x="4303711" y="5750546"/>
            <a:ext cx="3581400" cy="246300"/>
          </a:xfrm>
          <a:prstGeom prst="rect">
            <a:avLst/>
          </a:prstGeom>
          <a:noFill/>
          <a:ln>
            <a:noFill/>
          </a:ln>
        </p:spPr>
        <p:txBody>
          <a:bodyPr anchorCtr="0" anchor="t" bIns="91425" lIns="91425" rIns="91425" tIns="91425"/>
          <a:lstStyle>
            <a:lvl1pPr indent="0" lvl="0" marL="0" marR="0" rtl="0" algn="l">
              <a:spcBef>
                <a:spcPts val="1000"/>
              </a:spcBef>
              <a:spcAft>
                <a:spcPts val="200"/>
              </a:spcAft>
              <a:buClr>
                <a:srgbClr val="7F7F7F"/>
              </a:buClr>
              <a:buFont typeface="Arial"/>
              <a:buNone/>
              <a:defRPr b="0" i="0" sz="1600" u="none" cap="none" strike="noStrike">
                <a:solidFill>
                  <a:schemeClr val="accen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614" name="Shape 2614"/>
          <p:cNvSpPr txBox="1"/>
          <p:nvPr>
            <p:ph type="title"/>
          </p:nvPr>
        </p:nvSpPr>
        <p:spPr>
          <a:xfrm>
            <a:off x="571500" y="63501"/>
            <a:ext cx="11045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615" name="Shape 2615"/>
          <p:cNvSpPr txBox="1"/>
          <p:nvPr>
            <p:ph idx="13" type="body"/>
          </p:nvPr>
        </p:nvSpPr>
        <p:spPr>
          <a:xfrm>
            <a:off x="571501"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616" name="Shape 2616"/>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_column photos">
    <p:spTree>
      <p:nvGrpSpPr>
        <p:cNvPr id="2617" name="Shape 2617"/>
        <p:cNvGrpSpPr/>
        <p:nvPr/>
      </p:nvGrpSpPr>
      <p:grpSpPr>
        <a:xfrm>
          <a:off x="0" y="0"/>
          <a:ext cx="0" cy="0"/>
          <a:chOff x="0" y="0"/>
          <a:chExt cx="0" cy="0"/>
        </a:xfrm>
      </p:grpSpPr>
      <p:sp>
        <p:nvSpPr>
          <p:cNvPr id="2618" name="Shape 2618"/>
          <p:cNvSpPr/>
          <p:nvPr/>
        </p:nvSpPr>
        <p:spPr>
          <a:xfrm>
            <a:off x="8043564" y="5561526"/>
            <a:ext cx="3584400" cy="685800"/>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rgbClr val="FFFFFF"/>
              </a:solidFill>
              <a:latin typeface="Arial"/>
              <a:ea typeface="Arial"/>
              <a:cs typeface="Arial"/>
              <a:sym typeface="Arial"/>
            </a:endParaRPr>
          </a:p>
        </p:txBody>
      </p:sp>
      <p:sp>
        <p:nvSpPr>
          <p:cNvPr id="2619" name="Shape 2619"/>
          <p:cNvSpPr/>
          <p:nvPr/>
        </p:nvSpPr>
        <p:spPr>
          <a:xfrm>
            <a:off x="4304012" y="5561526"/>
            <a:ext cx="3584400" cy="685800"/>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rgbClr val="FFFFFF"/>
              </a:solidFill>
              <a:latin typeface="Arial"/>
              <a:ea typeface="Arial"/>
              <a:cs typeface="Arial"/>
              <a:sym typeface="Arial"/>
            </a:endParaRPr>
          </a:p>
        </p:txBody>
      </p:sp>
      <p:sp>
        <p:nvSpPr>
          <p:cNvPr id="2620" name="Shape 2620"/>
          <p:cNvSpPr/>
          <p:nvPr/>
        </p:nvSpPr>
        <p:spPr>
          <a:xfrm>
            <a:off x="576071" y="5561526"/>
            <a:ext cx="3584400" cy="685800"/>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rgbClr val="FFFFFF"/>
              </a:solidFill>
              <a:latin typeface="Arial"/>
              <a:ea typeface="Arial"/>
              <a:cs typeface="Arial"/>
              <a:sym typeface="Arial"/>
            </a:endParaRPr>
          </a:p>
        </p:txBody>
      </p:sp>
      <p:pic>
        <p:nvPicPr>
          <p:cNvPr id="2621" name="Shape 2621"/>
          <p:cNvPicPr preferRelativeResize="0"/>
          <p:nvPr/>
        </p:nvPicPr>
        <p:blipFill rotWithShape="1">
          <a:blip r:embed="rId2">
            <a:alphaModFix/>
          </a:blip>
          <a:srcRect b="0" l="0" r="0" t="0"/>
          <a:stretch/>
        </p:blipFill>
        <p:spPr>
          <a:xfrm>
            <a:off x="0" y="0"/>
            <a:ext cx="12188700" cy="6856200"/>
          </a:xfrm>
          <a:prstGeom prst="rect">
            <a:avLst/>
          </a:prstGeom>
          <a:noFill/>
          <a:ln>
            <a:noFill/>
          </a:ln>
        </p:spPr>
      </p:pic>
      <p:sp>
        <p:nvSpPr>
          <p:cNvPr id="2622" name="Shape 2622"/>
          <p:cNvSpPr txBox="1"/>
          <p:nvPr>
            <p:ph idx="1" type="body"/>
          </p:nvPr>
        </p:nvSpPr>
        <p:spPr>
          <a:xfrm>
            <a:off x="8043564" y="5561526"/>
            <a:ext cx="3584400" cy="685800"/>
          </a:xfrm>
          <a:prstGeom prst="rect">
            <a:avLst/>
          </a:prstGeom>
          <a:noFill/>
          <a:ln>
            <a:noFill/>
          </a:ln>
        </p:spPr>
        <p:txBody>
          <a:bodyPr anchorCtr="0" anchor="ctr" bIns="91425" lIns="91425" rIns="91425" tIns="91425"/>
          <a:lstStyle>
            <a:lvl1pPr indent="0" lvl="0" marL="0" marR="0" rtl="0" algn="ctr">
              <a:spcBef>
                <a:spcPts val="1000"/>
              </a:spcBef>
              <a:spcAft>
                <a:spcPts val="200"/>
              </a:spcAft>
              <a:buClr>
                <a:schemeClr val="lt2"/>
              </a:buClr>
              <a:buFont typeface="Noto Sans Symbols"/>
              <a:buNone/>
              <a:defRPr b="0" i="0" sz="16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623" name="Shape 2623"/>
          <p:cNvSpPr txBox="1"/>
          <p:nvPr>
            <p:ph idx="2" type="body"/>
          </p:nvPr>
        </p:nvSpPr>
        <p:spPr>
          <a:xfrm>
            <a:off x="576071" y="5561526"/>
            <a:ext cx="3584400" cy="685800"/>
          </a:xfrm>
          <a:prstGeom prst="rect">
            <a:avLst/>
          </a:prstGeom>
          <a:noFill/>
          <a:ln>
            <a:noFill/>
          </a:ln>
        </p:spPr>
        <p:txBody>
          <a:bodyPr anchorCtr="0" anchor="ctr" bIns="91425" lIns="91425" rIns="91425" tIns="91425"/>
          <a:lstStyle>
            <a:lvl1pPr indent="0" lvl="0" marL="0" marR="0" rtl="0" algn="ctr">
              <a:spcBef>
                <a:spcPts val="1000"/>
              </a:spcBef>
              <a:spcAft>
                <a:spcPts val="200"/>
              </a:spcAft>
              <a:buClr>
                <a:srgbClr val="7F7F7F"/>
              </a:buClr>
              <a:buFont typeface="Arial"/>
              <a:buNone/>
              <a:defRPr b="0" i="0" sz="16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624" name="Shape 2624"/>
          <p:cNvSpPr txBox="1"/>
          <p:nvPr>
            <p:ph idx="3" type="body"/>
          </p:nvPr>
        </p:nvSpPr>
        <p:spPr>
          <a:xfrm>
            <a:off x="4304012" y="5561526"/>
            <a:ext cx="3584400" cy="685800"/>
          </a:xfrm>
          <a:prstGeom prst="rect">
            <a:avLst/>
          </a:prstGeom>
          <a:noFill/>
          <a:ln>
            <a:noFill/>
          </a:ln>
        </p:spPr>
        <p:txBody>
          <a:bodyPr anchorCtr="0" anchor="ctr" bIns="91425" lIns="91425" rIns="91425" tIns="91425"/>
          <a:lstStyle>
            <a:lvl1pPr indent="0" lvl="0" marL="0" marR="0" rtl="0" algn="ctr">
              <a:spcBef>
                <a:spcPts val="1000"/>
              </a:spcBef>
              <a:spcAft>
                <a:spcPts val="200"/>
              </a:spcAft>
              <a:buClr>
                <a:srgbClr val="7F7F7F"/>
              </a:buClr>
              <a:buFont typeface="Arial"/>
              <a:buNone/>
              <a:defRPr b="0" i="0" sz="16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625" name="Shape 2625"/>
          <p:cNvSpPr/>
          <p:nvPr>
            <p:ph idx="4" type="pic"/>
          </p:nvPr>
        </p:nvSpPr>
        <p:spPr>
          <a:xfrm>
            <a:off x="576071" y="1756305"/>
            <a:ext cx="3584400" cy="3810000"/>
          </a:xfrm>
          <a:prstGeom prst="rect">
            <a:avLst/>
          </a:prstGeom>
          <a:noFill/>
          <a:ln>
            <a:noFill/>
          </a:ln>
        </p:spPr>
        <p:txBody>
          <a:bodyPr anchorCtr="0" anchor="t" bIns="91425" lIns="91425" rIns="91425" tIns="91425"/>
          <a:lstStyle>
            <a:lvl1pPr indent="127000" lvl="0" marL="0" marR="0" rtl="0" algn="l">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626" name="Shape 2626"/>
          <p:cNvSpPr/>
          <p:nvPr>
            <p:ph idx="5" type="pic"/>
          </p:nvPr>
        </p:nvSpPr>
        <p:spPr>
          <a:xfrm>
            <a:off x="4304012" y="1756305"/>
            <a:ext cx="3584400" cy="3810000"/>
          </a:xfrm>
          <a:prstGeom prst="rect">
            <a:avLst/>
          </a:prstGeom>
          <a:noFill/>
          <a:ln>
            <a:noFill/>
          </a:ln>
        </p:spPr>
        <p:txBody>
          <a:bodyPr anchorCtr="0" anchor="t" bIns="91425" lIns="91425" rIns="91425" tIns="91425"/>
          <a:lstStyle>
            <a:lvl1pPr indent="127000" lvl="0" marL="0" marR="0" rtl="0" algn="l">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627" name="Shape 2627"/>
          <p:cNvSpPr/>
          <p:nvPr>
            <p:ph idx="6" type="pic"/>
          </p:nvPr>
        </p:nvSpPr>
        <p:spPr>
          <a:xfrm>
            <a:off x="8043564" y="1756305"/>
            <a:ext cx="3584400" cy="3810000"/>
          </a:xfrm>
          <a:prstGeom prst="rect">
            <a:avLst/>
          </a:prstGeom>
          <a:noFill/>
          <a:ln>
            <a:noFill/>
          </a:ln>
        </p:spPr>
        <p:txBody>
          <a:bodyPr anchorCtr="0" anchor="t" bIns="91425" lIns="91425" rIns="91425" tIns="91425"/>
          <a:lstStyle>
            <a:lvl1pPr indent="127000" lvl="0" marL="0" marR="0" rtl="0" algn="l">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628" name="Shape 2628"/>
          <p:cNvSpPr txBox="1"/>
          <p:nvPr>
            <p:ph idx="7" type="body"/>
          </p:nvPr>
        </p:nvSpPr>
        <p:spPr>
          <a:xfrm>
            <a:off x="571500" y="1081137"/>
            <a:ext cx="11046900" cy="369300"/>
          </a:xfrm>
          <a:prstGeom prst="rect">
            <a:avLst/>
          </a:prstGeom>
          <a:noFill/>
          <a:ln>
            <a:noFill/>
          </a:ln>
        </p:spPr>
        <p:txBody>
          <a:bodyPr anchorCtr="0" anchor="t" bIns="91425" lIns="91425" rIns="91425" tIns="91425"/>
          <a:lstStyle>
            <a:lvl1pPr indent="152400" lvl="0" marL="0" marR="0" rtl="0" algn="l">
              <a:lnSpc>
                <a:spcPct val="100000"/>
              </a:lnSpc>
              <a:spcBef>
                <a:spcPts val="10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629" name="Shape 2629"/>
          <p:cNvSpPr txBox="1"/>
          <p:nvPr>
            <p:ph type="title"/>
          </p:nvPr>
        </p:nvSpPr>
        <p:spPr>
          <a:xfrm>
            <a:off x="571500" y="63501"/>
            <a:ext cx="11045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630" name="Shape 2630"/>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4-column photos">
    <p:spTree>
      <p:nvGrpSpPr>
        <p:cNvPr id="2631" name="Shape 2631"/>
        <p:cNvGrpSpPr/>
        <p:nvPr/>
      </p:nvGrpSpPr>
      <p:grpSpPr>
        <a:xfrm>
          <a:off x="0" y="0"/>
          <a:ext cx="0" cy="0"/>
          <a:chOff x="0" y="0"/>
          <a:chExt cx="0" cy="0"/>
        </a:xfrm>
      </p:grpSpPr>
      <p:sp>
        <p:nvSpPr>
          <p:cNvPr id="2632" name="Shape 2632"/>
          <p:cNvSpPr/>
          <p:nvPr/>
        </p:nvSpPr>
        <p:spPr>
          <a:xfrm>
            <a:off x="6199770" y="5573837"/>
            <a:ext cx="2615400" cy="685800"/>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rgbClr val="FFFFFF"/>
              </a:solidFill>
              <a:latin typeface="Arial"/>
              <a:ea typeface="Arial"/>
              <a:cs typeface="Arial"/>
              <a:sym typeface="Arial"/>
            </a:endParaRPr>
          </a:p>
        </p:txBody>
      </p:sp>
      <p:sp>
        <p:nvSpPr>
          <p:cNvPr id="2633" name="Shape 2633"/>
          <p:cNvSpPr/>
          <p:nvPr/>
        </p:nvSpPr>
        <p:spPr>
          <a:xfrm>
            <a:off x="3387921" y="5573837"/>
            <a:ext cx="2615400" cy="685800"/>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rgbClr val="FFFFFF"/>
              </a:solidFill>
              <a:latin typeface="Arial"/>
              <a:ea typeface="Arial"/>
              <a:cs typeface="Arial"/>
              <a:sym typeface="Arial"/>
            </a:endParaRPr>
          </a:p>
        </p:txBody>
      </p:sp>
      <p:sp>
        <p:nvSpPr>
          <p:cNvPr id="2634" name="Shape 2634"/>
          <p:cNvSpPr/>
          <p:nvPr/>
        </p:nvSpPr>
        <p:spPr>
          <a:xfrm>
            <a:off x="576071" y="5573837"/>
            <a:ext cx="2615400" cy="685800"/>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rgbClr val="FFFFFF"/>
              </a:solidFill>
              <a:latin typeface="Arial"/>
              <a:ea typeface="Arial"/>
              <a:cs typeface="Arial"/>
              <a:sym typeface="Arial"/>
            </a:endParaRPr>
          </a:p>
        </p:txBody>
      </p:sp>
      <p:sp>
        <p:nvSpPr>
          <p:cNvPr id="2635" name="Shape 2635"/>
          <p:cNvSpPr/>
          <p:nvPr/>
        </p:nvSpPr>
        <p:spPr>
          <a:xfrm>
            <a:off x="9011619" y="5573837"/>
            <a:ext cx="2605800" cy="685800"/>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rgbClr val="FFFFFF"/>
              </a:solidFill>
              <a:latin typeface="Arial"/>
              <a:ea typeface="Arial"/>
              <a:cs typeface="Arial"/>
              <a:sym typeface="Arial"/>
            </a:endParaRPr>
          </a:p>
        </p:txBody>
      </p:sp>
      <p:pic>
        <p:nvPicPr>
          <p:cNvPr id="2636" name="Shape 2636"/>
          <p:cNvPicPr preferRelativeResize="0"/>
          <p:nvPr/>
        </p:nvPicPr>
        <p:blipFill rotWithShape="1">
          <a:blip r:embed="rId2">
            <a:alphaModFix/>
          </a:blip>
          <a:srcRect b="0" l="0" r="0" t="0"/>
          <a:stretch/>
        </p:blipFill>
        <p:spPr>
          <a:xfrm>
            <a:off x="0" y="0"/>
            <a:ext cx="12188700" cy="6856200"/>
          </a:xfrm>
          <a:prstGeom prst="rect">
            <a:avLst/>
          </a:prstGeom>
          <a:noFill/>
          <a:ln>
            <a:noFill/>
          </a:ln>
        </p:spPr>
      </p:pic>
      <p:sp>
        <p:nvSpPr>
          <p:cNvPr id="2637" name="Shape 2637"/>
          <p:cNvSpPr txBox="1"/>
          <p:nvPr>
            <p:ph idx="1" type="body"/>
          </p:nvPr>
        </p:nvSpPr>
        <p:spPr>
          <a:xfrm>
            <a:off x="571500" y="1081137"/>
            <a:ext cx="11046900" cy="369300"/>
          </a:xfrm>
          <a:prstGeom prst="rect">
            <a:avLst/>
          </a:prstGeom>
          <a:noFill/>
          <a:ln>
            <a:noFill/>
          </a:ln>
        </p:spPr>
        <p:txBody>
          <a:bodyPr anchorCtr="0" anchor="t" bIns="91425" lIns="91425" rIns="91425" tIns="91425"/>
          <a:lstStyle>
            <a:lvl1pPr indent="152400" lvl="0" marL="0" marR="0" rtl="0" algn="l">
              <a:lnSpc>
                <a:spcPct val="100000"/>
              </a:lnSpc>
              <a:spcBef>
                <a:spcPts val="10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638" name="Shape 2638"/>
          <p:cNvSpPr txBox="1"/>
          <p:nvPr>
            <p:ph type="title"/>
          </p:nvPr>
        </p:nvSpPr>
        <p:spPr>
          <a:xfrm>
            <a:off x="571500" y="63501"/>
            <a:ext cx="11045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639" name="Shape 2639"/>
          <p:cNvSpPr txBox="1"/>
          <p:nvPr>
            <p:ph idx="2" type="body"/>
          </p:nvPr>
        </p:nvSpPr>
        <p:spPr>
          <a:xfrm>
            <a:off x="6199770" y="5573837"/>
            <a:ext cx="2615400" cy="685800"/>
          </a:xfrm>
          <a:prstGeom prst="rect">
            <a:avLst/>
          </a:prstGeom>
          <a:noFill/>
          <a:ln>
            <a:noFill/>
          </a:ln>
        </p:spPr>
        <p:txBody>
          <a:bodyPr anchorCtr="0" anchor="ctr" bIns="91425" lIns="91425" rIns="91425" tIns="91425"/>
          <a:lstStyle>
            <a:lvl1pPr indent="0" lvl="0" marL="0" marR="0" rtl="0" algn="ctr">
              <a:spcBef>
                <a:spcPts val="1000"/>
              </a:spcBef>
              <a:spcAft>
                <a:spcPts val="200"/>
              </a:spcAft>
              <a:buClr>
                <a:schemeClr val="lt2"/>
              </a:buClr>
              <a:buFont typeface="Noto Sans Symbols"/>
              <a:buNone/>
              <a:defRPr b="0" i="0" sz="16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640" name="Shape 2640"/>
          <p:cNvSpPr txBox="1"/>
          <p:nvPr>
            <p:ph idx="3" type="body"/>
          </p:nvPr>
        </p:nvSpPr>
        <p:spPr>
          <a:xfrm>
            <a:off x="576071" y="5573837"/>
            <a:ext cx="2615400" cy="685800"/>
          </a:xfrm>
          <a:prstGeom prst="rect">
            <a:avLst/>
          </a:prstGeom>
          <a:noFill/>
          <a:ln>
            <a:noFill/>
          </a:ln>
        </p:spPr>
        <p:txBody>
          <a:bodyPr anchorCtr="0" anchor="ctr" bIns="91425" lIns="91425" rIns="91425" tIns="91425"/>
          <a:lstStyle>
            <a:lvl1pPr indent="0" lvl="0" marL="0" marR="0" rtl="0" algn="ctr">
              <a:spcBef>
                <a:spcPts val="1000"/>
              </a:spcBef>
              <a:spcAft>
                <a:spcPts val="200"/>
              </a:spcAft>
              <a:buClr>
                <a:srgbClr val="7F7F7F"/>
              </a:buClr>
              <a:buFont typeface="Arial"/>
              <a:buNone/>
              <a:defRPr b="0" i="0" sz="16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641" name="Shape 2641"/>
          <p:cNvSpPr txBox="1"/>
          <p:nvPr>
            <p:ph idx="4" type="body"/>
          </p:nvPr>
        </p:nvSpPr>
        <p:spPr>
          <a:xfrm>
            <a:off x="3387921" y="5573837"/>
            <a:ext cx="2615400" cy="685800"/>
          </a:xfrm>
          <a:prstGeom prst="rect">
            <a:avLst/>
          </a:prstGeom>
          <a:noFill/>
          <a:ln>
            <a:noFill/>
          </a:ln>
        </p:spPr>
        <p:txBody>
          <a:bodyPr anchorCtr="0" anchor="ctr" bIns="91425" lIns="91425" rIns="91425" tIns="91425"/>
          <a:lstStyle>
            <a:lvl1pPr indent="0" lvl="0" marL="0" marR="0" rtl="0" algn="ctr">
              <a:spcBef>
                <a:spcPts val="1000"/>
              </a:spcBef>
              <a:spcAft>
                <a:spcPts val="200"/>
              </a:spcAft>
              <a:buClr>
                <a:srgbClr val="7F7F7F"/>
              </a:buClr>
              <a:buFont typeface="Arial"/>
              <a:buNone/>
              <a:defRPr b="0" i="0" sz="16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642" name="Shape 2642"/>
          <p:cNvSpPr txBox="1"/>
          <p:nvPr>
            <p:ph idx="5" type="body"/>
          </p:nvPr>
        </p:nvSpPr>
        <p:spPr>
          <a:xfrm>
            <a:off x="9011619" y="5573837"/>
            <a:ext cx="2587800" cy="685800"/>
          </a:xfrm>
          <a:prstGeom prst="rect">
            <a:avLst/>
          </a:prstGeom>
          <a:noFill/>
          <a:ln>
            <a:noFill/>
          </a:ln>
        </p:spPr>
        <p:txBody>
          <a:bodyPr anchorCtr="0" anchor="ctr" bIns="91425" lIns="91425" rIns="91425" tIns="91425"/>
          <a:lstStyle>
            <a:lvl1pPr indent="101600" lvl="0" marL="0" marR="0" rtl="0" algn="ctr">
              <a:spcBef>
                <a:spcPts val="1000"/>
              </a:spcBef>
              <a:spcAft>
                <a:spcPts val="200"/>
              </a:spcAft>
              <a:buClr>
                <a:srgbClr val="7F7F7F"/>
              </a:buClr>
              <a:buSzPct val="100000"/>
              <a:buFont typeface="Arial"/>
              <a:buChar char="​"/>
              <a:defRPr b="0" i="0" sz="16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643" name="Shape 2643"/>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2644" name="Shape 2644"/>
          <p:cNvSpPr/>
          <p:nvPr>
            <p:ph idx="6" type="pic"/>
          </p:nvPr>
        </p:nvSpPr>
        <p:spPr>
          <a:xfrm>
            <a:off x="576071" y="1754143"/>
            <a:ext cx="2615400" cy="3822300"/>
          </a:xfrm>
          <a:prstGeom prst="rect">
            <a:avLst/>
          </a:prstGeom>
          <a:noFill/>
          <a:ln>
            <a:noFill/>
          </a:ln>
        </p:spPr>
        <p:txBody>
          <a:bodyPr anchorCtr="0" anchor="t" bIns="91425" lIns="91425" rIns="91425" tIns="91425"/>
          <a:lstStyle>
            <a:lvl1pPr indent="127000" lvl="0" marL="0" marR="0" rtl="0" algn="l">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645" name="Shape 2645"/>
          <p:cNvSpPr/>
          <p:nvPr>
            <p:ph idx="7" type="pic"/>
          </p:nvPr>
        </p:nvSpPr>
        <p:spPr>
          <a:xfrm>
            <a:off x="3387921" y="1754143"/>
            <a:ext cx="2615400" cy="3822300"/>
          </a:xfrm>
          <a:prstGeom prst="rect">
            <a:avLst/>
          </a:prstGeom>
          <a:noFill/>
          <a:ln>
            <a:noFill/>
          </a:ln>
        </p:spPr>
        <p:txBody>
          <a:bodyPr anchorCtr="0" anchor="t" bIns="91425" lIns="91425" rIns="91425" tIns="91425"/>
          <a:lstStyle>
            <a:lvl1pPr indent="127000" lvl="0" marL="0" marR="0" rtl="0" algn="l">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646" name="Shape 2646"/>
          <p:cNvSpPr/>
          <p:nvPr>
            <p:ph idx="8" type="pic"/>
          </p:nvPr>
        </p:nvSpPr>
        <p:spPr>
          <a:xfrm>
            <a:off x="6199770" y="1754143"/>
            <a:ext cx="2615400" cy="3822300"/>
          </a:xfrm>
          <a:prstGeom prst="rect">
            <a:avLst/>
          </a:prstGeom>
          <a:noFill/>
          <a:ln>
            <a:noFill/>
          </a:ln>
        </p:spPr>
        <p:txBody>
          <a:bodyPr anchorCtr="0" anchor="t" bIns="91425" lIns="91425" rIns="91425" tIns="91425"/>
          <a:lstStyle>
            <a:lvl1pPr indent="127000" lvl="0" marL="0" marR="0" rtl="0" algn="l">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647" name="Shape 2647"/>
          <p:cNvSpPr/>
          <p:nvPr>
            <p:ph idx="9" type="pic"/>
          </p:nvPr>
        </p:nvSpPr>
        <p:spPr>
          <a:xfrm>
            <a:off x="9011619" y="1754143"/>
            <a:ext cx="2605800" cy="3822300"/>
          </a:xfrm>
          <a:prstGeom prst="rect">
            <a:avLst/>
          </a:prstGeom>
          <a:noFill/>
          <a:ln>
            <a:noFill/>
          </a:ln>
        </p:spPr>
        <p:txBody>
          <a:bodyPr anchorCtr="0" anchor="t" bIns="91425" lIns="91425" rIns="91425" tIns="91425"/>
          <a:lstStyle>
            <a:lvl1pPr indent="127000" lvl="0" marL="0" marR="0" rtl="0" algn="l">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hird split">
    <p:spTree>
      <p:nvGrpSpPr>
        <p:cNvPr id="2648" name="Shape 2648"/>
        <p:cNvGrpSpPr/>
        <p:nvPr/>
      </p:nvGrpSpPr>
      <p:grpSpPr>
        <a:xfrm>
          <a:off x="0" y="0"/>
          <a:ext cx="0" cy="0"/>
          <a:chOff x="0" y="0"/>
          <a:chExt cx="0" cy="0"/>
        </a:xfrm>
      </p:grpSpPr>
      <p:sp>
        <p:nvSpPr>
          <p:cNvPr id="2649" name="Shape 2649"/>
          <p:cNvSpPr txBox="1"/>
          <p:nvPr>
            <p:ph idx="1" type="body"/>
          </p:nvPr>
        </p:nvSpPr>
        <p:spPr>
          <a:xfrm>
            <a:off x="8309923" y="1763713"/>
            <a:ext cx="3299400" cy="42243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650" name="Shape 2650"/>
          <p:cNvSpPr txBox="1"/>
          <p:nvPr>
            <p:ph type="title"/>
          </p:nvPr>
        </p:nvSpPr>
        <p:spPr>
          <a:xfrm>
            <a:off x="571500" y="63501"/>
            <a:ext cx="11045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651" name="Shape 2651"/>
          <p:cNvSpPr txBox="1"/>
          <p:nvPr>
            <p:ph idx="2" type="body"/>
          </p:nvPr>
        </p:nvSpPr>
        <p:spPr>
          <a:xfrm>
            <a:off x="571499" y="1763714"/>
            <a:ext cx="7189500" cy="42243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652" name="Shape 2652"/>
          <p:cNvSpPr txBox="1"/>
          <p:nvPr>
            <p:ph idx="3" type="body"/>
          </p:nvPr>
        </p:nvSpPr>
        <p:spPr>
          <a:xfrm>
            <a:off x="571501"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653" name="Shape 2653"/>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cxnSp>
        <p:nvCxnSpPr>
          <p:cNvPr id="2654" name="Shape 2654"/>
          <p:cNvCxnSpPr/>
          <p:nvPr/>
        </p:nvCxnSpPr>
        <p:spPr>
          <a:xfrm rot="10800000">
            <a:off x="8035445" y="1628026"/>
            <a:ext cx="0" cy="465270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hird split 2">
    <p:spTree>
      <p:nvGrpSpPr>
        <p:cNvPr id="2655" name="Shape 2655"/>
        <p:cNvGrpSpPr/>
        <p:nvPr/>
      </p:nvGrpSpPr>
      <p:grpSpPr>
        <a:xfrm>
          <a:off x="0" y="0"/>
          <a:ext cx="0" cy="0"/>
          <a:chOff x="0" y="0"/>
          <a:chExt cx="0" cy="0"/>
        </a:xfrm>
      </p:grpSpPr>
      <p:sp>
        <p:nvSpPr>
          <p:cNvPr id="2656" name="Shape 2656"/>
          <p:cNvSpPr txBox="1"/>
          <p:nvPr>
            <p:ph idx="1" type="body"/>
          </p:nvPr>
        </p:nvSpPr>
        <p:spPr>
          <a:xfrm>
            <a:off x="571500" y="1763713"/>
            <a:ext cx="3299400" cy="42243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657" name="Shape 2657"/>
          <p:cNvSpPr txBox="1"/>
          <p:nvPr>
            <p:ph type="title"/>
          </p:nvPr>
        </p:nvSpPr>
        <p:spPr>
          <a:xfrm>
            <a:off x="571500" y="63501"/>
            <a:ext cx="11045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658" name="Shape 2658"/>
          <p:cNvSpPr txBox="1"/>
          <p:nvPr>
            <p:ph idx="2" type="body"/>
          </p:nvPr>
        </p:nvSpPr>
        <p:spPr>
          <a:xfrm>
            <a:off x="4371141" y="1763714"/>
            <a:ext cx="7189500" cy="42243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659" name="Shape 2659"/>
          <p:cNvSpPr txBox="1"/>
          <p:nvPr>
            <p:ph idx="3" type="body"/>
          </p:nvPr>
        </p:nvSpPr>
        <p:spPr>
          <a:xfrm>
            <a:off x="571501"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660" name="Shape 2660"/>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cxnSp>
        <p:nvCxnSpPr>
          <p:cNvPr id="2661" name="Shape 2661"/>
          <p:cNvCxnSpPr/>
          <p:nvPr/>
        </p:nvCxnSpPr>
        <p:spPr>
          <a:xfrm rot="10800000">
            <a:off x="4093570" y="1628026"/>
            <a:ext cx="0" cy="465270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hird Split Sign">
    <p:spTree>
      <p:nvGrpSpPr>
        <p:cNvPr id="2662" name="Shape 2662"/>
        <p:cNvGrpSpPr/>
        <p:nvPr/>
      </p:nvGrpSpPr>
      <p:grpSpPr>
        <a:xfrm>
          <a:off x="0" y="0"/>
          <a:ext cx="0" cy="0"/>
          <a:chOff x="0" y="0"/>
          <a:chExt cx="0" cy="0"/>
        </a:xfrm>
      </p:grpSpPr>
      <p:sp>
        <p:nvSpPr>
          <p:cNvPr id="2663" name="Shape 2663"/>
          <p:cNvSpPr txBox="1"/>
          <p:nvPr>
            <p:ph idx="1" type="body"/>
          </p:nvPr>
        </p:nvSpPr>
        <p:spPr>
          <a:xfrm>
            <a:off x="8461599" y="2214516"/>
            <a:ext cx="3147600" cy="37734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664" name="Shape 2664"/>
          <p:cNvSpPr txBox="1"/>
          <p:nvPr>
            <p:ph type="title"/>
          </p:nvPr>
        </p:nvSpPr>
        <p:spPr>
          <a:xfrm>
            <a:off x="571500" y="63501"/>
            <a:ext cx="11045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665" name="Shape 2665"/>
          <p:cNvSpPr txBox="1"/>
          <p:nvPr>
            <p:ph idx="2" type="body"/>
          </p:nvPr>
        </p:nvSpPr>
        <p:spPr>
          <a:xfrm>
            <a:off x="571499" y="1763714"/>
            <a:ext cx="6862200" cy="42243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666" name="Shape 2666"/>
          <p:cNvSpPr txBox="1"/>
          <p:nvPr>
            <p:ph idx="3" type="body"/>
          </p:nvPr>
        </p:nvSpPr>
        <p:spPr>
          <a:xfrm>
            <a:off x="571501"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667" name="Shape 2667"/>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grpSp>
        <p:nvGrpSpPr>
          <p:cNvPr id="2668" name="Shape 2668"/>
          <p:cNvGrpSpPr/>
          <p:nvPr/>
        </p:nvGrpSpPr>
        <p:grpSpPr>
          <a:xfrm>
            <a:off x="6869935" y="1495875"/>
            <a:ext cx="1874343" cy="4491916"/>
            <a:chOff x="6869934" y="1495875"/>
            <a:chExt cx="1874343" cy="4491916"/>
          </a:xfrm>
        </p:grpSpPr>
        <p:sp>
          <p:nvSpPr>
            <p:cNvPr id="2669" name="Shape 2669"/>
            <p:cNvSpPr/>
            <p:nvPr/>
          </p:nvSpPr>
          <p:spPr>
            <a:xfrm>
              <a:off x="7804978" y="1746739"/>
              <a:ext cx="939300" cy="303300"/>
            </a:xfrm>
            <a:custGeom>
              <a:pathLst>
                <a:path extrusionOk="0" h="120000" w="120000">
                  <a:moveTo>
                    <a:pt x="5333" y="120000"/>
                  </a:moveTo>
                  <a:cubicBezTo>
                    <a:pt x="106666" y="120000"/>
                    <a:pt x="106666" y="120000"/>
                    <a:pt x="106666" y="120000"/>
                  </a:cubicBezTo>
                  <a:cubicBezTo>
                    <a:pt x="113775" y="120000"/>
                    <a:pt x="119999" y="60000"/>
                    <a:pt x="119999" y="60000"/>
                  </a:cubicBezTo>
                  <a:cubicBezTo>
                    <a:pt x="119999" y="60000"/>
                    <a:pt x="113775" y="0"/>
                    <a:pt x="106666" y="0"/>
                  </a:cubicBezTo>
                  <a:cubicBezTo>
                    <a:pt x="5333" y="0"/>
                    <a:pt x="5333" y="0"/>
                    <a:pt x="5333" y="0"/>
                  </a:cubicBezTo>
                  <a:cubicBezTo>
                    <a:pt x="-1775" y="0"/>
                    <a:pt x="-1775" y="120000"/>
                    <a:pt x="5333" y="120000"/>
                  </a:cubicBezTo>
                  <a:close/>
                </a:path>
              </a:pathLst>
            </a:custGeom>
            <a:solidFill>
              <a:srgbClr val="7198A3"/>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670" name="Shape 2670"/>
            <p:cNvSpPr/>
            <p:nvPr/>
          </p:nvSpPr>
          <p:spPr>
            <a:xfrm>
              <a:off x="7963046" y="1863367"/>
              <a:ext cx="516000" cy="64200"/>
            </a:xfrm>
            <a:custGeom>
              <a:pathLst>
                <a:path extrusionOk="0" h="120000" w="120000">
                  <a:moveTo>
                    <a:pt x="110272" y="0"/>
                  </a:moveTo>
                  <a:cubicBezTo>
                    <a:pt x="9727" y="0"/>
                    <a:pt x="9727" y="0"/>
                    <a:pt x="9727" y="0"/>
                  </a:cubicBezTo>
                  <a:cubicBezTo>
                    <a:pt x="4866" y="0"/>
                    <a:pt x="0" y="26666"/>
                    <a:pt x="0" y="66666"/>
                  </a:cubicBezTo>
                  <a:cubicBezTo>
                    <a:pt x="0" y="93333"/>
                    <a:pt x="4866" y="120000"/>
                    <a:pt x="9727" y="120000"/>
                  </a:cubicBezTo>
                  <a:cubicBezTo>
                    <a:pt x="110272" y="120000"/>
                    <a:pt x="110272" y="120000"/>
                    <a:pt x="110272" y="120000"/>
                  </a:cubicBezTo>
                  <a:cubicBezTo>
                    <a:pt x="116755" y="120000"/>
                    <a:pt x="120000" y="93333"/>
                    <a:pt x="120000" y="66666"/>
                  </a:cubicBezTo>
                  <a:cubicBezTo>
                    <a:pt x="120000" y="26666"/>
                    <a:pt x="116755" y="0"/>
                    <a:pt x="110272" y="0"/>
                  </a:cubicBezTo>
                  <a:close/>
                </a:path>
              </a:pathLst>
            </a:custGeom>
            <a:solidFill>
              <a:srgbClr val="E4E4E4"/>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671" name="Shape 2671"/>
            <p:cNvSpPr/>
            <p:nvPr/>
          </p:nvSpPr>
          <p:spPr>
            <a:xfrm>
              <a:off x="8522720" y="1863367"/>
              <a:ext cx="137100" cy="64200"/>
            </a:xfrm>
            <a:custGeom>
              <a:pathLst>
                <a:path extrusionOk="0" h="120000" w="120000">
                  <a:moveTo>
                    <a:pt x="78000" y="0"/>
                  </a:moveTo>
                  <a:cubicBezTo>
                    <a:pt x="42000" y="0"/>
                    <a:pt x="42000" y="0"/>
                    <a:pt x="42000" y="0"/>
                  </a:cubicBezTo>
                  <a:cubicBezTo>
                    <a:pt x="18000" y="0"/>
                    <a:pt x="0" y="26666"/>
                    <a:pt x="0" y="66666"/>
                  </a:cubicBezTo>
                  <a:cubicBezTo>
                    <a:pt x="0" y="93333"/>
                    <a:pt x="18000" y="120000"/>
                    <a:pt x="42000" y="120000"/>
                  </a:cubicBezTo>
                  <a:cubicBezTo>
                    <a:pt x="78000" y="120000"/>
                    <a:pt x="78000" y="120000"/>
                    <a:pt x="78000" y="120000"/>
                  </a:cubicBezTo>
                  <a:cubicBezTo>
                    <a:pt x="102000" y="120000"/>
                    <a:pt x="120000" y="93333"/>
                    <a:pt x="120000" y="66666"/>
                  </a:cubicBezTo>
                  <a:cubicBezTo>
                    <a:pt x="120000" y="26666"/>
                    <a:pt x="102000" y="0"/>
                    <a:pt x="78000" y="0"/>
                  </a:cubicBezTo>
                  <a:close/>
                </a:path>
              </a:pathLst>
            </a:custGeom>
            <a:solidFill>
              <a:srgbClr val="E4E4E4"/>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672" name="Shape 2672"/>
            <p:cNvSpPr/>
            <p:nvPr/>
          </p:nvSpPr>
          <p:spPr>
            <a:xfrm>
              <a:off x="6869934" y="2214516"/>
              <a:ext cx="942300" cy="297300"/>
            </a:xfrm>
            <a:custGeom>
              <a:pathLst>
                <a:path extrusionOk="0" h="120000" w="120000">
                  <a:moveTo>
                    <a:pt x="114666" y="0"/>
                  </a:moveTo>
                  <a:cubicBezTo>
                    <a:pt x="13333" y="0"/>
                    <a:pt x="13333" y="0"/>
                    <a:pt x="13333" y="0"/>
                  </a:cubicBezTo>
                  <a:cubicBezTo>
                    <a:pt x="6224" y="0"/>
                    <a:pt x="0" y="61394"/>
                    <a:pt x="0" y="61394"/>
                  </a:cubicBezTo>
                  <a:cubicBezTo>
                    <a:pt x="0" y="61394"/>
                    <a:pt x="6224" y="120000"/>
                    <a:pt x="13333" y="120000"/>
                  </a:cubicBezTo>
                  <a:cubicBezTo>
                    <a:pt x="114666" y="120000"/>
                    <a:pt x="114666" y="120000"/>
                    <a:pt x="114666" y="120000"/>
                  </a:cubicBezTo>
                  <a:cubicBezTo>
                    <a:pt x="121775" y="120000"/>
                    <a:pt x="121775" y="0"/>
                    <a:pt x="114666" y="0"/>
                  </a:cubicBezTo>
                  <a:close/>
                </a:path>
              </a:pathLst>
            </a:custGeom>
            <a:solidFill>
              <a:srgbClr val="1C4B8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673" name="Shape 2673"/>
            <p:cNvSpPr/>
            <p:nvPr/>
          </p:nvSpPr>
          <p:spPr>
            <a:xfrm>
              <a:off x="7135196" y="2331146"/>
              <a:ext cx="516000" cy="64200"/>
            </a:xfrm>
            <a:custGeom>
              <a:pathLst>
                <a:path extrusionOk="0" h="120000" w="120000">
                  <a:moveTo>
                    <a:pt x="9727" y="120000"/>
                  </a:moveTo>
                  <a:cubicBezTo>
                    <a:pt x="110272" y="120000"/>
                    <a:pt x="110272" y="120000"/>
                    <a:pt x="110272" y="120000"/>
                  </a:cubicBezTo>
                  <a:cubicBezTo>
                    <a:pt x="115133" y="120000"/>
                    <a:pt x="120000" y="93333"/>
                    <a:pt x="120000" y="66666"/>
                  </a:cubicBezTo>
                  <a:cubicBezTo>
                    <a:pt x="120000" y="26666"/>
                    <a:pt x="115133" y="0"/>
                    <a:pt x="110272" y="0"/>
                  </a:cubicBezTo>
                  <a:cubicBezTo>
                    <a:pt x="9727" y="0"/>
                    <a:pt x="9727" y="0"/>
                    <a:pt x="9727" y="0"/>
                  </a:cubicBezTo>
                  <a:cubicBezTo>
                    <a:pt x="4866" y="0"/>
                    <a:pt x="0" y="26666"/>
                    <a:pt x="0" y="66666"/>
                  </a:cubicBezTo>
                  <a:cubicBezTo>
                    <a:pt x="0" y="93333"/>
                    <a:pt x="4866" y="120000"/>
                    <a:pt x="9727" y="120000"/>
                  </a:cubicBezTo>
                  <a:close/>
                </a:path>
              </a:pathLst>
            </a:custGeom>
            <a:solidFill>
              <a:srgbClr val="E4E4E4"/>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674" name="Shape 2674"/>
            <p:cNvSpPr/>
            <p:nvPr/>
          </p:nvSpPr>
          <p:spPr>
            <a:xfrm>
              <a:off x="6954468" y="2331146"/>
              <a:ext cx="139800" cy="64200"/>
            </a:xfrm>
            <a:custGeom>
              <a:pathLst>
                <a:path extrusionOk="0" h="120000" w="120000">
                  <a:moveTo>
                    <a:pt x="42000" y="120000"/>
                  </a:moveTo>
                  <a:cubicBezTo>
                    <a:pt x="78000" y="120000"/>
                    <a:pt x="78000" y="120000"/>
                    <a:pt x="78000" y="120000"/>
                  </a:cubicBezTo>
                  <a:cubicBezTo>
                    <a:pt x="102000" y="120000"/>
                    <a:pt x="120000" y="93333"/>
                    <a:pt x="120000" y="66666"/>
                  </a:cubicBezTo>
                  <a:cubicBezTo>
                    <a:pt x="120000" y="26666"/>
                    <a:pt x="102000" y="0"/>
                    <a:pt x="78000" y="0"/>
                  </a:cubicBezTo>
                  <a:cubicBezTo>
                    <a:pt x="42000" y="0"/>
                    <a:pt x="42000" y="0"/>
                    <a:pt x="42000" y="0"/>
                  </a:cubicBezTo>
                  <a:cubicBezTo>
                    <a:pt x="18000" y="0"/>
                    <a:pt x="0" y="26666"/>
                    <a:pt x="0" y="66666"/>
                  </a:cubicBezTo>
                  <a:cubicBezTo>
                    <a:pt x="0" y="93333"/>
                    <a:pt x="18000" y="120000"/>
                    <a:pt x="42000" y="120000"/>
                  </a:cubicBezTo>
                  <a:close/>
                </a:path>
              </a:pathLst>
            </a:custGeom>
            <a:solidFill>
              <a:srgbClr val="E4E4E4"/>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675" name="Shape 2675"/>
            <p:cNvSpPr/>
            <p:nvPr/>
          </p:nvSpPr>
          <p:spPr>
            <a:xfrm>
              <a:off x="7461672" y="5742992"/>
              <a:ext cx="690900" cy="244800"/>
            </a:xfrm>
            <a:prstGeom prst="ellipse">
              <a:avLst/>
            </a:prstGeom>
            <a:solidFill>
              <a:srgbClr val="BA803C"/>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676" name="Shape 2676"/>
            <p:cNvSpPr/>
            <p:nvPr/>
          </p:nvSpPr>
          <p:spPr>
            <a:xfrm>
              <a:off x="7490822" y="5751741"/>
              <a:ext cx="632400" cy="180900"/>
            </a:xfrm>
            <a:prstGeom prst="ellipse">
              <a:avLst/>
            </a:prstGeom>
            <a:solidFill>
              <a:srgbClr val="93672F"/>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677" name="Shape 2677"/>
            <p:cNvSpPr/>
            <p:nvPr/>
          </p:nvSpPr>
          <p:spPr>
            <a:xfrm>
              <a:off x="7705614" y="1495875"/>
              <a:ext cx="210900" cy="4381800"/>
            </a:xfrm>
            <a:custGeom>
              <a:pathLst>
                <a:path extrusionOk="0" h="120000" w="120000">
                  <a:moveTo>
                    <a:pt x="120000" y="116951"/>
                  </a:moveTo>
                  <a:cubicBezTo>
                    <a:pt x="115919" y="118848"/>
                    <a:pt x="88549" y="119799"/>
                    <a:pt x="60262" y="119977"/>
                  </a:cubicBezTo>
                  <a:cubicBezTo>
                    <a:pt x="29949" y="120172"/>
                    <a:pt x="-4669" y="118892"/>
                    <a:pt x="525" y="116951"/>
                  </a:cubicBezTo>
                  <a:lnTo>
                    <a:pt x="525" y="7265"/>
                  </a:lnTo>
                  <a:cubicBezTo>
                    <a:pt x="525" y="5251"/>
                    <a:pt x="7491" y="3432"/>
                    <a:pt x="18446" y="2119"/>
                  </a:cubicBezTo>
                  <a:cubicBezTo>
                    <a:pt x="29395" y="806"/>
                    <a:pt x="44332" y="0"/>
                    <a:pt x="60262" y="0"/>
                  </a:cubicBezTo>
                  <a:lnTo>
                    <a:pt x="60262" y="0"/>
                  </a:lnTo>
                  <a:cubicBezTo>
                    <a:pt x="76192" y="0"/>
                    <a:pt x="91124" y="806"/>
                    <a:pt x="102078" y="2119"/>
                  </a:cubicBezTo>
                  <a:cubicBezTo>
                    <a:pt x="113027" y="3432"/>
                    <a:pt x="120000" y="5251"/>
                    <a:pt x="120000" y="7265"/>
                  </a:cubicBezTo>
                  <a:lnTo>
                    <a:pt x="120000" y="116951"/>
                  </a:lnTo>
                  <a:close/>
                </a:path>
              </a:pathLst>
            </a:custGeom>
            <a:solidFill>
              <a:srgbClr val="BA803C"/>
            </a:solidFill>
            <a:ln>
              <a:noFill/>
            </a:ln>
          </p:spPr>
          <p:txBody>
            <a:bodyPr anchorCtr="0" anchor="t" bIns="45700" lIns="45700" rIns="45700" tIns="45700">
              <a:noAutofit/>
            </a:bodyPr>
            <a:lstStyle/>
            <a:p>
              <a:pPr indent="0" lvl="0" marL="0" marR="0" rtl="0" algn="l">
                <a:spcBef>
                  <a:spcPts val="0"/>
                </a:spcBef>
                <a:buNone/>
              </a:pPr>
              <a:r>
                <a:t/>
              </a:r>
              <a:endParaRPr sz="900">
                <a:solidFill>
                  <a:srgbClr val="F0B334"/>
                </a:solidFill>
                <a:latin typeface="Calibri"/>
                <a:ea typeface="Calibri"/>
                <a:cs typeface="Calibri"/>
                <a:sym typeface="Calibri"/>
              </a:endParaRPr>
            </a:p>
          </p:txBody>
        </p:sp>
      </p:grpSp>
      <p:pic>
        <p:nvPicPr>
          <p:cNvPr id="2678" name="Shape 2678"/>
          <p:cNvPicPr preferRelativeResize="0"/>
          <p:nvPr/>
        </p:nvPicPr>
        <p:blipFill rotWithShape="1">
          <a:blip r:embed="rId2">
            <a:alphaModFix/>
          </a:blip>
          <a:srcRect b="0" l="0" r="0" t="0"/>
          <a:stretch/>
        </p:blipFill>
        <p:spPr>
          <a:xfrm>
            <a:off x="7722113" y="5336535"/>
            <a:ext cx="695700" cy="792000"/>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hird Split Sign 2">
    <p:spTree>
      <p:nvGrpSpPr>
        <p:cNvPr id="2679" name="Shape 2679"/>
        <p:cNvGrpSpPr/>
        <p:nvPr/>
      </p:nvGrpSpPr>
      <p:grpSpPr>
        <a:xfrm>
          <a:off x="0" y="0"/>
          <a:ext cx="0" cy="0"/>
          <a:chOff x="0" y="0"/>
          <a:chExt cx="0" cy="0"/>
        </a:xfrm>
      </p:grpSpPr>
      <p:sp>
        <p:nvSpPr>
          <p:cNvPr id="2680" name="Shape 2680"/>
          <p:cNvSpPr txBox="1"/>
          <p:nvPr>
            <p:ph idx="1" type="body"/>
          </p:nvPr>
        </p:nvSpPr>
        <p:spPr>
          <a:xfrm>
            <a:off x="571500" y="1763713"/>
            <a:ext cx="3238199" cy="42243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681" name="Shape 2681"/>
          <p:cNvSpPr txBox="1"/>
          <p:nvPr>
            <p:ph type="title"/>
          </p:nvPr>
        </p:nvSpPr>
        <p:spPr>
          <a:xfrm>
            <a:off x="571500" y="63501"/>
            <a:ext cx="11045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682" name="Shape 2682"/>
          <p:cNvSpPr txBox="1"/>
          <p:nvPr>
            <p:ph idx="2" type="body"/>
          </p:nvPr>
        </p:nvSpPr>
        <p:spPr>
          <a:xfrm>
            <a:off x="5008619" y="2231074"/>
            <a:ext cx="6552000" cy="42243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683" name="Shape 2683"/>
          <p:cNvSpPr txBox="1"/>
          <p:nvPr>
            <p:ph idx="3" type="body"/>
          </p:nvPr>
        </p:nvSpPr>
        <p:spPr>
          <a:xfrm>
            <a:off x="571501"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684" name="Shape 2684"/>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grpSp>
        <p:nvGrpSpPr>
          <p:cNvPr id="2685" name="Shape 2685"/>
          <p:cNvGrpSpPr/>
          <p:nvPr/>
        </p:nvGrpSpPr>
        <p:grpSpPr>
          <a:xfrm>
            <a:off x="3811936" y="1495875"/>
            <a:ext cx="1874343" cy="4491916"/>
            <a:chOff x="6869934" y="1495875"/>
            <a:chExt cx="1874343" cy="4491916"/>
          </a:xfrm>
        </p:grpSpPr>
        <p:sp>
          <p:nvSpPr>
            <p:cNvPr id="2686" name="Shape 2686"/>
            <p:cNvSpPr/>
            <p:nvPr/>
          </p:nvSpPr>
          <p:spPr>
            <a:xfrm>
              <a:off x="7804978" y="1746739"/>
              <a:ext cx="939300" cy="303300"/>
            </a:xfrm>
            <a:custGeom>
              <a:pathLst>
                <a:path extrusionOk="0" h="120000" w="120000">
                  <a:moveTo>
                    <a:pt x="5333" y="120000"/>
                  </a:moveTo>
                  <a:cubicBezTo>
                    <a:pt x="106666" y="120000"/>
                    <a:pt x="106666" y="120000"/>
                    <a:pt x="106666" y="120000"/>
                  </a:cubicBezTo>
                  <a:cubicBezTo>
                    <a:pt x="113775" y="120000"/>
                    <a:pt x="119999" y="60000"/>
                    <a:pt x="119999" y="60000"/>
                  </a:cubicBezTo>
                  <a:cubicBezTo>
                    <a:pt x="119999" y="60000"/>
                    <a:pt x="113775" y="0"/>
                    <a:pt x="106666" y="0"/>
                  </a:cubicBezTo>
                  <a:cubicBezTo>
                    <a:pt x="5333" y="0"/>
                    <a:pt x="5333" y="0"/>
                    <a:pt x="5333" y="0"/>
                  </a:cubicBezTo>
                  <a:cubicBezTo>
                    <a:pt x="-1775" y="0"/>
                    <a:pt x="-1775" y="120000"/>
                    <a:pt x="5333" y="120000"/>
                  </a:cubicBezTo>
                  <a:close/>
                </a:path>
              </a:pathLst>
            </a:custGeom>
            <a:solidFill>
              <a:srgbClr val="7198A3"/>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687" name="Shape 2687"/>
            <p:cNvSpPr/>
            <p:nvPr/>
          </p:nvSpPr>
          <p:spPr>
            <a:xfrm>
              <a:off x="7963046" y="1863367"/>
              <a:ext cx="516000" cy="64200"/>
            </a:xfrm>
            <a:custGeom>
              <a:pathLst>
                <a:path extrusionOk="0" h="120000" w="120000">
                  <a:moveTo>
                    <a:pt x="110272" y="0"/>
                  </a:moveTo>
                  <a:cubicBezTo>
                    <a:pt x="9727" y="0"/>
                    <a:pt x="9727" y="0"/>
                    <a:pt x="9727" y="0"/>
                  </a:cubicBezTo>
                  <a:cubicBezTo>
                    <a:pt x="4866" y="0"/>
                    <a:pt x="0" y="26666"/>
                    <a:pt x="0" y="66666"/>
                  </a:cubicBezTo>
                  <a:cubicBezTo>
                    <a:pt x="0" y="93333"/>
                    <a:pt x="4866" y="120000"/>
                    <a:pt x="9727" y="120000"/>
                  </a:cubicBezTo>
                  <a:cubicBezTo>
                    <a:pt x="110272" y="120000"/>
                    <a:pt x="110272" y="120000"/>
                    <a:pt x="110272" y="120000"/>
                  </a:cubicBezTo>
                  <a:cubicBezTo>
                    <a:pt x="116755" y="120000"/>
                    <a:pt x="120000" y="93333"/>
                    <a:pt x="120000" y="66666"/>
                  </a:cubicBezTo>
                  <a:cubicBezTo>
                    <a:pt x="120000" y="26666"/>
                    <a:pt x="116755" y="0"/>
                    <a:pt x="110272" y="0"/>
                  </a:cubicBezTo>
                  <a:close/>
                </a:path>
              </a:pathLst>
            </a:custGeom>
            <a:solidFill>
              <a:srgbClr val="E4E4E4"/>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688" name="Shape 2688"/>
            <p:cNvSpPr/>
            <p:nvPr/>
          </p:nvSpPr>
          <p:spPr>
            <a:xfrm>
              <a:off x="8522720" y="1863367"/>
              <a:ext cx="137100" cy="64200"/>
            </a:xfrm>
            <a:custGeom>
              <a:pathLst>
                <a:path extrusionOk="0" h="120000" w="120000">
                  <a:moveTo>
                    <a:pt x="78000" y="0"/>
                  </a:moveTo>
                  <a:cubicBezTo>
                    <a:pt x="42000" y="0"/>
                    <a:pt x="42000" y="0"/>
                    <a:pt x="42000" y="0"/>
                  </a:cubicBezTo>
                  <a:cubicBezTo>
                    <a:pt x="18000" y="0"/>
                    <a:pt x="0" y="26666"/>
                    <a:pt x="0" y="66666"/>
                  </a:cubicBezTo>
                  <a:cubicBezTo>
                    <a:pt x="0" y="93333"/>
                    <a:pt x="18000" y="120000"/>
                    <a:pt x="42000" y="120000"/>
                  </a:cubicBezTo>
                  <a:cubicBezTo>
                    <a:pt x="78000" y="120000"/>
                    <a:pt x="78000" y="120000"/>
                    <a:pt x="78000" y="120000"/>
                  </a:cubicBezTo>
                  <a:cubicBezTo>
                    <a:pt x="102000" y="120000"/>
                    <a:pt x="120000" y="93333"/>
                    <a:pt x="120000" y="66666"/>
                  </a:cubicBezTo>
                  <a:cubicBezTo>
                    <a:pt x="120000" y="26666"/>
                    <a:pt x="102000" y="0"/>
                    <a:pt x="78000" y="0"/>
                  </a:cubicBezTo>
                  <a:close/>
                </a:path>
              </a:pathLst>
            </a:custGeom>
            <a:solidFill>
              <a:srgbClr val="E4E4E4"/>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689" name="Shape 2689"/>
            <p:cNvSpPr/>
            <p:nvPr/>
          </p:nvSpPr>
          <p:spPr>
            <a:xfrm>
              <a:off x="6869934" y="2214516"/>
              <a:ext cx="942300" cy="297300"/>
            </a:xfrm>
            <a:custGeom>
              <a:pathLst>
                <a:path extrusionOk="0" h="120000" w="120000">
                  <a:moveTo>
                    <a:pt x="114666" y="0"/>
                  </a:moveTo>
                  <a:cubicBezTo>
                    <a:pt x="13333" y="0"/>
                    <a:pt x="13333" y="0"/>
                    <a:pt x="13333" y="0"/>
                  </a:cubicBezTo>
                  <a:cubicBezTo>
                    <a:pt x="6224" y="0"/>
                    <a:pt x="0" y="61394"/>
                    <a:pt x="0" y="61394"/>
                  </a:cubicBezTo>
                  <a:cubicBezTo>
                    <a:pt x="0" y="61394"/>
                    <a:pt x="6224" y="120000"/>
                    <a:pt x="13333" y="120000"/>
                  </a:cubicBezTo>
                  <a:cubicBezTo>
                    <a:pt x="114666" y="120000"/>
                    <a:pt x="114666" y="120000"/>
                    <a:pt x="114666" y="120000"/>
                  </a:cubicBezTo>
                  <a:cubicBezTo>
                    <a:pt x="121775" y="120000"/>
                    <a:pt x="121775" y="0"/>
                    <a:pt x="114666" y="0"/>
                  </a:cubicBezTo>
                  <a:close/>
                </a:path>
              </a:pathLst>
            </a:custGeom>
            <a:solidFill>
              <a:srgbClr val="1C4B8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690" name="Shape 2690"/>
            <p:cNvSpPr/>
            <p:nvPr/>
          </p:nvSpPr>
          <p:spPr>
            <a:xfrm>
              <a:off x="7135196" y="2331146"/>
              <a:ext cx="516000" cy="64200"/>
            </a:xfrm>
            <a:custGeom>
              <a:pathLst>
                <a:path extrusionOk="0" h="120000" w="120000">
                  <a:moveTo>
                    <a:pt x="9727" y="120000"/>
                  </a:moveTo>
                  <a:cubicBezTo>
                    <a:pt x="110272" y="120000"/>
                    <a:pt x="110272" y="120000"/>
                    <a:pt x="110272" y="120000"/>
                  </a:cubicBezTo>
                  <a:cubicBezTo>
                    <a:pt x="115133" y="120000"/>
                    <a:pt x="120000" y="93333"/>
                    <a:pt x="120000" y="66666"/>
                  </a:cubicBezTo>
                  <a:cubicBezTo>
                    <a:pt x="120000" y="26666"/>
                    <a:pt x="115133" y="0"/>
                    <a:pt x="110272" y="0"/>
                  </a:cubicBezTo>
                  <a:cubicBezTo>
                    <a:pt x="9727" y="0"/>
                    <a:pt x="9727" y="0"/>
                    <a:pt x="9727" y="0"/>
                  </a:cubicBezTo>
                  <a:cubicBezTo>
                    <a:pt x="4866" y="0"/>
                    <a:pt x="0" y="26666"/>
                    <a:pt x="0" y="66666"/>
                  </a:cubicBezTo>
                  <a:cubicBezTo>
                    <a:pt x="0" y="93333"/>
                    <a:pt x="4866" y="120000"/>
                    <a:pt x="9727" y="120000"/>
                  </a:cubicBezTo>
                  <a:close/>
                </a:path>
              </a:pathLst>
            </a:custGeom>
            <a:solidFill>
              <a:srgbClr val="E4E4E4"/>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691" name="Shape 2691"/>
            <p:cNvSpPr/>
            <p:nvPr/>
          </p:nvSpPr>
          <p:spPr>
            <a:xfrm>
              <a:off x="6954468" y="2331146"/>
              <a:ext cx="139800" cy="64200"/>
            </a:xfrm>
            <a:custGeom>
              <a:pathLst>
                <a:path extrusionOk="0" h="120000" w="120000">
                  <a:moveTo>
                    <a:pt x="42000" y="120000"/>
                  </a:moveTo>
                  <a:cubicBezTo>
                    <a:pt x="78000" y="120000"/>
                    <a:pt x="78000" y="120000"/>
                    <a:pt x="78000" y="120000"/>
                  </a:cubicBezTo>
                  <a:cubicBezTo>
                    <a:pt x="102000" y="120000"/>
                    <a:pt x="120000" y="93333"/>
                    <a:pt x="120000" y="66666"/>
                  </a:cubicBezTo>
                  <a:cubicBezTo>
                    <a:pt x="120000" y="26666"/>
                    <a:pt x="102000" y="0"/>
                    <a:pt x="78000" y="0"/>
                  </a:cubicBezTo>
                  <a:cubicBezTo>
                    <a:pt x="42000" y="0"/>
                    <a:pt x="42000" y="0"/>
                    <a:pt x="42000" y="0"/>
                  </a:cubicBezTo>
                  <a:cubicBezTo>
                    <a:pt x="18000" y="0"/>
                    <a:pt x="0" y="26666"/>
                    <a:pt x="0" y="66666"/>
                  </a:cubicBezTo>
                  <a:cubicBezTo>
                    <a:pt x="0" y="93333"/>
                    <a:pt x="18000" y="120000"/>
                    <a:pt x="42000" y="120000"/>
                  </a:cubicBezTo>
                  <a:close/>
                </a:path>
              </a:pathLst>
            </a:custGeom>
            <a:solidFill>
              <a:srgbClr val="E4E4E4"/>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692" name="Shape 2692"/>
            <p:cNvSpPr/>
            <p:nvPr/>
          </p:nvSpPr>
          <p:spPr>
            <a:xfrm>
              <a:off x="7461672" y="5742992"/>
              <a:ext cx="690900" cy="244800"/>
            </a:xfrm>
            <a:prstGeom prst="ellipse">
              <a:avLst/>
            </a:prstGeom>
            <a:solidFill>
              <a:srgbClr val="BA803C"/>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693" name="Shape 2693"/>
            <p:cNvSpPr/>
            <p:nvPr/>
          </p:nvSpPr>
          <p:spPr>
            <a:xfrm>
              <a:off x="7490822" y="5751741"/>
              <a:ext cx="632400" cy="180900"/>
            </a:xfrm>
            <a:prstGeom prst="ellipse">
              <a:avLst/>
            </a:prstGeom>
            <a:solidFill>
              <a:srgbClr val="93672F"/>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694" name="Shape 2694"/>
            <p:cNvSpPr/>
            <p:nvPr/>
          </p:nvSpPr>
          <p:spPr>
            <a:xfrm>
              <a:off x="7705614" y="1495875"/>
              <a:ext cx="210900" cy="4381800"/>
            </a:xfrm>
            <a:custGeom>
              <a:pathLst>
                <a:path extrusionOk="0" h="120000" w="120000">
                  <a:moveTo>
                    <a:pt x="120000" y="116951"/>
                  </a:moveTo>
                  <a:cubicBezTo>
                    <a:pt x="115919" y="118848"/>
                    <a:pt x="88549" y="119799"/>
                    <a:pt x="60262" y="119977"/>
                  </a:cubicBezTo>
                  <a:cubicBezTo>
                    <a:pt x="29949" y="120172"/>
                    <a:pt x="-4669" y="118892"/>
                    <a:pt x="525" y="116951"/>
                  </a:cubicBezTo>
                  <a:lnTo>
                    <a:pt x="525" y="7265"/>
                  </a:lnTo>
                  <a:cubicBezTo>
                    <a:pt x="525" y="5251"/>
                    <a:pt x="7491" y="3432"/>
                    <a:pt x="18446" y="2119"/>
                  </a:cubicBezTo>
                  <a:cubicBezTo>
                    <a:pt x="29395" y="806"/>
                    <a:pt x="44332" y="0"/>
                    <a:pt x="60262" y="0"/>
                  </a:cubicBezTo>
                  <a:lnTo>
                    <a:pt x="60262" y="0"/>
                  </a:lnTo>
                  <a:cubicBezTo>
                    <a:pt x="76192" y="0"/>
                    <a:pt x="91124" y="806"/>
                    <a:pt x="102078" y="2119"/>
                  </a:cubicBezTo>
                  <a:cubicBezTo>
                    <a:pt x="113027" y="3432"/>
                    <a:pt x="120000" y="5251"/>
                    <a:pt x="120000" y="7265"/>
                  </a:cubicBezTo>
                  <a:lnTo>
                    <a:pt x="120000" y="116951"/>
                  </a:lnTo>
                  <a:close/>
                </a:path>
              </a:pathLst>
            </a:custGeom>
            <a:solidFill>
              <a:srgbClr val="BA803C"/>
            </a:solidFill>
            <a:ln>
              <a:noFill/>
            </a:ln>
          </p:spPr>
          <p:txBody>
            <a:bodyPr anchorCtr="0" anchor="t" bIns="45700" lIns="45700" rIns="45700" tIns="45700">
              <a:noAutofit/>
            </a:bodyPr>
            <a:lstStyle/>
            <a:p>
              <a:pPr indent="0" lvl="0" marL="0" marR="0" rtl="0" algn="l">
                <a:spcBef>
                  <a:spcPts val="0"/>
                </a:spcBef>
                <a:buNone/>
              </a:pPr>
              <a:r>
                <a:t/>
              </a:r>
              <a:endParaRPr sz="900">
                <a:solidFill>
                  <a:srgbClr val="F0B334"/>
                </a:solidFill>
                <a:latin typeface="Calibri"/>
                <a:ea typeface="Calibri"/>
                <a:cs typeface="Calibri"/>
                <a:sym typeface="Calibri"/>
              </a:endParaRPr>
            </a:p>
          </p:txBody>
        </p:sp>
      </p:grpSp>
      <p:pic>
        <p:nvPicPr>
          <p:cNvPr id="2695" name="Shape 2695"/>
          <p:cNvPicPr preferRelativeResize="0"/>
          <p:nvPr/>
        </p:nvPicPr>
        <p:blipFill rotWithShape="1">
          <a:blip r:embed="rId2">
            <a:alphaModFix/>
          </a:blip>
          <a:srcRect b="0" l="0" r="0" t="0"/>
          <a:stretch/>
        </p:blipFill>
        <p:spPr>
          <a:xfrm>
            <a:off x="4643796" y="5336535"/>
            <a:ext cx="695700" cy="7920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2_Logo_Slide">
    <p:bg>
      <p:bgPr>
        <a:solidFill>
          <a:schemeClr val="lt1"/>
        </a:solidFill>
      </p:bgPr>
    </p:bg>
    <p:spTree>
      <p:nvGrpSpPr>
        <p:cNvPr id="324" name="Shape 324"/>
        <p:cNvGrpSpPr/>
        <p:nvPr/>
      </p:nvGrpSpPr>
      <p:grpSpPr>
        <a:xfrm>
          <a:off x="0" y="0"/>
          <a:ext cx="0" cy="0"/>
          <a:chOff x="0" y="0"/>
          <a:chExt cx="0" cy="0"/>
        </a:xfrm>
      </p:grpSpPr>
      <p:pic>
        <p:nvPicPr>
          <p:cNvPr id="325" name="Shape 325"/>
          <p:cNvPicPr preferRelativeResize="0"/>
          <p:nvPr/>
        </p:nvPicPr>
        <p:blipFill rotWithShape="1">
          <a:blip r:embed="rId2">
            <a:alphaModFix/>
          </a:blip>
          <a:srcRect b="0" l="0" r="0" t="0"/>
          <a:stretch/>
        </p:blipFill>
        <p:spPr>
          <a:xfrm>
            <a:off x="0" y="0"/>
            <a:ext cx="12188824" cy="6856214"/>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hird split 3">
    <p:spTree>
      <p:nvGrpSpPr>
        <p:cNvPr id="2696" name="Shape 2696"/>
        <p:cNvGrpSpPr/>
        <p:nvPr/>
      </p:nvGrpSpPr>
      <p:grpSpPr>
        <a:xfrm>
          <a:off x="0" y="0"/>
          <a:ext cx="0" cy="0"/>
          <a:chOff x="0" y="0"/>
          <a:chExt cx="0" cy="0"/>
        </a:xfrm>
      </p:grpSpPr>
      <p:sp>
        <p:nvSpPr>
          <p:cNvPr id="2697" name="Shape 2697"/>
          <p:cNvSpPr/>
          <p:nvPr/>
        </p:nvSpPr>
        <p:spPr>
          <a:xfrm>
            <a:off x="457136" y="1755069"/>
            <a:ext cx="3924600" cy="4645800"/>
          </a:xfrm>
          <a:prstGeom prst="rect">
            <a:avLst/>
          </a:prstGeom>
          <a:solidFill>
            <a:schemeClr val="lt2">
              <a:alpha val="54900"/>
            </a:schemeClr>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rgbClr val="FFFFFF"/>
              </a:solidFill>
              <a:latin typeface="Arial"/>
              <a:ea typeface="Arial"/>
              <a:cs typeface="Arial"/>
              <a:sym typeface="Arial"/>
            </a:endParaRPr>
          </a:p>
        </p:txBody>
      </p:sp>
      <p:pic>
        <p:nvPicPr>
          <p:cNvPr id="2698" name="Shape 2698"/>
          <p:cNvPicPr preferRelativeResize="0"/>
          <p:nvPr/>
        </p:nvPicPr>
        <p:blipFill rotWithShape="1">
          <a:blip r:embed="rId2">
            <a:alphaModFix amt="50000"/>
          </a:blip>
          <a:srcRect b="5340" l="29589" r="-29589" t="-5339"/>
          <a:stretch/>
        </p:blipFill>
        <p:spPr>
          <a:xfrm>
            <a:off x="1" y="1786"/>
            <a:ext cx="12188700" cy="6856200"/>
          </a:xfrm>
          <a:prstGeom prst="rect">
            <a:avLst/>
          </a:prstGeom>
          <a:noFill/>
          <a:ln>
            <a:noFill/>
          </a:ln>
        </p:spPr>
      </p:pic>
      <p:sp>
        <p:nvSpPr>
          <p:cNvPr id="2699" name="Shape 2699"/>
          <p:cNvSpPr txBox="1"/>
          <p:nvPr>
            <p:ph idx="1" type="body"/>
          </p:nvPr>
        </p:nvSpPr>
        <p:spPr>
          <a:xfrm>
            <a:off x="457136" y="1763714"/>
            <a:ext cx="3924600" cy="46371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700" name="Shape 2700"/>
          <p:cNvSpPr txBox="1"/>
          <p:nvPr>
            <p:ph idx="2" type="body"/>
          </p:nvPr>
        </p:nvSpPr>
        <p:spPr>
          <a:xfrm>
            <a:off x="4381499" y="1755648"/>
            <a:ext cx="7336500" cy="46365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701" name="Shape 2701"/>
          <p:cNvSpPr txBox="1"/>
          <p:nvPr>
            <p:ph type="title"/>
          </p:nvPr>
        </p:nvSpPr>
        <p:spPr>
          <a:xfrm>
            <a:off x="571500" y="63501"/>
            <a:ext cx="11045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702" name="Shape 2702"/>
          <p:cNvSpPr txBox="1"/>
          <p:nvPr>
            <p:ph idx="3" type="body"/>
          </p:nvPr>
        </p:nvSpPr>
        <p:spPr>
          <a:xfrm>
            <a:off x="571501"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703" name="Shape 2703"/>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hird split 2 blue">
    <p:spTree>
      <p:nvGrpSpPr>
        <p:cNvPr id="2704" name="Shape 2704"/>
        <p:cNvGrpSpPr/>
        <p:nvPr/>
      </p:nvGrpSpPr>
      <p:grpSpPr>
        <a:xfrm>
          <a:off x="0" y="0"/>
          <a:ext cx="0" cy="0"/>
          <a:chOff x="0" y="0"/>
          <a:chExt cx="0" cy="0"/>
        </a:xfrm>
      </p:grpSpPr>
      <p:sp>
        <p:nvSpPr>
          <p:cNvPr id="2705" name="Shape 2705"/>
          <p:cNvSpPr/>
          <p:nvPr/>
        </p:nvSpPr>
        <p:spPr>
          <a:xfrm>
            <a:off x="4359399" y="1755069"/>
            <a:ext cx="7350000" cy="4645800"/>
          </a:xfrm>
          <a:prstGeom prst="rect">
            <a:avLst/>
          </a:prstGeom>
          <a:solidFill>
            <a:schemeClr val="lt2">
              <a:alpha val="54900"/>
            </a:schemeClr>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rgbClr val="FFFFFF"/>
              </a:solidFill>
              <a:latin typeface="Arial"/>
              <a:ea typeface="Arial"/>
              <a:cs typeface="Arial"/>
              <a:sym typeface="Arial"/>
            </a:endParaRPr>
          </a:p>
        </p:txBody>
      </p:sp>
      <p:sp>
        <p:nvSpPr>
          <p:cNvPr id="2706" name="Shape 2706"/>
          <p:cNvSpPr/>
          <p:nvPr/>
        </p:nvSpPr>
        <p:spPr>
          <a:xfrm>
            <a:off x="457136" y="1755069"/>
            <a:ext cx="3924600" cy="4645800"/>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rgbClr val="FFFFFF"/>
              </a:solidFill>
              <a:latin typeface="Arial"/>
              <a:ea typeface="Arial"/>
              <a:cs typeface="Arial"/>
              <a:sym typeface="Arial"/>
            </a:endParaRPr>
          </a:p>
        </p:txBody>
      </p:sp>
      <p:sp>
        <p:nvSpPr>
          <p:cNvPr id="2707" name="Shape 2707"/>
          <p:cNvSpPr txBox="1"/>
          <p:nvPr>
            <p:ph idx="1" type="body"/>
          </p:nvPr>
        </p:nvSpPr>
        <p:spPr>
          <a:xfrm>
            <a:off x="457136" y="1755066"/>
            <a:ext cx="3924600" cy="46458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chemeClr val="lt1"/>
                </a:solidFill>
                <a:latin typeface="Arial"/>
                <a:ea typeface="Arial"/>
                <a:cs typeface="Arial"/>
                <a:sym typeface="Arial"/>
              </a:defRPr>
            </a:lvl1pPr>
            <a:lvl2pPr indent="-68262" lvl="1" marL="182562" marR="0" rtl="0" algn="l">
              <a:lnSpc>
                <a:spcPct val="100000"/>
              </a:lnSpc>
              <a:spcBef>
                <a:spcPts val="200"/>
              </a:spcBef>
              <a:spcAft>
                <a:spcPts val="600"/>
              </a:spcAft>
              <a:buClr>
                <a:schemeClr val="lt1"/>
              </a:buClr>
              <a:buSzPct val="100000"/>
              <a:buFont typeface="Arial"/>
              <a:buChar char="•"/>
              <a:defRPr b="0" i="0" sz="1800" u="none" cap="none" strike="noStrike">
                <a:solidFill>
                  <a:schemeClr val="lt1"/>
                </a:solidFill>
                <a:latin typeface="Arial"/>
                <a:ea typeface="Arial"/>
                <a:cs typeface="Arial"/>
                <a:sym typeface="Arial"/>
              </a:defRPr>
            </a:lvl2pPr>
            <a:lvl3pPr indent="-85725" lvl="2" marL="365125" marR="0" rtl="0" algn="l">
              <a:lnSpc>
                <a:spcPct val="100000"/>
              </a:lnSpc>
              <a:spcBef>
                <a:spcPts val="0"/>
              </a:spcBef>
              <a:spcAft>
                <a:spcPts val="600"/>
              </a:spcAft>
              <a:buClr>
                <a:schemeClr val="lt1"/>
              </a:buClr>
              <a:buSzPct val="100000"/>
              <a:buFont typeface="Arial"/>
              <a:buChar char="•"/>
              <a:defRPr b="0" i="0" sz="1600" u="none" cap="none" strike="noStrike">
                <a:solidFill>
                  <a:schemeClr val="lt1"/>
                </a:solidFill>
                <a:latin typeface="Arial"/>
                <a:ea typeface="Arial"/>
                <a:cs typeface="Arial"/>
                <a:sym typeface="Arial"/>
              </a:defRPr>
            </a:lvl3pPr>
            <a:lvl4pPr indent="-103187" lvl="3" marL="547687" marR="0" rtl="0" algn="l">
              <a:lnSpc>
                <a:spcPct val="100000"/>
              </a:lnSpc>
              <a:spcBef>
                <a:spcPts val="0"/>
              </a:spcBef>
              <a:spcAft>
                <a:spcPts val="600"/>
              </a:spcAft>
              <a:buClr>
                <a:schemeClr val="lt1"/>
              </a:buClr>
              <a:buSzPct val="100000"/>
              <a:buFont typeface="Arial"/>
              <a:buChar char="•"/>
              <a:defRPr b="1" i="0" sz="1400" u="none" cap="none" strike="noStrike">
                <a:solidFill>
                  <a:schemeClr val="lt1"/>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pic>
        <p:nvPicPr>
          <p:cNvPr id="2708" name="Shape 2708"/>
          <p:cNvPicPr preferRelativeResize="0"/>
          <p:nvPr/>
        </p:nvPicPr>
        <p:blipFill rotWithShape="1">
          <a:blip r:embed="rId2">
            <a:alphaModFix amt="60000"/>
          </a:blip>
          <a:srcRect b="6211" l="32246" r="35069" t="25154"/>
          <a:stretch/>
        </p:blipFill>
        <p:spPr>
          <a:xfrm>
            <a:off x="427794" y="1724526"/>
            <a:ext cx="3984000" cy="4705800"/>
          </a:xfrm>
          <a:prstGeom prst="rect">
            <a:avLst/>
          </a:prstGeom>
          <a:noFill/>
          <a:ln>
            <a:noFill/>
          </a:ln>
        </p:spPr>
      </p:pic>
      <p:sp>
        <p:nvSpPr>
          <p:cNvPr id="2709" name="Shape 2709"/>
          <p:cNvSpPr txBox="1"/>
          <p:nvPr>
            <p:ph idx="2" type="body"/>
          </p:nvPr>
        </p:nvSpPr>
        <p:spPr>
          <a:xfrm>
            <a:off x="4381500" y="1755067"/>
            <a:ext cx="7184100" cy="46458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rgbClr val="5C656A"/>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rgbClr val="5C656A"/>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rgbClr val="5C656A"/>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710" name="Shape 2710"/>
          <p:cNvSpPr txBox="1"/>
          <p:nvPr>
            <p:ph type="title"/>
          </p:nvPr>
        </p:nvSpPr>
        <p:spPr>
          <a:xfrm>
            <a:off x="571500" y="63501"/>
            <a:ext cx="11045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711" name="Shape 2711"/>
          <p:cNvSpPr txBox="1"/>
          <p:nvPr>
            <p:ph idx="3" type="body"/>
          </p:nvPr>
        </p:nvSpPr>
        <p:spPr>
          <a:xfrm>
            <a:off x="571501"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712" name="Shape 2712"/>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hird split 2 Trees">
    <p:spTree>
      <p:nvGrpSpPr>
        <p:cNvPr id="2713" name="Shape 2713"/>
        <p:cNvGrpSpPr/>
        <p:nvPr/>
      </p:nvGrpSpPr>
      <p:grpSpPr>
        <a:xfrm>
          <a:off x="0" y="0"/>
          <a:ext cx="0" cy="0"/>
          <a:chOff x="0" y="0"/>
          <a:chExt cx="0" cy="0"/>
        </a:xfrm>
      </p:grpSpPr>
      <p:sp>
        <p:nvSpPr>
          <p:cNvPr id="2714" name="Shape 2714"/>
          <p:cNvSpPr/>
          <p:nvPr/>
        </p:nvSpPr>
        <p:spPr>
          <a:xfrm>
            <a:off x="4359397" y="1755069"/>
            <a:ext cx="7350000" cy="4645800"/>
          </a:xfrm>
          <a:prstGeom prst="rect">
            <a:avLst/>
          </a:prstGeom>
          <a:solidFill>
            <a:schemeClr val="lt2">
              <a:alpha val="54900"/>
            </a:schemeClr>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rgbClr val="FFFFFF"/>
              </a:solidFill>
              <a:latin typeface="Arial"/>
              <a:ea typeface="Arial"/>
              <a:cs typeface="Arial"/>
              <a:sym typeface="Arial"/>
            </a:endParaRPr>
          </a:p>
        </p:txBody>
      </p:sp>
      <p:sp>
        <p:nvSpPr>
          <p:cNvPr id="2715" name="Shape 2715"/>
          <p:cNvSpPr/>
          <p:nvPr/>
        </p:nvSpPr>
        <p:spPr>
          <a:xfrm>
            <a:off x="457136" y="1755069"/>
            <a:ext cx="3924600" cy="4645800"/>
          </a:xfrm>
          <a:prstGeom prst="rect">
            <a:avLst/>
          </a:prstGeom>
          <a:solidFill>
            <a:srgbClr val="14713E"/>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rgbClr val="FFFFFF"/>
              </a:solidFill>
              <a:latin typeface="Arial"/>
              <a:ea typeface="Arial"/>
              <a:cs typeface="Arial"/>
              <a:sym typeface="Arial"/>
            </a:endParaRPr>
          </a:p>
        </p:txBody>
      </p:sp>
      <p:pic>
        <p:nvPicPr>
          <p:cNvPr id="2716" name="Shape 2716"/>
          <p:cNvPicPr preferRelativeResize="0"/>
          <p:nvPr/>
        </p:nvPicPr>
        <p:blipFill rotWithShape="1">
          <a:blip r:embed="rId2">
            <a:alphaModFix amt="50000"/>
          </a:blip>
          <a:srcRect b="6211" l="32246" r="35069" t="25154"/>
          <a:stretch/>
        </p:blipFill>
        <p:spPr>
          <a:xfrm>
            <a:off x="427794" y="1724526"/>
            <a:ext cx="3984000" cy="4705800"/>
          </a:xfrm>
          <a:prstGeom prst="rect">
            <a:avLst/>
          </a:prstGeom>
          <a:noFill/>
          <a:ln>
            <a:noFill/>
          </a:ln>
        </p:spPr>
      </p:pic>
      <p:sp>
        <p:nvSpPr>
          <p:cNvPr id="2717" name="Shape 2717"/>
          <p:cNvSpPr txBox="1"/>
          <p:nvPr>
            <p:ph idx="1" type="body"/>
          </p:nvPr>
        </p:nvSpPr>
        <p:spPr>
          <a:xfrm>
            <a:off x="457136" y="1755069"/>
            <a:ext cx="3924600" cy="46458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chemeClr val="lt1"/>
                </a:solidFill>
                <a:latin typeface="Arial"/>
                <a:ea typeface="Arial"/>
                <a:cs typeface="Arial"/>
                <a:sym typeface="Arial"/>
              </a:defRPr>
            </a:lvl1pPr>
            <a:lvl2pPr indent="-68262" lvl="1" marL="182562" marR="0" rtl="0" algn="l">
              <a:lnSpc>
                <a:spcPct val="100000"/>
              </a:lnSpc>
              <a:spcBef>
                <a:spcPts val="200"/>
              </a:spcBef>
              <a:spcAft>
                <a:spcPts val="600"/>
              </a:spcAft>
              <a:buClr>
                <a:schemeClr val="lt1"/>
              </a:buClr>
              <a:buSzPct val="100000"/>
              <a:buFont typeface="Arial"/>
              <a:buChar char="•"/>
              <a:defRPr b="0" i="0" sz="1800" u="none" cap="none" strike="noStrike">
                <a:solidFill>
                  <a:schemeClr val="lt1"/>
                </a:solidFill>
                <a:latin typeface="Arial"/>
                <a:ea typeface="Arial"/>
                <a:cs typeface="Arial"/>
                <a:sym typeface="Arial"/>
              </a:defRPr>
            </a:lvl2pPr>
            <a:lvl3pPr indent="-85725" lvl="2" marL="365125" marR="0" rtl="0" algn="l">
              <a:lnSpc>
                <a:spcPct val="100000"/>
              </a:lnSpc>
              <a:spcBef>
                <a:spcPts val="0"/>
              </a:spcBef>
              <a:spcAft>
                <a:spcPts val="600"/>
              </a:spcAft>
              <a:buClr>
                <a:schemeClr val="lt1"/>
              </a:buClr>
              <a:buSzPct val="100000"/>
              <a:buFont typeface="Arial"/>
              <a:buChar char="•"/>
              <a:defRPr b="0" i="0" sz="1600" u="none" cap="none" strike="noStrike">
                <a:solidFill>
                  <a:schemeClr val="lt1"/>
                </a:solidFill>
                <a:latin typeface="Arial"/>
                <a:ea typeface="Arial"/>
                <a:cs typeface="Arial"/>
                <a:sym typeface="Arial"/>
              </a:defRPr>
            </a:lvl3pPr>
            <a:lvl4pPr indent="-103187" lvl="3" marL="547687" marR="0" rtl="0" algn="l">
              <a:lnSpc>
                <a:spcPct val="100000"/>
              </a:lnSpc>
              <a:spcBef>
                <a:spcPts val="0"/>
              </a:spcBef>
              <a:spcAft>
                <a:spcPts val="600"/>
              </a:spcAft>
              <a:buClr>
                <a:schemeClr val="lt1"/>
              </a:buClr>
              <a:buSzPct val="100000"/>
              <a:buFont typeface="Arial"/>
              <a:buChar char="•"/>
              <a:defRPr b="1" i="0" sz="1400" u="none" cap="none" strike="noStrike">
                <a:solidFill>
                  <a:schemeClr val="lt1"/>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718" name="Shape 2718"/>
          <p:cNvSpPr txBox="1"/>
          <p:nvPr>
            <p:ph idx="2" type="body"/>
          </p:nvPr>
        </p:nvSpPr>
        <p:spPr>
          <a:xfrm>
            <a:off x="4381500" y="1755069"/>
            <a:ext cx="7158600" cy="46458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rgbClr val="5C656A"/>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rgbClr val="5C656A"/>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rgbClr val="5C656A"/>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719" name="Shape 2719"/>
          <p:cNvSpPr txBox="1"/>
          <p:nvPr>
            <p:ph type="title"/>
          </p:nvPr>
        </p:nvSpPr>
        <p:spPr>
          <a:xfrm>
            <a:off x="571500" y="63501"/>
            <a:ext cx="11045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720" name="Shape 2720"/>
          <p:cNvSpPr txBox="1"/>
          <p:nvPr>
            <p:ph idx="3" type="body"/>
          </p:nvPr>
        </p:nvSpPr>
        <p:spPr>
          <a:xfrm>
            <a:off x="571501"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721" name="Shape 2721"/>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age_Content">
    <p:spTree>
      <p:nvGrpSpPr>
        <p:cNvPr id="2722" name="Shape 2722"/>
        <p:cNvGrpSpPr/>
        <p:nvPr/>
      </p:nvGrpSpPr>
      <p:grpSpPr>
        <a:xfrm>
          <a:off x="0" y="0"/>
          <a:ext cx="0" cy="0"/>
          <a:chOff x="0" y="0"/>
          <a:chExt cx="0" cy="0"/>
        </a:xfrm>
      </p:grpSpPr>
      <p:grpSp>
        <p:nvGrpSpPr>
          <p:cNvPr id="2723" name="Shape 2723"/>
          <p:cNvGrpSpPr/>
          <p:nvPr/>
        </p:nvGrpSpPr>
        <p:grpSpPr>
          <a:xfrm>
            <a:off x="0" y="4427386"/>
            <a:ext cx="12197946" cy="2441769"/>
            <a:chOff x="0" y="4427385"/>
            <a:chExt cx="12197946" cy="2441769"/>
          </a:xfrm>
        </p:grpSpPr>
        <p:sp>
          <p:nvSpPr>
            <p:cNvPr id="2724" name="Shape 2724"/>
            <p:cNvSpPr/>
            <p:nvPr/>
          </p:nvSpPr>
          <p:spPr>
            <a:xfrm>
              <a:off x="7859946" y="4427385"/>
              <a:ext cx="4338000" cy="2229600"/>
            </a:xfrm>
            <a:custGeom>
              <a:pathLst>
                <a:path extrusionOk="0" h="120000" w="120000">
                  <a:moveTo>
                    <a:pt x="107972" y="0"/>
                  </a:moveTo>
                  <a:lnTo>
                    <a:pt x="115916" y="28366"/>
                  </a:lnTo>
                  <a:lnTo>
                    <a:pt x="120000" y="31522"/>
                  </a:lnTo>
                  <a:lnTo>
                    <a:pt x="120000" y="120000"/>
                  </a:lnTo>
                  <a:lnTo>
                    <a:pt x="0" y="120000"/>
                  </a:lnTo>
                  <a:lnTo>
                    <a:pt x="350" y="39644"/>
                  </a:lnTo>
                  <a:lnTo>
                    <a:pt x="28966" y="30022"/>
                  </a:lnTo>
                  <a:lnTo>
                    <a:pt x="38233" y="20411"/>
                  </a:lnTo>
                  <a:lnTo>
                    <a:pt x="50722" y="33900"/>
                  </a:lnTo>
                  <a:lnTo>
                    <a:pt x="53644" y="29088"/>
                  </a:lnTo>
                  <a:lnTo>
                    <a:pt x="78583" y="35344"/>
                  </a:lnTo>
                  <a:lnTo>
                    <a:pt x="93561" y="17216"/>
                  </a:lnTo>
                  <a:lnTo>
                    <a:pt x="101066" y="2444"/>
                  </a:lnTo>
                  <a:close/>
                </a:path>
              </a:pathLst>
            </a:custGeom>
            <a:solidFill>
              <a:srgbClr val="0071DE"/>
            </a:solidFill>
            <a:ln>
              <a:noFill/>
            </a:ln>
          </p:spPr>
          <p:txBody>
            <a:bodyPr anchorCtr="0" anchor="t" bIns="45700" lIns="45700" rIns="45700" tIns="45700">
              <a:noAutofit/>
            </a:bodyPr>
            <a:lstStyle/>
            <a:p>
              <a:pPr indent="0" lvl="0" marL="0" marR="0" rtl="0" algn="l">
                <a:spcBef>
                  <a:spcPts val="0"/>
                </a:spcBef>
                <a:buNone/>
              </a:pPr>
              <a:r>
                <a:t/>
              </a:r>
              <a:endParaRPr sz="1400">
                <a:solidFill>
                  <a:srgbClr val="1C1C1C"/>
                </a:solidFill>
                <a:latin typeface="Arial"/>
                <a:ea typeface="Arial"/>
                <a:cs typeface="Arial"/>
                <a:sym typeface="Arial"/>
              </a:endParaRPr>
            </a:p>
          </p:txBody>
        </p:sp>
        <p:sp>
          <p:nvSpPr>
            <p:cNvPr id="2725" name="Shape 2725"/>
            <p:cNvSpPr/>
            <p:nvPr/>
          </p:nvSpPr>
          <p:spPr>
            <a:xfrm>
              <a:off x="11377296" y="4428510"/>
              <a:ext cx="820500" cy="1162800"/>
            </a:xfrm>
            <a:custGeom>
              <a:pathLst>
                <a:path extrusionOk="0" h="120000" w="120000">
                  <a:moveTo>
                    <a:pt x="56511" y="0"/>
                  </a:moveTo>
                  <a:lnTo>
                    <a:pt x="97816" y="54500"/>
                  </a:lnTo>
                  <a:lnTo>
                    <a:pt x="120000" y="60866"/>
                  </a:lnTo>
                  <a:lnTo>
                    <a:pt x="120000" y="111716"/>
                  </a:lnTo>
                  <a:lnTo>
                    <a:pt x="75083" y="120000"/>
                  </a:lnTo>
                  <a:lnTo>
                    <a:pt x="12155" y="49661"/>
                  </a:lnTo>
                  <a:lnTo>
                    <a:pt x="0" y="25083"/>
                  </a:lnTo>
                  <a:lnTo>
                    <a:pt x="25177" y="25622"/>
                  </a:lnTo>
                  <a:lnTo>
                    <a:pt x="43511" y="22716"/>
                  </a:lnTo>
                  <a:lnTo>
                    <a:pt x="46927" y="9744"/>
                  </a:lnTo>
                  <a:lnTo>
                    <a:pt x="55722" y="7661"/>
                  </a:lnTo>
                  <a:close/>
                </a:path>
              </a:pathLst>
            </a:custGeom>
            <a:solidFill>
              <a:srgbClr val="137FE2"/>
            </a:solidFill>
            <a:ln>
              <a:noFill/>
            </a:ln>
          </p:spPr>
          <p:txBody>
            <a:bodyPr anchorCtr="0" anchor="t" bIns="45700" lIns="45700" rIns="45700" tIns="45700">
              <a:noAutofit/>
            </a:bodyPr>
            <a:lstStyle/>
            <a:p>
              <a:pPr indent="0" lvl="0" marL="0" marR="0" rtl="0" algn="l">
                <a:spcBef>
                  <a:spcPts val="0"/>
                </a:spcBef>
                <a:buNone/>
              </a:pPr>
              <a:r>
                <a:t/>
              </a:r>
              <a:endParaRPr sz="1400">
                <a:solidFill>
                  <a:srgbClr val="1C1C1C"/>
                </a:solidFill>
                <a:latin typeface="Arial"/>
                <a:ea typeface="Arial"/>
                <a:cs typeface="Arial"/>
                <a:sym typeface="Arial"/>
              </a:endParaRPr>
            </a:p>
          </p:txBody>
        </p:sp>
        <p:sp>
          <p:nvSpPr>
            <p:cNvPr id="2726" name="Shape 2726"/>
            <p:cNvSpPr/>
            <p:nvPr/>
          </p:nvSpPr>
          <p:spPr>
            <a:xfrm>
              <a:off x="0" y="4629208"/>
              <a:ext cx="8652600" cy="2027699"/>
            </a:xfrm>
            <a:custGeom>
              <a:pathLst>
                <a:path extrusionOk="0" h="120000" w="120000">
                  <a:moveTo>
                    <a:pt x="101055" y="0"/>
                  </a:moveTo>
                  <a:lnTo>
                    <a:pt x="120000" y="42472"/>
                  </a:lnTo>
                  <a:lnTo>
                    <a:pt x="115311" y="120000"/>
                  </a:lnTo>
                  <a:lnTo>
                    <a:pt x="0" y="120000"/>
                  </a:lnTo>
                  <a:lnTo>
                    <a:pt x="0" y="46111"/>
                  </a:lnTo>
                  <a:lnTo>
                    <a:pt x="11300" y="37777"/>
                  </a:lnTo>
                  <a:lnTo>
                    <a:pt x="15644" y="27888"/>
                  </a:lnTo>
                  <a:lnTo>
                    <a:pt x="21500" y="41761"/>
                  </a:lnTo>
                  <a:lnTo>
                    <a:pt x="22877" y="36811"/>
                  </a:lnTo>
                  <a:lnTo>
                    <a:pt x="34566" y="43250"/>
                  </a:lnTo>
                  <a:lnTo>
                    <a:pt x="41588" y="24600"/>
                  </a:lnTo>
                  <a:lnTo>
                    <a:pt x="45116" y="9405"/>
                  </a:lnTo>
                  <a:lnTo>
                    <a:pt x="48355" y="6888"/>
                  </a:lnTo>
                  <a:lnTo>
                    <a:pt x="52083" y="36072"/>
                  </a:lnTo>
                  <a:lnTo>
                    <a:pt x="60161" y="49755"/>
                  </a:lnTo>
                  <a:lnTo>
                    <a:pt x="65177" y="25188"/>
                  </a:lnTo>
                  <a:lnTo>
                    <a:pt x="68150" y="20805"/>
                  </a:lnTo>
                  <a:lnTo>
                    <a:pt x="70855" y="5833"/>
                  </a:lnTo>
                  <a:lnTo>
                    <a:pt x="74533" y="13827"/>
                  </a:lnTo>
                  <a:lnTo>
                    <a:pt x="80188" y="21516"/>
                  </a:lnTo>
                  <a:lnTo>
                    <a:pt x="86366" y="877"/>
                  </a:lnTo>
                  <a:lnTo>
                    <a:pt x="92911" y="7111"/>
                  </a:lnTo>
                  <a:lnTo>
                    <a:pt x="93961" y="4638"/>
                  </a:lnTo>
                  <a:lnTo>
                    <a:pt x="96600" y="12716"/>
                  </a:lnTo>
                  <a:close/>
                </a:path>
              </a:pathLst>
            </a:custGeom>
            <a:solidFill>
              <a:srgbClr val="118ED9"/>
            </a:solidFill>
            <a:ln>
              <a:noFill/>
            </a:ln>
          </p:spPr>
          <p:txBody>
            <a:bodyPr anchorCtr="0" anchor="t" bIns="45700" lIns="45700" rIns="45700" tIns="45700">
              <a:noAutofit/>
            </a:bodyPr>
            <a:lstStyle/>
            <a:p>
              <a:pPr indent="0" lvl="0" marL="0" marR="0" rtl="0" algn="l">
                <a:spcBef>
                  <a:spcPts val="0"/>
                </a:spcBef>
                <a:buNone/>
              </a:pPr>
              <a:r>
                <a:t/>
              </a:r>
              <a:endParaRPr sz="1400">
                <a:solidFill>
                  <a:srgbClr val="1C1C1C"/>
                </a:solidFill>
                <a:latin typeface="Arial"/>
                <a:ea typeface="Arial"/>
                <a:cs typeface="Arial"/>
                <a:sym typeface="Arial"/>
              </a:endParaRPr>
            </a:p>
          </p:txBody>
        </p:sp>
        <p:sp>
          <p:nvSpPr>
            <p:cNvPr id="2727" name="Shape 2727"/>
            <p:cNvSpPr/>
            <p:nvPr/>
          </p:nvSpPr>
          <p:spPr>
            <a:xfrm flipH="1">
              <a:off x="10854257" y="4740030"/>
              <a:ext cx="894300" cy="927600"/>
            </a:xfrm>
            <a:custGeom>
              <a:pathLst>
                <a:path extrusionOk="0" h="120000" w="120000">
                  <a:moveTo>
                    <a:pt x="52461" y="0"/>
                  </a:moveTo>
                  <a:lnTo>
                    <a:pt x="39977" y="54855"/>
                  </a:lnTo>
                  <a:lnTo>
                    <a:pt x="0" y="109711"/>
                  </a:lnTo>
                  <a:lnTo>
                    <a:pt x="52261" y="120000"/>
                  </a:lnTo>
                  <a:lnTo>
                    <a:pt x="120000" y="52344"/>
                  </a:lnTo>
                  <a:lnTo>
                    <a:pt x="52461" y="0"/>
                  </a:lnTo>
                  <a:close/>
                </a:path>
              </a:pathLst>
            </a:custGeom>
            <a:solidFill>
              <a:srgbClr val="137FE2"/>
            </a:solidFill>
            <a:ln>
              <a:noFill/>
            </a:ln>
          </p:spPr>
          <p:txBody>
            <a:bodyPr anchorCtr="0" anchor="t" bIns="45700" lIns="45700" rIns="45700" tIns="45700">
              <a:noAutofit/>
            </a:bodyPr>
            <a:lstStyle/>
            <a:p>
              <a:pPr indent="0" lvl="0" marL="0" marR="0" rtl="0" algn="l">
                <a:spcBef>
                  <a:spcPts val="0"/>
                </a:spcBef>
                <a:buNone/>
              </a:pPr>
              <a:r>
                <a:t/>
              </a:r>
              <a:endParaRPr sz="1400">
                <a:solidFill>
                  <a:srgbClr val="1C1C1C"/>
                </a:solidFill>
                <a:latin typeface="Arial"/>
                <a:ea typeface="Arial"/>
                <a:cs typeface="Arial"/>
                <a:sym typeface="Arial"/>
              </a:endParaRPr>
            </a:p>
          </p:txBody>
        </p:sp>
        <p:sp>
          <p:nvSpPr>
            <p:cNvPr id="2728" name="Shape 2728"/>
            <p:cNvSpPr/>
            <p:nvPr/>
          </p:nvSpPr>
          <p:spPr>
            <a:xfrm>
              <a:off x="9116702" y="4874160"/>
              <a:ext cx="1147800" cy="743700"/>
            </a:xfrm>
            <a:custGeom>
              <a:pathLst>
                <a:path extrusionOk="0" h="120000" w="120000">
                  <a:moveTo>
                    <a:pt x="15077" y="0"/>
                  </a:moveTo>
                  <a:lnTo>
                    <a:pt x="21861" y="26655"/>
                  </a:lnTo>
                  <a:lnTo>
                    <a:pt x="0" y="49127"/>
                  </a:lnTo>
                  <a:lnTo>
                    <a:pt x="10516" y="78183"/>
                  </a:lnTo>
                  <a:lnTo>
                    <a:pt x="120000" y="120000"/>
                  </a:lnTo>
                  <a:lnTo>
                    <a:pt x="56255" y="36350"/>
                  </a:lnTo>
                  <a:lnTo>
                    <a:pt x="15077" y="0"/>
                  </a:lnTo>
                  <a:close/>
                </a:path>
              </a:pathLst>
            </a:custGeom>
            <a:solidFill>
              <a:srgbClr val="137FE2"/>
            </a:solidFill>
            <a:ln>
              <a:noFill/>
            </a:ln>
          </p:spPr>
          <p:txBody>
            <a:bodyPr anchorCtr="0" anchor="t" bIns="45700" lIns="45700" rIns="45700" tIns="45700">
              <a:noAutofit/>
            </a:bodyPr>
            <a:lstStyle/>
            <a:p>
              <a:pPr indent="0" lvl="0" marL="0" marR="0" rtl="0" algn="l">
                <a:spcBef>
                  <a:spcPts val="0"/>
                </a:spcBef>
                <a:buNone/>
              </a:pPr>
              <a:r>
                <a:t/>
              </a:r>
              <a:endParaRPr sz="1400">
                <a:solidFill>
                  <a:srgbClr val="1C1C1C"/>
                </a:solidFill>
                <a:latin typeface="Arial"/>
                <a:ea typeface="Arial"/>
                <a:cs typeface="Arial"/>
                <a:sym typeface="Arial"/>
              </a:endParaRPr>
            </a:p>
          </p:txBody>
        </p:sp>
        <p:sp>
          <p:nvSpPr>
            <p:cNvPr id="2729" name="Shape 2729"/>
            <p:cNvSpPr/>
            <p:nvPr/>
          </p:nvSpPr>
          <p:spPr>
            <a:xfrm flipH="1">
              <a:off x="4694060" y="4987466"/>
              <a:ext cx="285300" cy="258000"/>
            </a:xfrm>
            <a:custGeom>
              <a:pathLst>
                <a:path extrusionOk="0" h="120000" w="120000">
                  <a:moveTo>
                    <a:pt x="29911" y="0"/>
                  </a:moveTo>
                  <a:lnTo>
                    <a:pt x="0" y="60644"/>
                  </a:lnTo>
                  <a:lnTo>
                    <a:pt x="12222" y="120000"/>
                  </a:lnTo>
                  <a:lnTo>
                    <a:pt x="120000" y="35538"/>
                  </a:lnTo>
                  <a:lnTo>
                    <a:pt x="29911" y="0"/>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730" name="Shape 2730"/>
            <p:cNvSpPr/>
            <p:nvPr/>
          </p:nvSpPr>
          <p:spPr>
            <a:xfrm flipH="1">
              <a:off x="5674060" y="4646194"/>
              <a:ext cx="1310400" cy="889500"/>
            </a:xfrm>
            <a:custGeom>
              <a:pathLst>
                <a:path extrusionOk="0" h="120000" w="120000">
                  <a:moveTo>
                    <a:pt x="19100" y="8594"/>
                  </a:moveTo>
                  <a:lnTo>
                    <a:pt x="0" y="27022"/>
                  </a:lnTo>
                  <a:lnTo>
                    <a:pt x="8311" y="30255"/>
                  </a:lnTo>
                  <a:lnTo>
                    <a:pt x="8488" y="30150"/>
                  </a:lnTo>
                  <a:lnTo>
                    <a:pt x="35477" y="50527"/>
                  </a:lnTo>
                  <a:lnTo>
                    <a:pt x="61027" y="88844"/>
                  </a:lnTo>
                  <a:lnTo>
                    <a:pt x="120000" y="120000"/>
                  </a:lnTo>
                  <a:lnTo>
                    <a:pt x="54800" y="41194"/>
                  </a:lnTo>
                  <a:lnTo>
                    <a:pt x="72500" y="11272"/>
                  </a:lnTo>
                  <a:lnTo>
                    <a:pt x="68711" y="0"/>
                  </a:lnTo>
                  <a:lnTo>
                    <a:pt x="26438" y="13983"/>
                  </a:lnTo>
                  <a:lnTo>
                    <a:pt x="21555" y="26622"/>
                  </a:lnTo>
                  <a:lnTo>
                    <a:pt x="19100" y="8594"/>
                  </a:lnTo>
                  <a:close/>
                </a:path>
              </a:pathLst>
            </a:custGeom>
            <a:solidFill>
              <a:srgbClr val="118ED9">
                <a:alpha val="41180"/>
              </a:srgbClr>
            </a:solidFill>
            <a:ln>
              <a:noFill/>
            </a:ln>
          </p:spPr>
          <p:txBody>
            <a:bodyPr anchorCtr="0" anchor="t" bIns="45700" lIns="45700" rIns="45700" tIns="45700">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731" name="Shape 2731"/>
            <p:cNvSpPr/>
            <p:nvPr/>
          </p:nvSpPr>
          <p:spPr>
            <a:xfrm>
              <a:off x="7152114" y="4628612"/>
              <a:ext cx="1047000" cy="1295400"/>
            </a:xfrm>
            <a:custGeom>
              <a:pathLst>
                <a:path extrusionOk="0" h="120000" w="120000">
                  <a:moveTo>
                    <a:pt x="16077" y="0"/>
                  </a:moveTo>
                  <a:lnTo>
                    <a:pt x="0" y="12772"/>
                  </a:lnTo>
                  <a:lnTo>
                    <a:pt x="12888" y="18622"/>
                  </a:lnTo>
                  <a:lnTo>
                    <a:pt x="25194" y="33916"/>
                  </a:lnTo>
                  <a:lnTo>
                    <a:pt x="75961" y="67572"/>
                  </a:lnTo>
                  <a:lnTo>
                    <a:pt x="98894" y="91200"/>
                  </a:lnTo>
                  <a:lnTo>
                    <a:pt x="120000" y="120000"/>
                  </a:lnTo>
                  <a:lnTo>
                    <a:pt x="112611" y="41305"/>
                  </a:lnTo>
                  <a:lnTo>
                    <a:pt x="75827" y="25433"/>
                  </a:lnTo>
                  <a:lnTo>
                    <a:pt x="16077" y="0"/>
                  </a:lnTo>
                  <a:close/>
                </a:path>
              </a:pathLst>
            </a:custGeom>
            <a:solidFill>
              <a:srgbClr val="118ED9">
                <a:alpha val="41180"/>
              </a:srgbClr>
            </a:solidFill>
            <a:ln>
              <a:noFill/>
            </a:ln>
          </p:spPr>
          <p:txBody>
            <a:bodyPr anchorCtr="0" anchor="t" bIns="45700" lIns="45700" rIns="45700" tIns="45700">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732" name="Shape 2732"/>
            <p:cNvSpPr/>
            <p:nvPr/>
          </p:nvSpPr>
          <p:spPr>
            <a:xfrm>
              <a:off x="4743101" y="4730362"/>
              <a:ext cx="1038300" cy="937800"/>
            </a:xfrm>
            <a:custGeom>
              <a:pathLst>
                <a:path extrusionOk="0" h="120000" w="120000">
                  <a:moveTo>
                    <a:pt x="42655" y="0"/>
                  </a:moveTo>
                  <a:lnTo>
                    <a:pt x="45827" y="11477"/>
                  </a:lnTo>
                  <a:lnTo>
                    <a:pt x="36450" y="14677"/>
                  </a:lnTo>
                  <a:lnTo>
                    <a:pt x="47277" y="36133"/>
                  </a:lnTo>
                  <a:lnTo>
                    <a:pt x="0" y="120000"/>
                  </a:lnTo>
                  <a:lnTo>
                    <a:pt x="48616" y="101322"/>
                  </a:lnTo>
                  <a:lnTo>
                    <a:pt x="80477" y="70094"/>
                  </a:lnTo>
                  <a:lnTo>
                    <a:pt x="48938" y="44916"/>
                  </a:lnTo>
                  <a:lnTo>
                    <a:pt x="50205" y="39727"/>
                  </a:lnTo>
                  <a:lnTo>
                    <a:pt x="75255" y="45050"/>
                  </a:lnTo>
                  <a:lnTo>
                    <a:pt x="82161" y="42488"/>
                  </a:lnTo>
                  <a:lnTo>
                    <a:pt x="95333" y="56794"/>
                  </a:lnTo>
                  <a:lnTo>
                    <a:pt x="120000" y="34027"/>
                  </a:lnTo>
                  <a:lnTo>
                    <a:pt x="72666" y="17111"/>
                  </a:lnTo>
                  <a:lnTo>
                    <a:pt x="42655" y="0"/>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733" name="Shape 2733"/>
            <p:cNvSpPr/>
            <p:nvPr/>
          </p:nvSpPr>
          <p:spPr>
            <a:xfrm>
              <a:off x="6876692" y="4629426"/>
              <a:ext cx="717900" cy="926400"/>
            </a:xfrm>
            <a:custGeom>
              <a:pathLst>
                <a:path extrusionOk="0" h="120000" w="120000">
                  <a:moveTo>
                    <a:pt x="65188" y="0"/>
                  </a:moveTo>
                  <a:lnTo>
                    <a:pt x="61800" y="6516"/>
                  </a:lnTo>
                  <a:lnTo>
                    <a:pt x="0" y="44327"/>
                  </a:lnTo>
                  <a:lnTo>
                    <a:pt x="107577" y="120000"/>
                  </a:lnTo>
                  <a:lnTo>
                    <a:pt x="120000" y="88411"/>
                  </a:lnTo>
                  <a:lnTo>
                    <a:pt x="93250" y="55383"/>
                  </a:lnTo>
                  <a:lnTo>
                    <a:pt x="69877" y="3633"/>
                  </a:lnTo>
                  <a:lnTo>
                    <a:pt x="65188" y="0"/>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734" name="Shape 2734"/>
            <p:cNvSpPr/>
            <p:nvPr/>
          </p:nvSpPr>
          <p:spPr>
            <a:xfrm flipH="1" rot="300502">
              <a:off x="2583662" y="4993788"/>
              <a:ext cx="886585" cy="910676"/>
            </a:xfrm>
            <a:custGeom>
              <a:pathLst>
                <a:path extrusionOk="0" h="120000" w="120000">
                  <a:moveTo>
                    <a:pt x="52461" y="0"/>
                  </a:moveTo>
                  <a:lnTo>
                    <a:pt x="39977" y="54855"/>
                  </a:lnTo>
                  <a:lnTo>
                    <a:pt x="0" y="109711"/>
                  </a:lnTo>
                  <a:lnTo>
                    <a:pt x="52261" y="120000"/>
                  </a:lnTo>
                  <a:lnTo>
                    <a:pt x="120000" y="52344"/>
                  </a:lnTo>
                  <a:lnTo>
                    <a:pt x="52461" y="0"/>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735" name="Shape 2735"/>
            <p:cNvSpPr/>
            <p:nvPr/>
          </p:nvSpPr>
          <p:spPr>
            <a:xfrm>
              <a:off x="954874" y="5095803"/>
              <a:ext cx="1234500" cy="799800"/>
            </a:xfrm>
            <a:custGeom>
              <a:pathLst>
                <a:path extrusionOk="0" h="120000" w="120000">
                  <a:moveTo>
                    <a:pt x="15077" y="0"/>
                  </a:moveTo>
                  <a:lnTo>
                    <a:pt x="21861" y="26655"/>
                  </a:lnTo>
                  <a:lnTo>
                    <a:pt x="0" y="49127"/>
                  </a:lnTo>
                  <a:lnTo>
                    <a:pt x="10516" y="78183"/>
                  </a:lnTo>
                  <a:lnTo>
                    <a:pt x="120000" y="120000"/>
                  </a:lnTo>
                  <a:lnTo>
                    <a:pt x="56255" y="36350"/>
                  </a:lnTo>
                  <a:lnTo>
                    <a:pt x="15077" y="0"/>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736" name="Shape 2736"/>
            <p:cNvSpPr/>
            <p:nvPr/>
          </p:nvSpPr>
          <p:spPr>
            <a:xfrm>
              <a:off x="62" y="5601655"/>
              <a:ext cx="12197700" cy="1267500"/>
            </a:xfrm>
            <a:custGeom>
              <a:pathLst>
                <a:path extrusionOk="0" h="120000" w="120000">
                  <a:moveTo>
                    <a:pt x="89094" y="875"/>
                  </a:moveTo>
                  <a:cubicBezTo>
                    <a:pt x="97511" y="1330"/>
                    <a:pt x="105927" y="4563"/>
                    <a:pt x="114327" y="10580"/>
                  </a:cubicBezTo>
                  <a:lnTo>
                    <a:pt x="120000" y="15116"/>
                  </a:lnTo>
                  <a:lnTo>
                    <a:pt x="120000" y="99927"/>
                  </a:lnTo>
                  <a:lnTo>
                    <a:pt x="120000" y="99927"/>
                  </a:lnTo>
                  <a:lnTo>
                    <a:pt x="120000" y="120000"/>
                  </a:lnTo>
                  <a:lnTo>
                    <a:pt x="0" y="120000"/>
                  </a:lnTo>
                  <a:lnTo>
                    <a:pt x="0" y="16991"/>
                  </a:lnTo>
                  <a:lnTo>
                    <a:pt x="3905" y="20909"/>
                  </a:lnTo>
                  <a:cubicBezTo>
                    <a:pt x="9194" y="25534"/>
                    <a:pt x="14511" y="28127"/>
                    <a:pt x="19833" y="28689"/>
                  </a:cubicBezTo>
                  <a:cubicBezTo>
                    <a:pt x="36672" y="30468"/>
                    <a:pt x="54122" y="8953"/>
                    <a:pt x="70888" y="1538"/>
                  </a:cubicBezTo>
                  <a:cubicBezTo>
                    <a:pt x="77194" y="-1246"/>
                    <a:pt x="82777" y="538"/>
                    <a:pt x="89094" y="875"/>
                  </a:cubicBezTo>
                  <a:close/>
                </a:path>
              </a:pathLst>
            </a:custGeom>
            <a:solidFill>
              <a:srgbClr val="0F9948"/>
            </a:solidFill>
            <a:ln>
              <a:noFill/>
            </a:ln>
          </p:spPr>
          <p:txBody>
            <a:bodyPr anchorCtr="0" anchor="t" bIns="45700" lIns="45700" rIns="45700" tIns="45700">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737" name="Shape 2737"/>
            <p:cNvSpPr/>
            <p:nvPr/>
          </p:nvSpPr>
          <p:spPr>
            <a:xfrm>
              <a:off x="62" y="5601655"/>
              <a:ext cx="12197700" cy="1267500"/>
            </a:xfrm>
            <a:custGeom>
              <a:pathLst>
                <a:path extrusionOk="0" h="120000" w="120000">
                  <a:moveTo>
                    <a:pt x="89094" y="875"/>
                  </a:moveTo>
                  <a:cubicBezTo>
                    <a:pt x="97511" y="1330"/>
                    <a:pt x="105927" y="4563"/>
                    <a:pt x="114327" y="10580"/>
                  </a:cubicBezTo>
                  <a:lnTo>
                    <a:pt x="120000" y="15116"/>
                  </a:lnTo>
                  <a:lnTo>
                    <a:pt x="120000" y="99927"/>
                  </a:lnTo>
                  <a:lnTo>
                    <a:pt x="120000" y="99927"/>
                  </a:lnTo>
                  <a:lnTo>
                    <a:pt x="120000" y="120000"/>
                  </a:lnTo>
                  <a:lnTo>
                    <a:pt x="0" y="120000"/>
                  </a:lnTo>
                  <a:lnTo>
                    <a:pt x="0" y="16991"/>
                  </a:lnTo>
                  <a:lnTo>
                    <a:pt x="3905" y="20909"/>
                  </a:lnTo>
                  <a:cubicBezTo>
                    <a:pt x="9194" y="25534"/>
                    <a:pt x="14511" y="28127"/>
                    <a:pt x="19833" y="28689"/>
                  </a:cubicBezTo>
                  <a:cubicBezTo>
                    <a:pt x="36672" y="30468"/>
                    <a:pt x="54122" y="8953"/>
                    <a:pt x="70888" y="1538"/>
                  </a:cubicBezTo>
                  <a:cubicBezTo>
                    <a:pt x="77194" y="-1246"/>
                    <a:pt x="82777" y="538"/>
                    <a:pt x="89094" y="875"/>
                  </a:cubicBezTo>
                  <a:close/>
                </a:path>
              </a:pathLst>
            </a:custGeom>
            <a:solidFill>
              <a:srgbClr val="010001">
                <a:alpha val="22750"/>
              </a:srgbClr>
            </a:solidFill>
            <a:ln>
              <a:noFill/>
            </a:ln>
          </p:spPr>
          <p:txBody>
            <a:bodyPr anchorCtr="0" anchor="t" bIns="45700" lIns="45700" rIns="45700" tIns="45700">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grpSp>
      <p:sp>
        <p:nvSpPr>
          <p:cNvPr id="2738" name="Shape 2738"/>
          <p:cNvSpPr txBox="1"/>
          <p:nvPr>
            <p:ph type="title"/>
          </p:nvPr>
        </p:nvSpPr>
        <p:spPr>
          <a:xfrm>
            <a:off x="571500" y="63501"/>
            <a:ext cx="11045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739" name="Shape 2739"/>
          <p:cNvSpPr txBox="1"/>
          <p:nvPr>
            <p:ph idx="1" type="body"/>
          </p:nvPr>
        </p:nvSpPr>
        <p:spPr>
          <a:xfrm>
            <a:off x="571500" y="1764284"/>
            <a:ext cx="5303400" cy="30096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4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740" name="Shape 2740"/>
          <p:cNvSpPr txBox="1"/>
          <p:nvPr>
            <p:ph idx="2" type="body"/>
          </p:nvPr>
        </p:nvSpPr>
        <p:spPr>
          <a:xfrm>
            <a:off x="6313932" y="1764284"/>
            <a:ext cx="5303399" cy="30096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4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741" name="Shape 2741"/>
          <p:cNvSpPr txBox="1"/>
          <p:nvPr>
            <p:ph idx="3" type="body"/>
          </p:nvPr>
        </p:nvSpPr>
        <p:spPr>
          <a:xfrm>
            <a:off x="571500" y="1081137"/>
            <a:ext cx="11484900" cy="369300"/>
          </a:xfrm>
          <a:prstGeom prst="rect">
            <a:avLst/>
          </a:prstGeom>
          <a:noFill/>
          <a:ln>
            <a:noFill/>
          </a:ln>
        </p:spPr>
        <p:txBody>
          <a:bodyPr anchorCtr="0" anchor="t" bIns="91425" lIns="91425" rIns="91425" tIns="91425"/>
          <a:lstStyle>
            <a:lvl1pPr indent="152400" lvl="0" marL="0" marR="0" rtl="0" algn="l">
              <a:lnSpc>
                <a:spcPct val="100000"/>
              </a:lnSpc>
              <a:spcBef>
                <a:spcPts val="10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age_Content High">
    <p:spTree>
      <p:nvGrpSpPr>
        <p:cNvPr id="2742" name="Shape 2742"/>
        <p:cNvGrpSpPr/>
        <p:nvPr/>
      </p:nvGrpSpPr>
      <p:grpSpPr>
        <a:xfrm>
          <a:off x="0" y="0"/>
          <a:ext cx="0" cy="0"/>
          <a:chOff x="0" y="0"/>
          <a:chExt cx="0" cy="0"/>
        </a:xfrm>
      </p:grpSpPr>
      <p:grpSp>
        <p:nvGrpSpPr>
          <p:cNvPr id="2743" name="Shape 2743"/>
          <p:cNvGrpSpPr/>
          <p:nvPr/>
        </p:nvGrpSpPr>
        <p:grpSpPr>
          <a:xfrm>
            <a:off x="-8300" y="1604256"/>
            <a:ext cx="12206514" cy="5253844"/>
            <a:chOff x="-8301" y="1604255"/>
            <a:chExt cx="12206514" cy="5253844"/>
          </a:xfrm>
        </p:grpSpPr>
        <p:grpSp>
          <p:nvGrpSpPr>
            <p:cNvPr id="2744" name="Shape 2744"/>
            <p:cNvGrpSpPr/>
            <p:nvPr/>
          </p:nvGrpSpPr>
          <p:grpSpPr>
            <a:xfrm>
              <a:off x="-8301" y="1639015"/>
              <a:ext cx="8113077" cy="3599550"/>
              <a:chOff x="0" y="-2"/>
              <a:chExt cx="16229400" cy="7199100"/>
            </a:xfrm>
          </p:grpSpPr>
          <p:sp>
            <p:nvSpPr>
              <p:cNvPr id="2745" name="Shape 2745"/>
              <p:cNvSpPr/>
              <p:nvPr/>
            </p:nvSpPr>
            <p:spPr>
              <a:xfrm>
                <a:off x="0" y="-1"/>
                <a:ext cx="16229400" cy="7199100"/>
              </a:xfrm>
              <a:custGeom>
                <a:pathLst>
                  <a:path extrusionOk="0" h="120000" w="120000">
                    <a:moveTo>
                      <a:pt x="34644" y="0"/>
                    </a:moveTo>
                    <a:lnTo>
                      <a:pt x="40100" y="2177"/>
                    </a:lnTo>
                    <a:lnTo>
                      <a:pt x="46033" y="15316"/>
                    </a:lnTo>
                    <a:lnTo>
                      <a:pt x="57866" y="31450"/>
                    </a:lnTo>
                    <a:lnTo>
                      <a:pt x="77566" y="25877"/>
                    </a:lnTo>
                    <a:lnTo>
                      <a:pt x="79877" y="30161"/>
                    </a:lnTo>
                    <a:lnTo>
                      <a:pt x="89744" y="18161"/>
                    </a:lnTo>
                    <a:lnTo>
                      <a:pt x="97061" y="26716"/>
                    </a:lnTo>
                    <a:lnTo>
                      <a:pt x="119672" y="35272"/>
                    </a:lnTo>
                    <a:lnTo>
                      <a:pt x="120000" y="120000"/>
                    </a:lnTo>
                    <a:lnTo>
                      <a:pt x="272" y="119550"/>
                    </a:lnTo>
                    <a:cubicBezTo>
                      <a:pt x="177" y="82472"/>
                      <a:pt x="88" y="45394"/>
                      <a:pt x="0" y="8311"/>
                    </a:cubicBezTo>
                    <a:lnTo>
                      <a:pt x="1311" y="12038"/>
                    </a:lnTo>
                    <a:lnTo>
                      <a:pt x="6311" y="15827"/>
                    </a:lnTo>
                    <a:lnTo>
                      <a:pt x="14761" y="37077"/>
                    </a:lnTo>
                    <a:lnTo>
                      <a:pt x="28366" y="25238"/>
                    </a:lnTo>
                    <a:lnTo>
                      <a:pt x="34644" y="0"/>
                    </a:lnTo>
                    <a:close/>
                  </a:path>
                </a:pathLst>
              </a:custGeom>
              <a:solidFill>
                <a:srgbClr val="0071DE"/>
              </a:solidFill>
              <a:ln>
                <a:noFill/>
              </a:ln>
            </p:spPr>
            <p:txBody>
              <a:bodyPr anchorCtr="0" anchor="t" bIns="91425" lIns="91425" rIns="91425" tIns="91425">
                <a:noAutofit/>
              </a:bodyPr>
              <a:lstStyle/>
              <a:p>
                <a:pPr indent="0" lvl="0" marL="0" marR="0" rtl="0" algn="l">
                  <a:spcBef>
                    <a:spcPts val="0"/>
                  </a:spcBef>
                  <a:buNone/>
                </a:pPr>
                <a:r>
                  <a:t/>
                </a:r>
                <a:endParaRPr sz="1400">
                  <a:solidFill>
                    <a:srgbClr val="1C1C1C"/>
                  </a:solidFill>
                  <a:latin typeface="Arial"/>
                  <a:ea typeface="Arial"/>
                  <a:cs typeface="Arial"/>
                  <a:sym typeface="Arial"/>
                </a:endParaRPr>
              </a:p>
            </p:txBody>
          </p:sp>
          <p:sp>
            <p:nvSpPr>
              <p:cNvPr id="2746" name="Shape 2746"/>
              <p:cNvSpPr/>
              <p:nvPr/>
            </p:nvSpPr>
            <p:spPr>
              <a:xfrm>
                <a:off x="13942" y="806729"/>
                <a:ext cx="840900" cy="809100"/>
              </a:xfrm>
              <a:custGeom>
                <a:pathLst>
                  <a:path extrusionOk="0" h="120000" w="120000">
                    <a:moveTo>
                      <a:pt x="21372" y="0"/>
                    </a:moveTo>
                    <a:lnTo>
                      <a:pt x="120000" y="35538"/>
                    </a:lnTo>
                    <a:lnTo>
                      <a:pt x="2005" y="120000"/>
                    </a:lnTo>
                    <a:lnTo>
                      <a:pt x="0" y="111094"/>
                    </a:lnTo>
                    <a:lnTo>
                      <a:pt x="0" y="39583"/>
                    </a:lnTo>
                    <a:close/>
                  </a:path>
                </a:pathLst>
              </a:custGeom>
              <a:solidFill>
                <a:srgbClr val="137FE2"/>
              </a:solidFill>
              <a:ln>
                <a:noFill/>
              </a:ln>
            </p:spPr>
            <p:txBody>
              <a:bodyPr anchorCtr="0" anchor="t" bIns="91425" lIns="91425" rIns="91425" tIns="91425">
                <a:noAutofit/>
              </a:bodyPr>
              <a:lstStyle/>
              <a:p>
                <a:pPr indent="0" lvl="0" marL="0" marR="0" rtl="0" algn="l">
                  <a:spcBef>
                    <a:spcPts val="0"/>
                  </a:spcBef>
                  <a:buNone/>
                </a:pPr>
                <a:r>
                  <a:t/>
                </a:r>
                <a:endParaRPr sz="1400">
                  <a:solidFill>
                    <a:srgbClr val="1C1C1C"/>
                  </a:solidFill>
                  <a:latin typeface="Arial"/>
                  <a:ea typeface="Arial"/>
                  <a:cs typeface="Arial"/>
                  <a:sym typeface="Arial"/>
                </a:endParaRPr>
              </a:p>
            </p:txBody>
          </p:sp>
        </p:grpSp>
        <p:sp>
          <p:nvSpPr>
            <p:cNvPr id="2747" name="Shape 2747"/>
            <p:cNvSpPr/>
            <p:nvPr/>
          </p:nvSpPr>
          <p:spPr>
            <a:xfrm>
              <a:off x="1025987" y="1640630"/>
              <a:ext cx="1903200" cy="1670399"/>
            </a:xfrm>
            <a:custGeom>
              <a:pathLst>
                <a:path extrusionOk="0" h="120000" w="120000">
                  <a:moveTo>
                    <a:pt x="92283" y="22716"/>
                  </a:moveTo>
                  <a:lnTo>
                    <a:pt x="90105" y="9744"/>
                  </a:lnTo>
                  <a:lnTo>
                    <a:pt x="84505" y="7661"/>
                  </a:lnTo>
                  <a:lnTo>
                    <a:pt x="84000" y="0"/>
                  </a:lnTo>
                  <a:lnTo>
                    <a:pt x="57688" y="54500"/>
                  </a:lnTo>
                  <a:lnTo>
                    <a:pt x="0" y="80483"/>
                  </a:lnTo>
                  <a:lnTo>
                    <a:pt x="29394" y="107616"/>
                  </a:lnTo>
                  <a:lnTo>
                    <a:pt x="72172" y="120000"/>
                  </a:lnTo>
                  <a:lnTo>
                    <a:pt x="112255" y="49661"/>
                  </a:lnTo>
                  <a:lnTo>
                    <a:pt x="120000" y="25083"/>
                  </a:lnTo>
                  <a:lnTo>
                    <a:pt x="103961" y="25622"/>
                  </a:lnTo>
                  <a:lnTo>
                    <a:pt x="92283" y="22716"/>
                  </a:lnTo>
                  <a:close/>
                </a:path>
              </a:pathLst>
            </a:custGeom>
            <a:solidFill>
              <a:srgbClr val="137FE2"/>
            </a:solidFill>
            <a:ln>
              <a:noFill/>
            </a:ln>
          </p:spPr>
          <p:txBody>
            <a:bodyPr anchorCtr="0" anchor="t" bIns="45700" lIns="45700" rIns="45700" tIns="45700">
              <a:noAutofit/>
            </a:bodyPr>
            <a:lstStyle/>
            <a:p>
              <a:pPr indent="0" lvl="0" marL="0" marR="0" rtl="0" algn="l">
                <a:spcBef>
                  <a:spcPts val="0"/>
                </a:spcBef>
                <a:buNone/>
              </a:pPr>
              <a:r>
                <a:t/>
              </a:r>
              <a:endParaRPr sz="1400">
                <a:solidFill>
                  <a:srgbClr val="1C1C1C"/>
                </a:solidFill>
                <a:latin typeface="Arial"/>
                <a:ea typeface="Arial"/>
                <a:cs typeface="Arial"/>
                <a:sym typeface="Arial"/>
              </a:endParaRPr>
            </a:p>
          </p:txBody>
        </p:sp>
        <p:sp>
          <p:nvSpPr>
            <p:cNvPr id="2748" name="Shape 2748"/>
            <p:cNvSpPr/>
            <p:nvPr/>
          </p:nvSpPr>
          <p:spPr>
            <a:xfrm>
              <a:off x="2519573" y="2127614"/>
              <a:ext cx="1149000" cy="1158900"/>
            </a:xfrm>
            <a:custGeom>
              <a:pathLst>
                <a:path extrusionOk="0" h="120000" w="120000">
                  <a:moveTo>
                    <a:pt x="52461" y="0"/>
                  </a:moveTo>
                  <a:lnTo>
                    <a:pt x="39977" y="54855"/>
                  </a:lnTo>
                  <a:lnTo>
                    <a:pt x="0" y="109711"/>
                  </a:lnTo>
                  <a:lnTo>
                    <a:pt x="52261" y="120000"/>
                  </a:lnTo>
                  <a:lnTo>
                    <a:pt x="120000" y="52344"/>
                  </a:lnTo>
                  <a:lnTo>
                    <a:pt x="52461" y="0"/>
                  </a:lnTo>
                  <a:close/>
                </a:path>
              </a:pathLst>
            </a:custGeom>
            <a:solidFill>
              <a:srgbClr val="137FE2"/>
            </a:solidFill>
            <a:ln>
              <a:noFill/>
            </a:ln>
          </p:spPr>
          <p:txBody>
            <a:bodyPr anchorCtr="0" anchor="t" bIns="45700" lIns="45700" rIns="45700" tIns="45700">
              <a:noAutofit/>
            </a:bodyPr>
            <a:lstStyle/>
            <a:p>
              <a:pPr indent="0" lvl="0" marL="0" marR="0" rtl="0" algn="l">
                <a:spcBef>
                  <a:spcPts val="0"/>
                </a:spcBef>
                <a:buNone/>
              </a:pPr>
              <a:r>
                <a:t/>
              </a:r>
              <a:endParaRPr sz="1400">
                <a:solidFill>
                  <a:srgbClr val="1C1C1C"/>
                </a:solidFill>
                <a:latin typeface="Arial"/>
                <a:ea typeface="Arial"/>
                <a:cs typeface="Arial"/>
                <a:sym typeface="Arial"/>
              </a:endParaRPr>
            </a:p>
          </p:txBody>
        </p:sp>
        <p:sp>
          <p:nvSpPr>
            <p:cNvPr id="2749" name="Shape 2749"/>
            <p:cNvSpPr/>
            <p:nvPr/>
          </p:nvSpPr>
          <p:spPr>
            <a:xfrm rot="-480038">
              <a:off x="5799122" y="2211821"/>
              <a:ext cx="713444" cy="719511"/>
            </a:xfrm>
            <a:custGeom>
              <a:pathLst>
                <a:path extrusionOk="0" h="120000" w="120000">
                  <a:moveTo>
                    <a:pt x="52461" y="0"/>
                  </a:moveTo>
                  <a:lnTo>
                    <a:pt x="39977" y="54855"/>
                  </a:lnTo>
                  <a:lnTo>
                    <a:pt x="0" y="109711"/>
                  </a:lnTo>
                  <a:lnTo>
                    <a:pt x="52261" y="120000"/>
                  </a:lnTo>
                  <a:lnTo>
                    <a:pt x="120000" y="52344"/>
                  </a:lnTo>
                  <a:lnTo>
                    <a:pt x="52461" y="0"/>
                  </a:lnTo>
                  <a:close/>
                </a:path>
              </a:pathLst>
            </a:custGeom>
            <a:solidFill>
              <a:srgbClr val="137FE2"/>
            </a:solidFill>
            <a:ln>
              <a:noFill/>
            </a:ln>
          </p:spPr>
          <p:txBody>
            <a:bodyPr anchorCtr="0" anchor="t" bIns="45700" lIns="45700" rIns="45700" tIns="45700">
              <a:noAutofit/>
            </a:bodyPr>
            <a:lstStyle/>
            <a:p>
              <a:pPr indent="0" lvl="0" marL="0" marR="0" rtl="0" algn="l">
                <a:spcBef>
                  <a:spcPts val="0"/>
                </a:spcBef>
                <a:buNone/>
              </a:pPr>
              <a:r>
                <a:t/>
              </a:r>
              <a:endParaRPr sz="1400">
                <a:solidFill>
                  <a:srgbClr val="1C1C1C"/>
                </a:solidFill>
                <a:latin typeface="Arial"/>
                <a:ea typeface="Arial"/>
                <a:cs typeface="Arial"/>
                <a:sym typeface="Arial"/>
              </a:endParaRPr>
            </a:p>
          </p:txBody>
        </p:sp>
        <p:sp>
          <p:nvSpPr>
            <p:cNvPr id="2750" name="Shape 2750"/>
            <p:cNvSpPr/>
            <p:nvPr/>
          </p:nvSpPr>
          <p:spPr>
            <a:xfrm>
              <a:off x="2905701" y="2482043"/>
              <a:ext cx="789899" cy="591300"/>
            </a:xfrm>
            <a:custGeom>
              <a:pathLst>
                <a:path extrusionOk="0" h="120000" w="120000">
                  <a:moveTo>
                    <a:pt x="88861" y="18300"/>
                  </a:moveTo>
                  <a:lnTo>
                    <a:pt x="66500" y="0"/>
                  </a:lnTo>
                  <a:lnTo>
                    <a:pt x="0" y="120000"/>
                  </a:lnTo>
                  <a:lnTo>
                    <a:pt x="20061" y="118983"/>
                  </a:lnTo>
                  <a:lnTo>
                    <a:pt x="120000" y="4216"/>
                  </a:lnTo>
                  <a:lnTo>
                    <a:pt x="88861" y="18300"/>
                  </a:lnTo>
                  <a:close/>
                </a:path>
              </a:pathLst>
            </a:custGeom>
            <a:gradFill>
              <a:gsLst>
                <a:gs pos="0">
                  <a:srgbClr val="43818C">
                    <a:alpha val="16078"/>
                  </a:srgbClr>
                </a:gs>
                <a:gs pos="100000">
                  <a:srgbClr val="012A45">
                    <a:alpha val="16078"/>
                  </a:srgbClr>
                </a:gs>
              </a:gsLst>
              <a:lin ang="5400012" scaled="0"/>
            </a:gradFill>
            <a:ln>
              <a:noFill/>
            </a:ln>
          </p:spPr>
          <p:txBody>
            <a:bodyPr anchorCtr="0" anchor="t" bIns="45700" lIns="45700" rIns="45700" tIns="45700">
              <a:noAutofit/>
            </a:bodyPr>
            <a:lstStyle/>
            <a:p>
              <a:pPr indent="0" lvl="0" marL="0" marR="0" rtl="0" algn="l">
                <a:spcBef>
                  <a:spcPts val="0"/>
                </a:spcBef>
                <a:buNone/>
              </a:pPr>
              <a:r>
                <a:t/>
              </a:r>
              <a:endParaRPr sz="7200">
                <a:solidFill>
                  <a:srgbClr val="000000"/>
                </a:solidFill>
                <a:latin typeface="Calibri"/>
                <a:ea typeface="Calibri"/>
                <a:cs typeface="Calibri"/>
                <a:sym typeface="Calibri"/>
              </a:endParaRPr>
            </a:p>
          </p:txBody>
        </p:sp>
        <p:sp>
          <p:nvSpPr>
            <p:cNvPr id="2751" name="Shape 2751"/>
            <p:cNvSpPr/>
            <p:nvPr/>
          </p:nvSpPr>
          <p:spPr>
            <a:xfrm flipH="1">
              <a:off x="5715887" y="2535797"/>
              <a:ext cx="797100" cy="866100"/>
            </a:xfrm>
            <a:custGeom>
              <a:pathLst>
                <a:path extrusionOk="0" h="120000" w="120000">
                  <a:moveTo>
                    <a:pt x="36266" y="12438"/>
                  </a:moveTo>
                  <a:lnTo>
                    <a:pt x="52588" y="49111"/>
                  </a:lnTo>
                  <a:lnTo>
                    <a:pt x="0" y="80027"/>
                  </a:lnTo>
                  <a:lnTo>
                    <a:pt x="25288" y="120000"/>
                  </a:lnTo>
                  <a:lnTo>
                    <a:pt x="120000" y="31544"/>
                  </a:lnTo>
                  <a:lnTo>
                    <a:pt x="91011" y="0"/>
                  </a:lnTo>
                  <a:lnTo>
                    <a:pt x="36266" y="12438"/>
                  </a:lnTo>
                  <a:close/>
                </a:path>
              </a:pathLst>
            </a:custGeom>
            <a:gradFill>
              <a:gsLst>
                <a:gs pos="0">
                  <a:srgbClr val="43818C">
                    <a:alpha val="16078"/>
                  </a:srgbClr>
                </a:gs>
                <a:gs pos="100000">
                  <a:srgbClr val="012A45">
                    <a:alpha val="16078"/>
                  </a:srgbClr>
                </a:gs>
              </a:gsLst>
              <a:lin ang="5400012" scaled="0"/>
            </a:gradFill>
            <a:ln>
              <a:noFill/>
            </a:ln>
          </p:spPr>
          <p:txBody>
            <a:bodyPr anchorCtr="0" anchor="t" bIns="45700" lIns="45700" rIns="45700" tIns="45700">
              <a:noAutofit/>
            </a:bodyPr>
            <a:lstStyle/>
            <a:p>
              <a:pPr indent="0" lvl="0" marL="0" marR="0" rtl="0" algn="l">
                <a:spcBef>
                  <a:spcPts val="0"/>
                </a:spcBef>
                <a:buNone/>
              </a:pPr>
              <a:r>
                <a:t/>
              </a:r>
              <a:endParaRPr sz="7200">
                <a:solidFill>
                  <a:srgbClr val="000000"/>
                </a:solidFill>
                <a:latin typeface="Calibri"/>
                <a:ea typeface="Calibri"/>
                <a:cs typeface="Calibri"/>
                <a:sym typeface="Calibri"/>
              </a:endParaRPr>
            </a:p>
          </p:txBody>
        </p:sp>
        <p:sp>
          <p:nvSpPr>
            <p:cNvPr id="2752" name="Shape 2752"/>
            <p:cNvSpPr/>
            <p:nvPr/>
          </p:nvSpPr>
          <p:spPr>
            <a:xfrm flipH="1">
              <a:off x="3916805" y="1984841"/>
              <a:ext cx="1836600" cy="1183500"/>
            </a:xfrm>
            <a:custGeom>
              <a:pathLst>
                <a:path extrusionOk="0" h="120000" w="120000">
                  <a:moveTo>
                    <a:pt x="14822" y="0"/>
                  </a:moveTo>
                  <a:lnTo>
                    <a:pt x="21861" y="26016"/>
                  </a:lnTo>
                  <a:lnTo>
                    <a:pt x="0" y="48638"/>
                  </a:lnTo>
                  <a:lnTo>
                    <a:pt x="10516" y="77894"/>
                  </a:lnTo>
                  <a:lnTo>
                    <a:pt x="120000" y="120000"/>
                  </a:lnTo>
                  <a:lnTo>
                    <a:pt x="56361" y="35611"/>
                  </a:lnTo>
                  <a:lnTo>
                    <a:pt x="14822" y="0"/>
                  </a:lnTo>
                  <a:close/>
                </a:path>
              </a:pathLst>
            </a:custGeom>
            <a:gradFill>
              <a:gsLst>
                <a:gs pos="0">
                  <a:srgbClr val="43818C">
                    <a:alpha val="16078"/>
                  </a:srgbClr>
                </a:gs>
                <a:gs pos="100000">
                  <a:srgbClr val="012A45">
                    <a:alpha val="16078"/>
                  </a:srgbClr>
                </a:gs>
              </a:gsLst>
              <a:lin ang="5400012" scaled="0"/>
            </a:gradFill>
            <a:ln>
              <a:noFill/>
            </a:ln>
          </p:spPr>
          <p:txBody>
            <a:bodyPr anchorCtr="0" anchor="t" bIns="45700" lIns="45700" rIns="45700" tIns="45700">
              <a:noAutofit/>
            </a:bodyPr>
            <a:lstStyle/>
            <a:p>
              <a:pPr indent="0" lvl="0" marL="0" marR="0" rtl="0" algn="l">
                <a:spcBef>
                  <a:spcPts val="0"/>
                </a:spcBef>
                <a:buNone/>
              </a:pPr>
              <a:r>
                <a:t/>
              </a:r>
              <a:endParaRPr sz="7200">
                <a:solidFill>
                  <a:srgbClr val="000000"/>
                </a:solidFill>
                <a:latin typeface="Calibri"/>
                <a:ea typeface="Calibri"/>
                <a:cs typeface="Calibri"/>
                <a:sym typeface="Calibri"/>
              </a:endParaRPr>
            </a:p>
          </p:txBody>
        </p:sp>
        <p:sp>
          <p:nvSpPr>
            <p:cNvPr id="2753" name="Shape 2753"/>
            <p:cNvSpPr/>
            <p:nvPr/>
          </p:nvSpPr>
          <p:spPr>
            <a:xfrm flipH="1">
              <a:off x="-2288" y="1604255"/>
              <a:ext cx="12188700" cy="3676500"/>
            </a:xfrm>
            <a:custGeom>
              <a:pathLst>
                <a:path extrusionOk="0" h="120000" w="120000">
                  <a:moveTo>
                    <a:pt x="10738" y="0"/>
                  </a:moveTo>
                  <a:lnTo>
                    <a:pt x="0" y="18700"/>
                  </a:lnTo>
                  <a:lnTo>
                    <a:pt x="0" y="118561"/>
                  </a:lnTo>
                  <a:lnTo>
                    <a:pt x="119933" y="120000"/>
                  </a:lnTo>
                  <a:lnTo>
                    <a:pt x="120000" y="39183"/>
                  </a:lnTo>
                  <a:lnTo>
                    <a:pt x="105783" y="31050"/>
                  </a:lnTo>
                  <a:lnTo>
                    <a:pt x="101183" y="22922"/>
                  </a:lnTo>
                  <a:lnTo>
                    <a:pt x="94983" y="34327"/>
                  </a:lnTo>
                  <a:lnTo>
                    <a:pt x="93527" y="30255"/>
                  </a:lnTo>
                  <a:lnTo>
                    <a:pt x="81144" y="35550"/>
                  </a:lnTo>
                  <a:lnTo>
                    <a:pt x="73705" y="20222"/>
                  </a:lnTo>
                  <a:lnTo>
                    <a:pt x="69972" y="7733"/>
                  </a:lnTo>
                  <a:lnTo>
                    <a:pt x="66544" y="5661"/>
                  </a:lnTo>
                  <a:lnTo>
                    <a:pt x="62600" y="29650"/>
                  </a:lnTo>
                  <a:lnTo>
                    <a:pt x="54044" y="40900"/>
                  </a:lnTo>
                  <a:lnTo>
                    <a:pt x="48733" y="20705"/>
                  </a:lnTo>
                  <a:lnTo>
                    <a:pt x="45588" y="17100"/>
                  </a:lnTo>
                  <a:lnTo>
                    <a:pt x="42722" y="4794"/>
                  </a:lnTo>
                  <a:lnTo>
                    <a:pt x="38827" y="11366"/>
                  </a:lnTo>
                  <a:lnTo>
                    <a:pt x="32833" y="17683"/>
                  </a:lnTo>
                  <a:lnTo>
                    <a:pt x="26294" y="722"/>
                  </a:lnTo>
                  <a:lnTo>
                    <a:pt x="19366" y="5844"/>
                  </a:lnTo>
                  <a:lnTo>
                    <a:pt x="18250" y="3811"/>
                  </a:lnTo>
                  <a:lnTo>
                    <a:pt x="15461" y="10450"/>
                  </a:lnTo>
                  <a:lnTo>
                    <a:pt x="10738" y="0"/>
                  </a:lnTo>
                  <a:close/>
                </a:path>
              </a:pathLst>
            </a:custGeom>
            <a:solidFill>
              <a:srgbClr val="118ED9"/>
            </a:solidFill>
            <a:ln>
              <a:noFill/>
            </a:ln>
          </p:spPr>
          <p:txBody>
            <a:bodyPr anchorCtr="0" anchor="t" bIns="45700" lIns="45700" rIns="45700" tIns="45700">
              <a:noAutofit/>
            </a:bodyPr>
            <a:lstStyle/>
            <a:p>
              <a:pPr indent="0" lvl="0" marL="0" marR="0" rtl="0" algn="l">
                <a:spcBef>
                  <a:spcPts val="0"/>
                </a:spcBef>
                <a:buNone/>
              </a:pPr>
              <a:r>
                <a:t/>
              </a:r>
              <a:endParaRPr sz="1400">
                <a:solidFill>
                  <a:srgbClr val="1C1C1C"/>
                </a:solidFill>
                <a:latin typeface="Arial"/>
                <a:ea typeface="Arial"/>
                <a:cs typeface="Arial"/>
                <a:sym typeface="Arial"/>
              </a:endParaRPr>
            </a:p>
          </p:txBody>
        </p:sp>
        <p:sp>
          <p:nvSpPr>
            <p:cNvPr id="2754" name="Shape 2754"/>
            <p:cNvSpPr/>
            <p:nvPr/>
          </p:nvSpPr>
          <p:spPr>
            <a:xfrm flipH="1">
              <a:off x="7247011" y="2138140"/>
              <a:ext cx="424500" cy="384300"/>
            </a:xfrm>
            <a:custGeom>
              <a:pathLst>
                <a:path extrusionOk="0" h="120000" w="120000">
                  <a:moveTo>
                    <a:pt x="29911" y="0"/>
                  </a:moveTo>
                  <a:lnTo>
                    <a:pt x="0" y="60644"/>
                  </a:lnTo>
                  <a:lnTo>
                    <a:pt x="12222" y="120000"/>
                  </a:lnTo>
                  <a:lnTo>
                    <a:pt x="120000" y="35538"/>
                  </a:lnTo>
                  <a:lnTo>
                    <a:pt x="29911" y="0"/>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755" name="Shape 2755"/>
            <p:cNvSpPr/>
            <p:nvPr/>
          </p:nvSpPr>
          <p:spPr>
            <a:xfrm flipH="1">
              <a:off x="8705035" y="1629567"/>
              <a:ext cx="1928700" cy="1325400"/>
            </a:xfrm>
            <a:custGeom>
              <a:pathLst>
                <a:path extrusionOk="0" h="120000" w="120000">
                  <a:moveTo>
                    <a:pt x="17911" y="8444"/>
                  </a:moveTo>
                  <a:lnTo>
                    <a:pt x="0" y="27072"/>
                  </a:lnTo>
                  <a:lnTo>
                    <a:pt x="7105" y="30255"/>
                  </a:lnTo>
                  <a:lnTo>
                    <a:pt x="7283" y="30150"/>
                  </a:lnTo>
                  <a:lnTo>
                    <a:pt x="34566" y="50527"/>
                  </a:lnTo>
                  <a:lnTo>
                    <a:pt x="60388" y="88844"/>
                  </a:lnTo>
                  <a:lnTo>
                    <a:pt x="120000" y="120000"/>
                  </a:lnTo>
                  <a:lnTo>
                    <a:pt x="54094" y="41194"/>
                  </a:lnTo>
                  <a:lnTo>
                    <a:pt x="71988" y="11272"/>
                  </a:lnTo>
                  <a:lnTo>
                    <a:pt x="68161" y="0"/>
                  </a:lnTo>
                  <a:lnTo>
                    <a:pt x="25433" y="13983"/>
                  </a:lnTo>
                  <a:lnTo>
                    <a:pt x="20494" y="26622"/>
                  </a:lnTo>
                  <a:lnTo>
                    <a:pt x="17911" y="8444"/>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756" name="Shape 2756"/>
            <p:cNvSpPr/>
            <p:nvPr/>
          </p:nvSpPr>
          <p:spPr>
            <a:xfrm>
              <a:off x="10910313" y="1604955"/>
              <a:ext cx="1287900" cy="1472400"/>
            </a:xfrm>
            <a:custGeom>
              <a:pathLst>
                <a:path extrusionOk="0" h="120000" w="120000">
                  <a:moveTo>
                    <a:pt x="18938" y="0"/>
                  </a:moveTo>
                  <a:lnTo>
                    <a:pt x="91705" y="33655"/>
                  </a:lnTo>
                  <a:lnTo>
                    <a:pt x="120000" y="46605"/>
                  </a:lnTo>
                  <a:lnTo>
                    <a:pt x="120000" y="120000"/>
                  </a:lnTo>
                  <a:lnTo>
                    <a:pt x="119605" y="119411"/>
                  </a:lnTo>
                  <a:lnTo>
                    <a:pt x="91866" y="88450"/>
                  </a:lnTo>
                  <a:lnTo>
                    <a:pt x="30472" y="44333"/>
                  </a:lnTo>
                  <a:lnTo>
                    <a:pt x="15588" y="24283"/>
                  </a:lnTo>
                  <a:lnTo>
                    <a:pt x="0" y="16611"/>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757" name="Shape 2757"/>
            <p:cNvSpPr/>
            <p:nvPr/>
          </p:nvSpPr>
          <p:spPr>
            <a:xfrm>
              <a:off x="7320025" y="1754998"/>
              <a:ext cx="1544700" cy="1397700"/>
            </a:xfrm>
            <a:custGeom>
              <a:pathLst>
                <a:path extrusionOk="0" h="120000" w="120000">
                  <a:moveTo>
                    <a:pt x="42655" y="0"/>
                  </a:moveTo>
                  <a:lnTo>
                    <a:pt x="45827" y="11477"/>
                  </a:lnTo>
                  <a:lnTo>
                    <a:pt x="36450" y="14677"/>
                  </a:lnTo>
                  <a:lnTo>
                    <a:pt x="47277" y="36133"/>
                  </a:lnTo>
                  <a:lnTo>
                    <a:pt x="0" y="120000"/>
                  </a:lnTo>
                  <a:lnTo>
                    <a:pt x="48616" y="101322"/>
                  </a:lnTo>
                  <a:lnTo>
                    <a:pt x="80477" y="70094"/>
                  </a:lnTo>
                  <a:lnTo>
                    <a:pt x="48938" y="44916"/>
                  </a:lnTo>
                  <a:lnTo>
                    <a:pt x="50205" y="39727"/>
                  </a:lnTo>
                  <a:lnTo>
                    <a:pt x="75255" y="45050"/>
                  </a:lnTo>
                  <a:lnTo>
                    <a:pt x="82161" y="42488"/>
                  </a:lnTo>
                  <a:lnTo>
                    <a:pt x="95333" y="56794"/>
                  </a:lnTo>
                  <a:lnTo>
                    <a:pt x="120000" y="34027"/>
                  </a:lnTo>
                  <a:lnTo>
                    <a:pt x="72666" y="17111"/>
                  </a:lnTo>
                  <a:lnTo>
                    <a:pt x="42655" y="0"/>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758" name="Shape 2758"/>
            <p:cNvSpPr/>
            <p:nvPr/>
          </p:nvSpPr>
          <p:spPr>
            <a:xfrm>
              <a:off x="10120765" y="1864066"/>
              <a:ext cx="1311000" cy="1694399"/>
            </a:xfrm>
            <a:custGeom>
              <a:pathLst>
                <a:path extrusionOk="0" h="120000" w="120000">
                  <a:moveTo>
                    <a:pt x="65188" y="0"/>
                  </a:moveTo>
                  <a:lnTo>
                    <a:pt x="61800" y="6516"/>
                  </a:lnTo>
                  <a:lnTo>
                    <a:pt x="0" y="44327"/>
                  </a:lnTo>
                  <a:lnTo>
                    <a:pt x="107577" y="120000"/>
                  </a:lnTo>
                  <a:lnTo>
                    <a:pt x="120000" y="88411"/>
                  </a:lnTo>
                  <a:lnTo>
                    <a:pt x="93250" y="55383"/>
                  </a:lnTo>
                  <a:lnTo>
                    <a:pt x="69877" y="3633"/>
                  </a:lnTo>
                  <a:lnTo>
                    <a:pt x="65188" y="0"/>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759" name="Shape 2759"/>
            <p:cNvSpPr/>
            <p:nvPr/>
          </p:nvSpPr>
          <p:spPr>
            <a:xfrm flipH="1">
              <a:off x="4895389" y="1779338"/>
              <a:ext cx="1793100" cy="1621200"/>
            </a:xfrm>
            <a:custGeom>
              <a:pathLst>
                <a:path extrusionOk="0" h="120000" w="120000">
                  <a:moveTo>
                    <a:pt x="92283" y="22716"/>
                  </a:moveTo>
                  <a:lnTo>
                    <a:pt x="90105" y="9744"/>
                  </a:lnTo>
                  <a:lnTo>
                    <a:pt x="84505" y="7661"/>
                  </a:lnTo>
                  <a:lnTo>
                    <a:pt x="84000" y="0"/>
                  </a:lnTo>
                  <a:lnTo>
                    <a:pt x="57688" y="54500"/>
                  </a:lnTo>
                  <a:lnTo>
                    <a:pt x="0" y="80483"/>
                  </a:lnTo>
                  <a:lnTo>
                    <a:pt x="29394" y="107616"/>
                  </a:lnTo>
                  <a:lnTo>
                    <a:pt x="72172" y="120000"/>
                  </a:lnTo>
                  <a:lnTo>
                    <a:pt x="112255" y="49661"/>
                  </a:lnTo>
                  <a:lnTo>
                    <a:pt x="120000" y="25083"/>
                  </a:lnTo>
                  <a:lnTo>
                    <a:pt x="103961" y="25622"/>
                  </a:lnTo>
                  <a:lnTo>
                    <a:pt x="92283" y="22716"/>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760" name="Shape 2760"/>
            <p:cNvSpPr/>
            <p:nvPr/>
          </p:nvSpPr>
          <p:spPr>
            <a:xfrm flipH="1">
              <a:off x="4185851" y="2213668"/>
              <a:ext cx="1244700" cy="1293300"/>
            </a:xfrm>
            <a:custGeom>
              <a:pathLst>
                <a:path extrusionOk="0" h="120000" w="120000">
                  <a:moveTo>
                    <a:pt x="52461" y="0"/>
                  </a:moveTo>
                  <a:lnTo>
                    <a:pt x="39977" y="54855"/>
                  </a:lnTo>
                  <a:lnTo>
                    <a:pt x="0" y="109711"/>
                  </a:lnTo>
                  <a:lnTo>
                    <a:pt x="52261" y="120000"/>
                  </a:lnTo>
                  <a:lnTo>
                    <a:pt x="120000" y="52344"/>
                  </a:lnTo>
                  <a:lnTo>
                    <a:pt x="52461" y="0"/>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761" name="Shape 2761"/>
            <p:cNvSpPr/>
            <p:nvPr/>
          </p:nvSpPr>
          <p:spPr>
            <a:xfrm flipH="1">
              <a:off x="3773514" y="2804930"/>
              <a:ext cx="789900" cy="591299"/>
            </a:xfrm>
            <a:custGeom>
              <a:pathLst>
                <a:path extrusionOk="0" h="120000" w="120000">
                  <a:moveTo>
                    <a:pt x="88861" y="18300"/>
                  </a:moveTo>
                  <a:lnTo>
                    <a:pt x="66500" y="0"/>
                  </a:lnTo>
                  <a:lnTo>
                    <a:pt x="0" y="120000"/>
                  </a:lnTo>
                  <a:lnTo>
                    <a:pt x="20061" y="118983"/>
                  </a:lnTo>
                  <a:lnTo>
                    <a:pt x="120000" y="4216"/>
                  </a:lnTo>
                  <a:lnTo>
                    <a:pt x="88861" y="18300"/>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762" name="Shape 2762"/>
            <p:cNvSpPr/>
            <p:nvPr/>
          </p:nvSpPr>
          <p:spPr>
            <a:xfrm>
              <a:off x="983555" y="2858683"/>
              <a:ext cx="797100" cy="866100"/>
            </a:xfrm>
            <a:custGeom>
              <a:pathLst>
                <a:path extrusionOk="0" h="120000" w="120000">
                  <a:moveTo>
                    <a:pt x="36266" y="12438"/>
                  </a:moveTo>
                  <a:lnTo>
                    <a:pt x="52588" y="49111"/>
                  </a:lnTo>
                  <a:lnTo>
                    <a:pt x="0" y="80027"/>
                  </a:lnTo>
                  <a:lnTo>
                    <a:pt x="25288" y="120000"/>
                  </a:lnTo>
                  <a:lnTo>
                    <a:pt x="120000" y="31544"/>
                  </a:lnTo>
                  <a:lnTo>
                    <a:pt x="91011" y="0"/>
                  </a:lnTo>
                  <a:lnTo>
                    <a:pt x="36266" y="12438"/>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763" name="Shape 2763"/>
            <p:cNvSpPr/>
            <p:nvPr/>
          </p:nvSpPr>
          <p:spPr>
            <a:xfrm>
              <a:off x="1688288" y="2307727"/>
              <a:ext cx="1836600" cy="1183499"/>
            </a:xfrm>
            <a:custGeom>
              <a:pathLst>
                <a:path extrusionOk="0" h="120000" w="120000">
                  <a:moveTo>
                    <a:pt x="14822" y="0"/>
                  </a:moveTo>
                  <a:lnTo>
                    <a:pt x="21861" y="26016"/>
                  </a:lnTo>
                  <a:lnTo>
                    <a:pt x="0" y="48638"/>
                  </a:lnTo>
                  <a:lnTo>
                    <a:pt x="10516" y="77894"/>
                  </a:lnTo>
                  <a:lnTo>
                    <a:pt x="120000" y="120000"/>
                  </a:lnTo>
                  <a:lnTo>
                    <a:pt x="56361" y="35611"/>
                  </a:lnTo>
                  <a:lnTo>
                    <a:pt x="14822" y="0"/>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764" name="Shape 2764"/>
            <p:cNvSpPr/>
            <p:nvPr/>
          </p:nvSpPr>
          <p:spPr>
            <a:xfrm>
              <a:off x="9451057" y="2581041"/>
              <a:ext cx="1066500" cy="1080299"/>
            </a:xfrm>
            <a:custGeom>
              <a:pathLst>
                <a:path extrusionOk="0" h="120000" w="120000">
                  <a:moveTo>
                    <a:pt x="57100" y="0"/>
                  </a:moveTo>
                  <a:lnTo>
                    <a:pt x="50172" y="25150"/>
                  </a:lnTo>
                  <a:lnTo>
                    <a:pt x="0" y="67888"/>
                  </a:lnTo>
                  <a:lnTo>
                    <a:pt x="42361" y="109816"/>
                  </a:lnTo>
                  <a:lnTo>
                    <a:pt x="106344" y="120000"/>
                  </a:lnTo>
                  <a:lnTo>
                    <a:pt x="120000" y="94572"/>
                  </a:lnTo>
                  <a:lnTo>
                    <a:pt x="91538" y="60327"/>
                  </a:lnTo>
                  <a:lnTo>
                    <a:pt x="57100" y="0"/>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765" name="Shape 2765"/>
            <p:cNvSpPr/>
            <p:nvPr/>
          </p:nvSpPr>
          <p:spPr>
            <a:xfrm flipH="1">
              <a:off x="-6457" y="3318933"/>
              <a:ext cx="12177300" cy="2017800"/>
            </a:xfrm>
            <a:custGeom>
              <a:pathLst>
                <a:path extrusionOk="0" h="120000" w="120000">
                  <a:moveTo>
                    <a:pt x="120000" y="0"/>
                  </a:moveTo>
                  <a:lnTo>
                    <a:pt x="118550" y="1627"/>
                  </a:lnTo>
                  <a:cubicBezTo>
                    <a:pt x="112822" y="8605"/>
                    <a:pt x="107505" y="19805"/>
                    <a:pt x="101750" y="26577"/>
                  </a:cubicBezTo>
                  <a:cubicBezTo>
                    <a:pt x="95583" y="33833"/>
                    <a:pt x="89105" y="35800"/>
                    <a:pt x="82650" y="35366"/>
                  </a:cubicBezTo>
                  <a:cubicBezTo>
                    <a:pt x="72044" y="34661"/>
                    <a:pt x="61577" y="27544"/>
                    <a:pt x="51127" y="20827"/>
                  </a:cubicBezTo>
                  <a:cubicBezTo>
                    <a:pt x="40366" y="13905"/>
                    <a:pt x="29544" y="7388"/>
                    <a:pt x="18616" y="7072"/>
                  </a:cubicBezTo>
                  <a:cubicBezTo>
                    <a:pt x="13083" y="6905"/>
                    <a:pt x="7555" y="8344"/>
                    <a:pt x="2083" y="11372"/>
                  </a:cubicBezTo>
                  <a:lnTo>
                    <a:pt x="0" y="12733"/>
                  </a:lnTo>
                  <a:lnTo>
                    <a:pt x="0" y="120000"/>
                  </a:lnTo>
                  <a:lnTo>
                    <a:pt x="120000" y="120000"/>
                  </a:lnTo>
                  <a:close/>
                </a:path>
              </a:pathLst>
            </a:custGeom>
            <a:solidFill>
              <a:srgbClr val="129948"/>
            </a:solidFill>
            <a:ln>
              <a:noFill/>
            </a:ln>
          </p:spPr>
          <p:txBody>
            <a:bodyPr anchorCtr="0" anchor="t" bIns="45700" lIns="45700" rIns="45700" tIns="45700">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766" name="Shape 2766"/>
            <p:cNvSpPr/>
            <p:nvPr/>
          </p:nvSpPr>
          <p:spPr>
            <a:xfrm flipH="1">
              <a:off x="-52" y="3708400"/>
              <a:ext cx="12185699" cy="3149700"/>
            </a:xfrm>
            <a:custGeom>
              <a:pathLst>
                <a:path extrusionOk="0" h="120000" w="120000">
                  <a:moveTo>
                    <a:pt x="84961" y="16"/>
                  </a:moveTo>
                  <a:cubicBezTo>
                    <a:pt x="66255" y="-541"/>
                    <a:pt x="47011" y="13711"/>
                    <a:pt x="27894" y="20452"/>
                  </a:cubicBezTo>
                  <a:cubicBezTo>
                    <a:pt x="19333" y="23466"/>
                    <a:pt x="10655" y="24906"/>
                    <a:pt x="1988" y="24777"/>
                  </a:cubicBezTo>
                  <a:lnTo>
                    <a:pt x="0" y="24655"/>
                  </a:lnTo>
                  <a:lnTo>
                    <a:pt x="0" y="119999"/>
                  </a:lnTo>
                  <a:lnTo>
                    <a:pt x="120000" y="119999"/>
                  </a:lnTo>
                  <a:lnTo>
                    <a:pt x="120000" y="19716"/>
                  </a:lnTo>
                  <a:lnTo>
                    <a:pt x="118250" y="18639"/>
                  </a:lnTo>
                  <a:cubicBezTo>
                    <a:pt x="113216" y="15168"/>
                    <a:pt x="108527" y="9916"/>
                    <a:pt x="103472" y="6345"/>
                  </a:cubicBezTo>
                  <a:cubicBezTo>
                    <a:pt x="97377" y="2036"/>
                    <a:pt x="91200" y="206"/>
                    <a:pt x="84961" y="16"/>
                  </a:cubicBezTo>
                  <a:close/>
                </a:path>
              </a:pathLst>
            </a:custGeom>
            <a:solidFill>
              <a:srgbClr val="129948"/>
            </a:solidFill>
            <a:ln>
              <a:noFill/>
            </a:ln>
          </p:spPr>
          <p:txBody>
            <a:bodyPr anchorCtr="0" anchor="t" bIns="45700" lIns="45700" rIns="45700" tIns="45700">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767" name="Shape 2767"/>
            <p:cNvSpPr/>
            <p:nvPr/>
          </p:nvSpPr>
          <p:spPr>
            <a:xfrm flipH="1">
              <a:off x="-6399" y="3708400"/>
              <a:ext cx="12185699" cy="3149700"/>
            </a:xfrm>
            <a:custGeom>
              <a:pathLst>
                <a:path extrusionOk="0" h="120000" w="120000">
                  <a:moveTo>
                    <a:pt x="84961" y="16"/>
                  </a:moveTo>
                  <a:cubicBezTo>
                    <a:pt x="66255" y="-541"/>
                    <a:pt x="47011" y="13711"/>
                    <a:pt x="27894" y="20452"/>
                  </a:cubicBezTo>
                  <a:cubicBezTo>
                    <a:pt x="19333" y="23466"/>
                    <a:pt x="10655" y="24906"/>
                    <a:pt x="1988" y="24777"/>
                  </a:cubicBezTo>
                  <a:lnTo>
                    <a:pt x="0" y="24655"/>
                  </a:lnTo>
                  <a:lnTo>
                    <a:pt x="0" y="119999"/>
                  </a:lnTo>
                  <a:lnTo>
                    <a:pt x="120000" y="119999"/>
                  </a:lnTo>
                  <a:lnTo>
                    <a:pt x="120000" y="19716"/>
                  </a:lnTo>
                  <a:lnTo>
                    <a:pt x="118250" y="18639"/>
                  </a:lnTo>
                  <a:cubicBezTo>
                    <a:pt x="113216" y="15168"/>
                    <a:pt x="108527" y="9916"/>
                    <a:pt x="103472" y="6345"/>
                  </a:cubicBezTo>
                  <a:cubicBezTo>
                    <a:pt x="97377" y="2036"/>
                    <a:pt x="91200" y="206"/>
                    <a:pt x="84961" y="16"/>
                  </a:cubicBezTo>
                  <a:close/>
                </a:path>
              </a:pathLst>
            </a:custGeom>
            <a:solidFill>
              <a:srgbClr val="000000">
                <a:alpha val="22750"/>
              </a:srgbClr>
            </a:solidFill>
            <a:ln>
              <a:noFill/>
            </a:ln>
          </p:spPr>
          <p:txBody>
            <a:bodyPr anchorCtr="0" anchor="t" bIns="45700" lIns="45700" rIns="45700" tIns="45700">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grpSp>
      <p:sp>
        <p:nvSpPr>
          <p:cNvPr id="2768" name="Shape 2768"/>
          <p:cNvSpPr txBox="1"/>
          <p:nvPr>
            <p:ph type="title"/>
          </p:nvPr>
        </p:nvSpPr>
        <p:spPr>
          <a:xfrm>
            <a:off x="571500" y="63501"/>
            <a:ext cx="11045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769" name="Shape 2769"/>
          <p:cNvSpPr txBox="1"/>
          <p:nvPr>
            <p:ph idx="1" type="body"/>
          </p:nvPr>
        </p:nvSpPr>
        <p:spPr>
          <a:xfrm>
            <a:off x="571500" y="4476744"/>
            <a:ext cx="5303400" cy="18945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0"/>
              </a:spcAft>
              <a:buClr>
                <a:srgbClr val="7F7F7F"/>
              </a:buClr>
              <a:buSzPct val="100000"/>
              <a:buFont typeface="Arial"/>
              <a:buChar char="​"/>
              <a:defRPr b="0" i="0" sz="2000" u="none" cap="none" strike="noStrike">
                <a:solidFill>
                  <a:schemeClr val="lt1"/>
                </a:solidFill>
                <a:latin typeface="Arial"/>
                <a:ea typeface="Arial"/>
                <a:cs typeface="Arial"/>
                <a:sym typeface="Arial"/>
              </a:defRPr>
            </a:lvl1pPr>
            <a:lvl2pPr indent="0" lvl="1" marL="0" marR="0" rtl="0" algn="l">
              <a:lnSpc>
                <a:spcPct val="100000"/>
              </a:lnSpc>
              <a:spcBef>
                <a:spcPts val="200"/>
              </a:spcBef>
              <a:spcAft>
                <a:spcPts val="400"/>
              </a:spcAft>
              <a:buClr>
                <a:schemeClr val="accent2"/>
              </a:buClr>
              <a:buFont typeface="Arial"/>
              <a:buNone/>
              <a:defRPr b="0" i="0" sz="1800" u="none" cap="none" strike="noStrike">
                <a:solidFill>
                  <a:schemeClr val="lt1"/>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lt1"/>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lt1"/>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770" name="Shape 2770"/>
          <p:cNvSpPr txBox="1"/>
          <p:nvPr>
            <p:ph idx="2" type="body"/>
          </p:nvPr>
        </p:nvSpPr>
        <p:spPr>
          <a:xfrm>
            <a:off x="571500" y="1081137"/>
            <a:ext cx="11484900" cy="369300"/>
          </a:xfrm>
          <a:prstGeom prst="rect">
            <a:avLst/>
          </a:prstGeom>
          <a:noFill/>
          <a:ln>
            <a:noFill/>
          </a:ln>
        </p:spPr>
        <p:txBody>
          <a:bodyPr anchorCtr="0" anchor="t" bIns="91425" lIns="91425" rIns="91425" tIns="91425"/>
          <a:lstStyle>
            <a:lvl1pPr indent="152400" lvl="0" marL="0" marR="0" rtl="0" algn="l">
              <a:lnSpc>
                <a:spcPct val="100000"/>
              </a:lnSpc>
              <a:spcBef>
                <a:spcPts val="10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age_Content_Planes - Low">
    <p:spTree>
      <p:nvGrpSpPr>
        <p:cNvPr id="2771" name="Shape 2771"/>
        <p:cNvGrpSpPr/>
        <p:nvPr/>
      </p:nvGrpSpPr>
      <p:grpSpPr>
        <a:xfrm>
          <a:off x="0" y="0"/>
          <a:ext cx="0" cy="0"/>
          <a:chOff x="0" y="0"/>
          <a:chExt cx="0" cy="0"/>
        </a:xfrm>
      </p:grpSpPr>
      <p:grpSp>
        <p:nvGrpSpPr>
          <p:cNvPr id="2772" name="Shape 2772"/>
          <p:cNvGrpSpPr/>
          <p:nvPr/>
        </p:nvGrpSpPr>
        <p:grpSpPr>
          <a:xfrm>
            <a:off x="-8233" y="4613630"/>
            <a:ext cx="12202113" cy="2244412"/>
            <a:chOff x="-8234" y="4613630"/>
            <a:chExt cx="12202113" cy="2244412"/>
          </a:xfrm>
        </p:grpSpPr>
        <p:grpSp>
          <p:nvGrpSpPr>
            <p:cNvPr id="2773" name="Shape 2773"/>
            <p:cNvGrpSpPr/>
            <p:nvPr/>
          </p:nvGrpSpPr>
          <p:grpSpPr>
            <a:xfrm>
              <a:off x="-7379" y="4613630"/>
              <a:ext cx="12201259" cy="1564266"/>
              <a:chOff x="18821" y="0"/>
              <a:chExt cx="24407400" cy="3128533"/>
            </a:xfrm>
          </p:grpSpPr>
          <p:sp>
            <p:nvSpPr>
              <p:cNvPr id="2774" name="Shape 2774"/>
              <p:cNvSpPr/>
              <p:nvPr/>
            </p:nvSpPr>
            <p:spPr>
              <a:xfrm>
                <a:off x="3475517" y="1038758"/>
                <a:ext cx="375000" cy="35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775" name="Shape 2775"/>
              <p:cNvSpPr/>
              <p:nvPr/>
            </p:nvSpPr>
            <p:spPr>
              <a:xfrm>
                <a:off x="4476219" y="1030004"/>
                <a:ext cx="370200" cy="354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776" name="Shape 2776"/>
              <p:cNvSpPr/>
              <p:nvPr/>
            </p:nvSpPr>
            <p:spPr>
              <a:xfrm>
                <a:off x="1690092" y="1082886"/>
                <a:ext cx="286200" cy="320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777" name="Shape 2777"/>
              <p:cNvSpPr/>
              <p:nvPr/>
            </p:nvSpPr>
            <p:spPr>
              <a:xfrm>
                <a:off x="22799448" y="1144874"/>
                <a:ext cx="370200" cy="426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778" name="Shape 2778"/>
              <p:cNvSpPr/>
              <p:nvPr/>
            </p:nvSpPr>
            <p:spPr>
              <a:xfrm>
                <a:off x="21642514" y="1196423"/>
                <a:ext cx="345900" cy="5193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779" name="Shape 2779"/>
              <p:cNvSpPr/>
              <p:nvPr/>
            </p:nvSpPr>
            <p:spPr>
              <a:xfrm>
                <a:off x="6898839" y="370711"/>
                <a:ext cx="532500" cy="72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780" name="Shape 2780"/>
              <p:cNvSpPr/>
              <p:nvPr/>
            </p:nvSpPr>
            <p:spPr>
              <a:xfrm>
                <a:off x="20853145" y="1023466"/>
                <a:ext cx="532500" cy="72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781" name="Shape 2781"/>
              <p:cNvSpPr/>
              <p:nvPr/>
            </p:nvSpPr>
            <p:spPr>
              <a:xfrm>
                <a:off x="18821" y="766633"/>
                <a:ext cx="24407400" cy="2361900"/>
              </a:xfrm>
              <a:custGeom>
                <a:pathLst>
                  <a:path extrusionOk="0" h="120000" w="120000">
                    <a:moveTo>
                      <a:pt x="46205" y="239"/>
                    </a:moveTo>
                    <a:cubicBezTo>
                      <a:pt x="59122" y="-3352"/>
                      <a:pt x="72105" y="33836"/>
                      <a:pt x="85205" y="46742"/>
                    </a:cubicBezTo>
                    <a:cubicBezTo>
                      <a:pt x="95266" y="56650"/>
                      <a:pt x="105600" y="51699"/>
                      <a:pt x="115544" y="32231"/>
                    </a:cubicBezTo>
                    <a:lnTo>
                      <a:pt x="120000" y="31243"/>
                    </a:lnTo>
                    <a:lnTo>
                      <a:pt x="120000" y="119931"/>
                    </a:lnTo>
                    <a:lnTo>
                      <a:pt x="0" y="120000"/>
                    </a:lnTo>
                    <a:lnTo>
                      <a:pt x="0" y="17868"/>
                    </a:lnTo>
                    <a:lnTo>
                      <a:pt x="10911" y="29633"/>
                    </a:lnTo>
                    <a:cubicBezTo>
                      <a:pt x="13838" y="30558"/>
                      <a:pt x="16922" y="30055"/>
                      <a:pt x="19922" y="28245"/>
                    </a:cubicBezTo>
                    <a:cubicBezTo>
                      <a:pt x="24761" y="25338"/>
                      <a:pt x="28977" y="18885"/>
                      <a:pt x="33561" y="12649"/>
                    </a:cubicBezTo>
                    <a:cubicBezTo>
                      <a:pt x="37733" y="6972"/>
                      <a:pt x="41938" y="1427"/>
                      <a:pt x="46205" y="239"/>
                    </a:cubicBez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782" name="Shape 2782"/>
              <p:cNvSpPr/>
              <p:nvPr/>
            </p:nvSpPr>
            <p:spPr>
              <a:xfrm>
                <a:off x="21946990" y="1019524"/>
                <a:ext cx="532500" cy="704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783" name="Shape 2783"/>
              <p:cNvSpPr/>
              <p:nvPr/>
            </p:nvSpPr>
            <p:spPr>
              <a:xfrm>
                <a:off x="23551039" y="784802"/>
                <a:ext cx="516900" cy="718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784" name="Shape 2784"/>
              <p:cNvSpPr/>
              <p:nvPr/>
            </p:nvSpPr>
            <p:spPr>
              <a:xfrm>
                <a:off x="13374968" y="785508"/>
                <a:ext cx="416100" cy="426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785" name="Shape 2785"/>
              <p:cNvSpPr/>
              <p:nvPr/>
            </p:nvSpPr>
            <p:spPr>
              <a:xfrm>
                <a:off x="10400627" y="311993"/>
                <a:ext cx="416100" cy="5193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786" name="Shape 2786"/>
              <p:cNvSpPr/>
              <p:nvPr/>
            </p:nvSpPr>
            <p:spPr>
              <a:xfrm>
                <a:off x="11817467" y="430979"/>
                <a:ext cx="545400" cy="522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787" name="Shape 2787"/>
              <p:cNvSpPr/>
              <p:nvPr/>
            </p:nvSpPr>
            <p:spPr>
              <a:xfrm>
                <a:off x="12679121" y="379296"/>
                <a:ext cx="545400" cy="7473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788" name="Shape 2788"/>
              <p:cNvSpPr/>
              <p:nvPr/>
            </p:nvSpPr>
            <p:spPr>
              <a:xfrm>
                <a:off x="10787770" y="483916"/>
                <a:ext cx="416100" cy="399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789" name="Shape 2789"/>
              <p:cNvSpPr/>
              <p:nvPr/>
            </p:nvSpPr>
            <p:spPr>
              <a:xfrm>
                <a:off x="12278178" y="631958"/>
                <a:ext cx="375000" cy="35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790" name="Shape 2790"/>
              <p:cNvSpPr/>
              <p:nvPr/>
            </p:nvSpPr>
            <p:spPr>
              <a:xfrm>
                <a:off x="4884642" y="848033"/>
                <a:ext cx="425400" cy="463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791" name="Shape 2791"/>
              <p:cNvSpPr/>
              <p:nvPr/>
            </p:nvSpPr>
            <p:spPr>
              <a:xfrm>
                <a:off x="5245805" y="535600"/>
                <a:ext cx="483000" cy="674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792" name="Shape 2792"/>
              <p:cNvSpPr/>
              <p:nvPr/>
            </p:nvSpPr>
            <p:spPr>
              <a:xfrm>
                <a:off x="5872058" y="591410"/>
                <a:ext cx="483000" cy="5598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793" name="Shape 2793"/>
              <p:cNvSpPr/>
              <p:nvPr/>
            </p:nvSpPr>
            <p:spPr>
              <a:xfrm>
                <a:off x="3022033" y="977920"/>
                <a:ext cx="483000" cy="463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794" name="Shape 2794"/>
              <p:cNvSpPr/>
              <p:nvPr/>
            </p:nvSpPr>
            <p:spPr>
              <a:xfrm>
                <a:off x="1916790" y="657293"/>
                <a:ext cx="630000" cy="72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795" name="Shape 2795"/>
              <p:cNvSpPr/>
              <p:nvPr/>
            </p:nvSpPr>
            <p:spPr>
              <a:xfrm>
                <a:off x="795856" y="851304"/>
                <a:ext cx="510600" cy="48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796" name="Shape 2796"/>
              <p:cNvSpPr/>
              <p:nvPr/>
            </p:nvSpPr>
            <p:spPr>
              <a:xfrm>
                <a:off x="186887" y="289450"/>
                <a:ext cx="775800" cy="9708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797" name="Shape 2797"/>
              <p:cNvSpPr/>
              <p:nvPr/>
            </p:nvSpPr>
            <p:spPr>
              <a:xfrm>
                <a:off x="8013468" y="468675"/>
                <a:ext cx="381000" cy="409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798" name="Shape 2798"/>
              <p:cNvSpPr/>
              <p:nvPr/>
            </p:nvSpPr>
            <p:spPr>
              <a:xfrm>
                <a:off x="9274654" y="0"/>
                <a:ext cx="636000" cy="8415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799" name="Shape 2799"/>
              <p:cNvSpPr/>
              <p:nvPr/>
            </p:nvSpPr>
            <p:spPr>
              <a:xfrm>
                <a:off x="8968102" y="450864"/>
                <a:ext cx="381000" cy="35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800" name="Shape 2800"/>
              <p:cNvSpPr/>
              <p:nvPr/>
            </p:nvSpPr>
            <p:spPr>
              <a:xfrm>
                <a:off x="11581272" y="639518"/>
                <a:ext cx="287100" cy="2751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801" name="Shape 2801"/>
              <p:cNvSpPr/>
              <p:nvPr/>
            </p:nvSpPr>
            <p:spPr>
              <a:xfrm>
                <a:off x="7357438" y="576547"/>
                <a:ext cx="309000" cy="409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grpSp>
        <p:sp>
          <p:nvSpPr>
            <p:cNvPr id="2802" name="Shape 2802"/>
            <p:cNvSpPr/>
            <p:nvPr/>
          </p:nvSpPr>
          <p:spPr>
            <a:xfrm>
              <a:off x="10946699" y="5407889"/>
              <a:ext cx="249900" cy="342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803" name="Shape 2803"/>
            <p:cNvSpPr/>
            <p:nvPr/>
          </p:nvSpPr>
          <p:spPr>
            <a:xfrm>
              <a:off x="11452939" y="5374819"/>
              <a:ext cx="359100" cy="492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804" name="Shape 2804"/>
            <p:cNvSpPr/>
            <p:nvPr/>
          </p:nvSpPr>
          <p:spPr>
            <a:xfrm>
              <a:off x="666760" y="5691776"/>
              <a:ext cx="161100" cy="2355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805" name="Shape 2805"/>
            <p:cNvSpPr/>
            <p:nvPr/>
          </p:nvSpPr>
          <p:spPr>
            <a:xfrm>
              <a:off x="141673" y="5204810"/>
              <a:ext cx="354300" cy="443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806" name="Shape 2806"/>
            <p:cNvSpPr/>
            <p:nvPr/>
          </p:nvSpPr>
          <p:spPr>
            <a:xfrm>
              <a:off x="454704" y="5377762"/>
              <a:ext cx="249900" cy="23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807" name="Shape 2807"/>
            <p:cNvSpPr/>
            <p:nvPr/>
          </p:nvSpPr>
          <p:spPr>
            <a:xfrm>
              <a:off x="1013879" y="5386917"/>
              <a:ext cx="185700" cy="177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808" name="Shape 2808"/>
            <p:cNvSpPr/>
            <p:nvPr/>
          </p:nvSpPr>
          <p:spPr>
            <a:xfrm>
              <a:off x="10046797" y="5172067"/>
              <a:ext cx="249900" cy="3621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809" name="Shape 2809"/>
            <p:cNvSpPr/>
            <p:nvPr/>
          </p:nvSpPr>
          <p:spPr>
            <a:xfrm>
              <a:off x="9875600" y="5229689"/>
              <a:ext cx="211200" cy="246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810" name="Shape 2810"/>
            <p:cNvSpPr/>
            <p:nvPr/>
          </p:nvSpPr>
          <p:spPr>
            <a:xfrm>
              <a:off x="9933260" y="5477080"/>
              <a:ext cx="142200" cy="177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811" name="Shape 2811"/>
            <p:cNvSpPr/>
            <p:nvPr/>
          </p:nvSpPr>
          <p:spPr>
            <a:xfrm>
              <a:off x="7753892" y="5071703"/>
              <a:ext cx="185700" cy="232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812" name="Shape 2812"/>
            <p:cNvSpPr/>
            <p:nvPr/>
          </p:nvSpPr>
          <p:spPr>
            <a:xfrm>
              <a:off x="7454006" y="4938710"/>
              <a:ext cx="258000" cy="353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813" name="Shape 2813"/>
            <p:cNvSpPr/>
            <p:nvPr/>
          </p:nvSpPr>
          <p:spPr>
            <a:xfrm>
              <a:off x="9349803" y="5026612"/>
              <a:ext cx="183900" cy="252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814" name="Shape 2814"/>
            <p:cNvSpPr/>
            <p:nvPr/>
          </p:nvSpPr>
          <p:spPr>
            <a:xfrm>
              <a:off x="8769296" y="4964612"/>
              <a:ext cx="183900" cy="252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815" name="Shape 2815"/>
            <p:cNvSpPr/>
            <p:nvPr/>
          </p:nvSpPr>
          <p:spPr>
            <a:xfrm>
              <a:off x="8964982" y="4814351"/>
              <a:ext cx="354300" cy="485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816" name="Shape 2816"/>
            <p:cNvSpPr/>
            <p:nvPr/>
          </p:nvSpPr>
          <p:spPr>
            <a:xfrm>
              <a:off x="-8233" y="5184642"/>
              <a:ext cx="12198000" cy="1673400"/>
            </a:xfrm>
            <a:custGeom>
              <a:pathLst>
                <a:path extrusionOk="0" h="120000" w="120000">
                  <a:moveTo>
                    <a:pt x="83832" y="7"/>
                  </a:moveTo>
                  <a:cubicBezTo>
                    <a:pt x="88394" y="213"/>
                    <a:pt x="92901" y="4886"/>
                    <a:pt x="97351" y="13199"/>
                  </a:cubicBezTo>
                  <a:cubicBezTo>
                    <a:pt x="102208" y="22291"/>
                    <a:pt x="106675" y="35626"/>
                    <a:pt x="111787" y="41014"/>
                  </a:cubicBezTo>
                  <a:cubicBezTo>
                    <a:pt x="114471" y="43844"/>
                    <a:pt x="117205" y="44336"/>
                    <a:pt x="119905" y="42461"/>
                  </a:cubicBezTo>
                  <a:lnTo>
                    <a:pt x="119999" y="42413"/>
                  </a:lnTo>
                  <a:lnTo>
                    <a:pt x="119999" y="120000"/>
                  </a:lnTo>
                  <a:lnTo>
                    <a:pt x="0" y="120000"/>
                  </a:lnTo>
                  <a:lnTo>
                    <a:pt x="7" y="31986"/>
                  </a:lnTo>
                  <a:cubicBezTo>
                    <a:pt x="6953" y="22163"/>
                    <a:pt x="14049" y="18826"/>
                    <a:pt x="21116" y="22116"/>
                  </a:cubicBezTo>
                  <a:cubicBezTo>
                    <a:pt x="29373" y="25946"/>
                    <a:pt x="37552" y="38789"/>
                    <a:pt x="45826" y="37168"/>
                  </a:cubicBezTo>
                  <a:cubicBezTo>
                    <a:pt x="51216" y="36135"/>
                    <a:pt x="56539" y="29030"/>
                    <a:pt x="61829" y="21480"/>
                  </a:cubicBezTo>
                  <a:cubicBezTo>
                    <a:pt x="69169" y="11006"/>
                    <a:pt x="76464" y="-326"/>
                    <a:pt x="83832" y="7"/>
                  </a:cubicBez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817" name="Shape 2817"/>
            <p:cNvSpPr/>
            <p:nvPr/>
          </p:nvSpPr>
          <p:spPr>
            <a:xfrm>
              <a:off x="7965693" y="4658326"/>
              <a:ext cx="401100" cy="54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818" name="Shape 2818"/>
            <p:cNvSpPr/>
            <p:nvPr/>
          </p:nvSpPr>
          <p:spPr>
            <a:xfrm>
              <a:off x="684952" y="5204810"/>
              <a:ext cx="354299" cy="443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819" name="Shape 2819"/>
            <p:cNvSpPr/>
            <p:nvPr/>
          </p:nvSpPr>
          <p:spPr>
            <a:xfrm>
              <a:off x="11220699" y="5529512"/>
              <a:ext cx="169200" cy="232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820" name="Shape 2820"/>
            <p:cNvSpPr/>
            <p:nvPr/>
          </p:nvSpPr>
          <p:spPr>
            <a:xfrm>
              <a:off x="7095572" y="5076869"/>
              <a:ext cx="249900" cy="342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821" name="Shape 2821"/>
            <p:cNvSpPr/>
            <p:nvPr/>
          </p:nvSpPr>
          <p:spPr>
            <a:xfrm>
              <a:off x="6835203" y="5134482"/>
              <a:ext cx="249900" cy="342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822" name="Shape 2822"/>
            <p:cNvSpPr/>
            <p:nvPr/>
          </p:nvSpPr>
          <p:spPr>
            <a:xfrm>
              <a:off x="8312140" y="4876957"/>
              <a:ext cx="258000" cy="353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grpSp>
      <p:sp>
        <p:nvSpPr>
          <p:cNvPr id="2823" name="Shape 2823"/>
          <p:cNvSpPr txBox="1"/>
          <p:nvPr>
            <p:ph idx="1" type="body"/>
          </p:nvPr>
        </p:nvSpPr>
        <p:spPr>
          <a:xfrm>
            <a:off x="571500" y="1764283"/>
            <a:ext cx="5303400" cy="30939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4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824" name="Shape 2824"/>
          <p:cNvSpPr txBox="1"/>
          <p:nvPr>
            <p:ph idx="2" type="body"/>
          </p:nvPr>
        </p:nvSpPr>
        <p:spPr>
          <a:xfrm>
            <a:off x="6313932" y="1764283"/>
            <a:ext cx="5303399" cy="30939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4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825" name="Shape 2825"/>
          <p:cNvSpPr txBox="1"/>
          <p:nvPr>
            <p:ph idx="3" type="body"/>
          </p:nvPr>
        </p:nvSpPr>
        <p:spPr>
          <a:xfrm>
            <a:off x="571500" y="1081137"/>
            <a:ext cx="11046900" cy="369300"/>
          </a:xfrm>
          <a:prstGeom prst="rect">
            <a:avLst/>
          </a:prstGeom>
          <a:noFill/>
          <a:ln>
            <a:noFill/>
          </a:ln>
        </p:spPr>
        <p:txBody>
          <a:bodyPr anchorCtr="0" anchor="t" bIns="91425" lIns="91425" rIns="91425" tIns="91425"/>
          <a:lstStyle>
            <a:lvl1pPr indent="152400" lvl="0" marL="0" marR="0" rtl="0" algn="l">
              <a:lnSpc>
                <a:spcPct val="100000"/>
              </a:lnSpc>
              <a:spcBef>
                <a:spcPts val="10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826" name="Shape 2826"/>
          <p:cNvSpPr txBox="1"/>
          <p:nvPr>
            <p:ph type="title"/>
          </p:nvPr>
        </p:nvSpPr>
        <p:spPr>
          <a:xfrm>
            <a:off x="571500" y="63501"/>
            <a:ext cx="11045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_Stage_Content_Planes - Low">
    <p:spTree>
      <p:nvGrpSpPr>
        <p:cNvPr id="2827" name="Shape 2827"/>
        <p:cNvGrpSpPr/>
        <p:nvPr/>
      </p:nvGrpSpPr>
      <p:grpSpPr>
        <a:xfrm>
          <a:off x="0" y="0"/>
          <a:ext cx="0" cy="0"/>
          <a:chOff x="0" y="0"/>
          <a:chExt cx="0" cy="0"/>
        </a:xfrm>
      </p:grpSpPr>
      <p:pic>
        <p:nvPicPr>
          <p:cNvPr id="2828" name="Shape 2828"/>
          <p:cNvPicPr preferRelativeResize="0"/>
          <p:nvPr/>
        </p:nvPicPr>
        <p:blipFill rotWithShape="1">
          <a:blip r:embed="rId2">
            <a:alphaModFix/>
          </a:blip>
          <a:srcRect b="0" l="3993" r="8040" t="0"/>
          <a:stretch/>
        </p:blipFill>
        <p:spPr>
          <a:xfrm>
            <a:off x="2175" y="4343401"/>
            <a:ext cx="11807400" cy="2754599"/>
          </a:xfrm>
          <a:prstGeom prst="rect">
            <a:avLst/>
          </a:prstGeom>
          <a:noFill/>
          <a:ln>
            <a:noFill/>
          </a:ln>
        </p:spPr>
      </p:pic>
      <p:grpSp>
        <p:nvGrpSpPr>
          <p:cNvPr id="2829" name="Shape 2829"/>
          <p:cNvGrpSpPr/>
          <p:nvPr/>
        </p:nvGrpSpPr>
        <p:grpSpPr>
          <a:xfrm>
            <a:off x="-8233" y="4613630"/>
            <a:ext cx="12202113" cy="2244412"/>
            <a:chOff x="-8234" y="4613630"/>
            <a:chExt cx="12202113" cy="2244412"/>
          </a:xfrm>
        </p:grpSpPr>
        <p:grpSp>
          <p:nvGrpSpPr>
            <p:cNvPr id="2830" name="Shape 2830"/>
            <p:cNvGrpSpPr/>
            <p:nvPr/>
          </p:nvGrpSpPr>
          <p:grpSpPr>
            <a:xfrm>
              <a:off x="-7379" y="4613630"/>
              <a:ext cx="12201259" cy="1564266"/>
              <a:chOff x="18821" y="0"/>
              <a:chExt cx="24407400" cy="3128533"/>
            </a:xfrm>
          </p:grpSpPr>
          <p:sp>
            <p:nvSpPr>
              <p:cNvPr id="2831" name="Shape 2831"/>
              <p:cNvSpPr/>
              <p:nvPr/>
            </p:nvSpPr>
            <p:spPr>
              <a:xfrm>
                <a:off x="3475517" y="1038758"/>
                <a:ext cx="375000" cy="35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832" name="Shape 2832"/>
              <p:cNvSpPr/>
              <p:nvPr/>
            </p:nvSpPr>
            <p:spPr>
              <a:xfrm>
                <a:off x="4476219" y="1030004"/>
                <a:ext cx="370200" cy="354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833" name="Shape 2833"/>
              <p:cNvSpPr/>
              <p:nvPr/>
            </p:nvSpPr>
            <p:spPr>
              <a:xfrm>
                <a:off x="1690092" y="1082886"/>
                <a:ext cx="286200" cy="320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834" name="Shape 2834"/>
              <p:cNvSpPr/>
              <p:nvPr/>
            </p:nvSpPr>
            <p:spPr>
              <a:xfrm>
                <a:off x="22799448" y="1144874"/>
                <a:ext cx="370200" cy="426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835" name="Shape 2835"/>
              <p:cNvSpPr/>
              <p:nvPr/>
            </p:nvSpPr>
            <p:spPr>
              <a:xfrm>
                <a:off x="21642514" y="1196423"/>
                <a:ext cx="345900" cy="5193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836" name="Shape 2836"/>
              <p:cNvSpPr/>
              <p:nvPr/>
            </p:nvSpPr>
            <p:spPr>
              <a:xfrm>
                <a:off x="6898839" y="370711"/>
                <a:ext cx="532500" cy="72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837" name="Shape 2837"/>
              <p:cNvSpPr/>
              <p:nvPr/>
            </p:nvSpPr>
            <p:spPr>
              <a:xfrm>
                <a:off x="20853145" y="1023466"/>
                <a:ext cx="532500" cy="72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838" name="Shape 2838"/>
              <p:cNvSpPr/>
              <p:nvPr/>
            </p:nvSpPr>
            <p:spPr>
              <a:xfrm>
                <a:off x="18821" y="766633"/>
                <a:ext cx="24407400" cy="2361900"/>
              </a:xfrm>
              <a:custGeom>
                <a:pathLst>
                  <a:path extrusionOk="0" h="120000" w="120000">
                    <a:moveTo>
                      <a:pt x="46205" y="239"/>
                    </a:moveTo>
                    <a:cubicBezTo>
                      <a:pt x="59122" y="-3352"/>
                      <a:pt x="72105" y="33836"/>
                      <a:pt x="85205" y="46742"/>
                    </a:cubicBezTo>
                    <a:cubicBezTo>
                      <a:pt x="95266" y="56650"/>
                      <a:pt x="105600" y="51699"/>
                      <a:pt x="115544" y="32231"/>
                    </a:cubicBezTo>
                    <a:lnTo>
                      <a:pt x="120000" y="31243"/>
                    </a:lnTo>
                    <a:lnTo>
                      <a:pt x="120000" y="119931"/>
                    </a:lnTo>
                    <a:lnTo>
                      <a:pt x="0" y="120000"/>
                    </a:lnTo>
                    <a:lnTo>
                      <a:pt x="0" y="17868"/>
                    </a:lnTo>
                    <a:lnTo>
                      <a:pt x="10911" y="29633"/>
                    </a:lnTo>
                    <a:cubicBezTo>
                      <a:pt x="13838" y="30558"/>
                      <a:pt x="16922" y="30055"/>
                      <a:pt x="19922" y="28245"/>
                    </a:cubicBezTo>
                    <a:cubicBezTo>
                      <a:pt x="24761" y="25338"/>
                      <a:pt x="28977" y="18885"/>
                      <a:pt x="33561" y="12649"/>
                    </a:cubicBezTo>
                    <a:cubicBezTo>
                      <a:pt x="37733" y="6972"/>
                      <a:pt x="41938" y="1427"/>
                      <a:pt x="46205" y="239"/>
                    </a:cubicBez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839" name="Shape 2839"/>
              <p:cNvSpPr/>
              <p:nvPr/>
            </p:nvSpPr>
            <p:spPr>
              <a:xfrm>
                <a:off x="21946990" y="1019524"/>
                <a:ext cx="532500" cy="704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840" name="Shape 2840"/>
              <p:cNvSpPr/>
              <p:nvPr/>
            </p:nvSpPr>
            <p:spPr>
              <a:xfrm>
                <a:off x="23551039" y="784802"/>
                <a:ext cx="516900" cy="718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841" name="Shape 2841"/>
              <p:cNvSpPr/>
              <p:nvPr/>
            </p:nvSpPr>
            <p:spPr>
              <a:xfrm>
                <a:off x="13374968" y="785508"/>
                <a:ext cx="416100" cy="426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842" name="Shape 2842"/>
              <p:cNvSpPr/>
              <p:nvPr/>
            </p:nvSpPr>
            <p:spPr>
              <a:xfrm>
                <a:off x="10400627" y="311993"/>
                <a:ext cx="416100" cy="5193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843" name="Shape 2843"/>
              <p:cNvSpPr/>
              <p:nvPr/>
            </p:nvSpPr>
            <p:spPr>
              <a:xfrm>
                <a:off x="11817467" y="430979"/>
                <a:ext cx="545400" cy="522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844" name="Shape 2844"/>
              <p:cNvSpPr/>
              <p:nvPr/>
            </p:nvSpPr>
            <p:spPr>
              <a:xfrm>
                <a:off x="12679121" y="379296"/>
                <a:ext cx="545400" cy="7473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845" name="Shape 2845"/>
              <p:cNvSpPr/>
              <p:nvPr/>
            </p:nvSpPr>
            <p:spPr>
              <a:xfrm>
                <a:off x="10787770" y="483916"/>
                <a:ext cx="416100" cy="399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846" name="Shape 2846"/>
              <p:cNvSpPr/>
              <p:nvPr/>
            </p:nvSpPr>
            <p:spPr>
              <a:xfrm>
                <a:off x="12278178" y="631958"/>
                <a:ext cx="375000" cy="35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847" name="Shape 2847"/>
              <p:cNvSpPr/>
              <p:nvPr/>
            </p:nvSpPr>
            <p:spPr>
              <a:xfrm>
                <a:off x="4884642" y="848033"/>
                <a:ext cx="425400" cy="463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848" name="Shape 2848"/>
              <p:cNvSpPr/>
              <p:nvPr/>
            </p:nvSpPr>
            <p:spPr>
              <a:xfrm>
                <a:off x="5245805" y="535600"/>
                <a:ext cx="483000" cy="674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849" name="Shape 2849"/>
              <p:cNvSpPr/>
              <p:nvPr/>
            </p:nvSpPr>
            <p:spPr>
              <a:xfrm>
                <a:off x="5872058" y="591410"/>
                <a:ext cx="483000" cy="5598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850" name="Shape 2850"/>
              <p:cNvSpPr/>
              <p:nvPr/>
            </p:nvSpPr>
            <p:spPr>
              <a:xfrm>
                <a:off x="3022033" y="977920"/>
                <a:ext cx="483000" cy="463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851" name="Shape 2851"/>
              <p:cNvSpPr/>
              <p:nvPr/>
            </p:nvSpPr>
            <p:spPr>
              <a:xfrm>
                <a:off x="1916790" y="657293"/>
                <a:ext cx="630000" cy="72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852" name="Shape 2852"/>
              <p:cNvSpPr/>
              <p:nvPr/>
            </p:nvSpPr>
            <p:spPr>
              <a:xfrm>
                <a:off x="795856" y="851304"/>
                <a:ext cx="510600" cy="48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853" name="Shape 2853"/>
              <p:cNvSpPr/>
              <p:nvPr/>
            </p:nvSpPr>
            <p:spPr>
              <a:xfrm>
                <a:off x="186887" y="289450"/>
                <a:ext cx="775800" cy="9708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854" name="Shape 2854"/>
              <p:cNvSpPr/>
              <p:nvPr/>
            </p:nvSpPr>
            <p:spPr>
              <a:xfrm>
                <a:off x="8013468" y="468675"/>
                <a:ext cx="381000" cy="409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855" name="Shape 2855"/>
              <p:cNvSpPr/>
              <p:nvPr/>
            </p:nvSpPr>
            <p:spPr>
              <a:xfrm>
                <a:off x="9274654" y="0"/>
                <a:ext cx="636000" cy="8415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856" name="Shape 2856"/>
              <p:cNvSpPr/>
              <p:nvPr/>
            </p:nvSpPr>
            <p:spPr>
              <a:xfrm>
                <a:off x="8968102" y="450864"/>
                <a:ext cx="381000" cy="35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857" name="Shape 2857"/>
              <p:cNvSpPr/>
              <p:nvPr/>
            </p:nvSpPr>
            <p:spPr>
              <a:xfrm>
                <a:off x="11581272" y="639518"/>
                <a:ext cx="287100" cy="2751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858" name="Shape 2858"/>
              <p:cNvSpPr/>
              <p:nvPr/>
            </p:nvSpPr>
            <p:spPr>
              <a:xfrm>
                <a:off x="7357438" y="576547"/>
                <a:ext cx="309000" cy="409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grpSp>
        <p:sp>
          <p:nvSpPr>
            <p:cNvPr id="2859" name="Shape 2859"/>
            <p:cNvSpPr/>
            <p:nvPr/>
          </p:nvSpPr>
          <p:spPr>
            <a:xfrm>
              <a:off x="10946699" y="5407889"/>
              <a:ext cx="249900" cy="342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860" name="Shape 2860"/>
            <p:cNvSpPr/>
            <p:nvPr/>
          </p:nvSpPr>
          <p:spPr>
            <a:xfrm>
              <a:off x="11452939" y="5374819"/>
              <a:ext cx="359100" cy="492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861" name="Shape 2861"/>
            <p:cNvSpPr/>
            <p:nvPr/>
          </p:nvSpPr>
          <p:spPr>
            <a:xfrm>
              <a:off x="666760" y="5691776"/>
              <a:ext cx="161100" cy="2355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862" name="Shape 2862"/>
            <p:cNvSpPr/>
            <p:nvPr/>
          </p:nvSpPr>
          <p:spPr>
            <a:xfrm>
              <a:off x="141673" y="5204810"/>
              <a:ext cx="354300" cy="443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863" name="Shape 2863"/>
            <p:cNvSpPr/>
            <p:nvPr/>
          </p:nvSpPr>
          <p:spPr>
            <a:xfrm>
              <a:off x="454704" y="5377762"/>
              <a:ext cx="249900" cy="23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864" name="Shape 2864"/>
            <p:cNvSpPr/>
            <p:nvPr/>
          </p:nvSpPr>
          <p:spPr>
            <a:xfrm>
              <a:off x="1013879" y="5386917"/>
              <a:ext cx="185700" cy="177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865" name="Shape 2865"/>
            <p:cNvSpPr/>
            <p:nvPr/>
          </p:nvSpPr>
          <p:spPr>
            <a:xfrm>
              <a:off x="10046797" y="5172067"/>
              <a:ext cx="249900" cy="3621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866" name="Shape 2866"/>
            <p:cNvSpPr/>
            <p:nvPr/>
          </p:nvSpPr>
          <p:spPr>
            <a:xfrm>
              <a:off x="9875600" y="5229689"/>
              <a:ext cx="211200" cy="246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867" name="Shape 2867"/>
            <p:cNvSpPr/>
            <p:nvPr/>
          </p:nvSpPr>
          <p:spPr>
            <a:xfrm>
              <a:off x="9933260" y="5477080"/>
              <a:ext cx="142200" cy="177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868" name="Shape 2868"/>
            <p:cNvSpPr/>
            <p:nvPr/>
          </p:nvSpPr>
          <p:spPr>
            <a:xfrm>
              <a:off x="7753892" y="5071703"/>
              <a:ext cx="185700" cy="232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869" name="Shape 2869"/>
            <p:cNvSpPr/>
            <p:nvPr/>
          </p:nvSpPr>
          <p:spPr>
            <a:xfrm>
              <a:off x="7454006" y="4938710"/>
              <a:ext cx="258000" cy="353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870" name="Shape 2870"/>
            <p:cNvSpPr/>
            <p:nvPr/>
          </p:nvSpPr>
          <p:spPr>
            <a:xfrm>
              <a:off x="9349803" y="5026612"/>
              <a:ext cx="183900" cy="252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871" name="Shape 2871"/>
            <p:cNvSpPr/>
            <p:nvPr/>
          </p:nvSpPr>
          <p:spPr>
            <a:xfrm>
              <a:off x="8769296" y="4964612"/>
              <a:ext cx="183900" cy="252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872" name="Shape 2872"/>
            <p:cNvSpPr/>
            <p:nvPr/>
          </p:nvSpPr>
          <p:spPr>
            <a:xfrm>
              <a:off x="8964982" y="4814351"/>
              <a:ext cx="354300" cy="485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873" name="Shape 2873"/>
            <p:cNvSpPr/>
            <p:nvPr/>
          </p:nvSpPr>
          <p:spPr>
            <a:xfrm>
              <a:off x="-8233" y="5184642"/>
              <a:ext cx="12198000" cy="1673400"/>
            </a:xfrm>
            <a:custGeom>
              <a:pathLst>
                <a:path extrusionOk="0" h="120000" w="120000">
                  <a:moveTo>
                    <a:pt x="83832" y="7"/>
                  </a:moveTo>
                  <a:cubicBezTo>
                    <a:pt x="88394" y="213"/>
                    <a:pt x="92901" y="4886"/>
                    <a:pt x="97351" y="13199"/>
                  </a:cubicBezTo>
                  <a:cubicBezTo>
                    <a:pt x="102208" y="22291"/>
                    <a:pt x="106675" y="35626"/>
                    <a:pt x="111787" y="41014"/>
                  </a:cubicBezTo>
                  <a:cubicBezTo>
                    <a:pt x="114471" y="43844"/>
                    <a:pt x="117205" y="44336"/>
                    <a:pt x="119905" y="42461"/>
                  </a:cubicBezTo>
                  <a:lnTo>
                    <a:pt x="119999" y="42413"/>
                  </a:lnTo>
                  <a:lnTo>
                    <a:pt x="119999" y="120000"/>
                  </a:lnTo>
                  <a:lnTo>
                    <a:pt x="0" y="120000"/>
                  </a:lnTo>
                  <a:lnTo>
                    <a:pt x="7" y="31986"/>
                  </a:lnTo>
                  <a:cubicBezTo>
                    <a:pt x="6953" y="22163"/>
                    <a:pt x="14049" y="18826"/>
                    <a:pt x="21116" y="22116"/>
                  </a:cubicBezTo>
                  <a:cubicBezTo>
                    <a:pt x="29373" y="25946"/>
                    <a:pt x="37552" y="38789"/>
                    <a:pt x="45826" y="37168"/>
                  </a:cubicBezTo>
                  <a:cubicBezTo>
                    <a:pt x="51216" y="36135"/>
                    <a:pt x="56539" y="29030"/>
                    <a:pt x="61829" y="21480"/>
                  </a:cubicBezTo>
                  <a:cubicBezTo>
                    <a:pt x="69169" y="11006"/>
                    <a:pt x="76464" y="-326"/>
                    <a:pt x="83832" y="7"/>
                  </a:cubicBez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874" name="Shape 2874"/>
            <p:cNvSpPr/>
            <p:nvPr/>
          </p:nvSpPr>
          <p:spPr>
            <a:xfrm>
              <a:off x="7965693" y="4658326"/>
              <a:ext cx="401100" cy="54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875" name="Shape 2875"/>
            <p:cNvSpPr/>
            <p:nvPr/>
          </p:nvSpPr>
          <p:spPr>
            <a:xfrm>
              <a:off x="684952" y="5204810"/>
              <a:ext cx="354299" cy="443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876" name="Shape 2876"/>
            <p:cNvSpPr/>
            <p:nvPr/>
          </p:nvSpPr>
          <p:spPr>
            <a:xfrm>
              <a:off x="11220699" y="5529512"/>
              <a:ext cx="169200" cy="232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877" name="Shape 2877"/>
            <p:cNvSpPr/>
            <p:nvPr/>
          </p:nvSpPr>
          <p:spPr>
            <a:xfrm>
              <a:off x="7095572" y="5076869"/>
              <a:ext cx="249900" cy="342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878" name="Shape 2878"/>
            <p:cNvSpPr/>
            <p:nvPr/>
          </p:nvSpPr>
          <p:spPr>
            <a:xfrm>
              <a:off x="6835203" y="5134482"/>
              <a:ext cx="249900" cy="342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879" name="Shape 2879"/>
            <p:cNvSpPr/>
            <p:nvPr/>
          </p:nvSpPr>
          <p:spPr>
            <a:xfrm>
              <a:off x="8312140" y="4876957"/>
              <a:ext cx="258000" cy="353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grpSp>
      <p:sp>
        <p:nvSpPr>
          <p:cNvPr id="2880" name="Shape 2880"/>
          <p:cNvSpPr txBox="1"/>
          <p:nvPr>
            <p:ph idx="1" type="body"/>
          </p:nvPr>
        </p:nvSpPr>
        <p:spPr>
          <a:xfrm>
            <a:off x="571500" y="1764283"/>
            <a:ext cx="5303400" cy="30939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4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881" name="Shape 2881"/>
          <p:cNvSpPr txBox="1"/>
          <p:nvPr>
            <p:ph idx="2" type="body"/>
          </p:nvPr>
        </p:nvSpPr>
        <p:spPr>
          <a:xfrm>
            <a:off x="6313932" y="1764283"/>
            <a:ext cx="5303399" cy="30939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4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882" name="Shape 2882"/>
          <p:cNvSpPr txBox="1"/>
          <p:nvPr>
            <p:ph idx="3" type="body"/>
          </p:nvPr>
        </p:nvSpPr>
        <p:spPr>
          <a:xfrm>
            <a:off x="571500" y="1081137"/>
            <a:ext cx="11046900" cy="369300"/>
          </a:xfrm>
          <a:prstGeom prst="rect">
            <a:avLst/>
          </a:prstGeom>
          <a:noFill/>
          <a:ln>
            <a:noFill/>
          </a:ln>
        </p:spPr>
        <p:txBody>
          <a:bodyPr anchorCtr="0" anchor="t" bIns="91425" lIns="91425" rIns="91425" tIns="91425"/>
          <a:lstStyle>
            <a:lvl1pPr indent="152400" lvl="0" marL="0" marR="0" rtl="0" algn="l">
              <a:lnSpc>
                <a:spcPct val="100000"/>
              </a:lnSpc>
              <a:spcBef>
                <a:spcPts val="10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883" name="Shape 2883"/>
          <p:cNvSpPr txBox="1"/>
          <p:nvPr>
            <p:ph type="title"/>
          </p:nvPr>
        </p:nvSpPr>
        <p:spPr>
          <a:xfrm>
            <a:off x="571500" y="63501"/>
            <a:ext cx="11045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Stage_Content_Planes - Low">
    <p:spTree>
      <p:nvGrpSpPr>
        <p:cNvPr id="2884" name="Shape 2884"/>
        <p:cNvGrpSpPr/>
        <p:nvPr/>
      </p:nvGrpSpPr>
      <p:grpSpPr>
        <a:xfrm>
          <a:off x="0" y="0"/>
          <a:ext cx="0" cy="0"/>
          <a:chOff x="0" y="0"/>
          <a:chExt cx="0" cy="0"/>
        </a:xfrm>
      </p:grpSpPr>
      <p:pic>
        <p:nvPicPr>
          <p:cNvPr id="2885" name="Shape 2885"/>
          <p:cNvPicPr preferRelativeResize="0"/>
          <p:nvPr/>
        </p:nvPicPr>
        <p:blipFill rotWithShape="1">
          <a:blip r:embed="rId2">
            <a:alphaModFix/>
          </a:blip>
          <a:srcRect b="0" l="1144" r="8037" t="0"/>
          <a:stretch/>
        </p:blipFill>
        <p:spPr>
          <a:xfrm>
            <a:off x="0" y="3429000"/>
            <a:ext cx="12189600" cy="3646200"/>
          </a:xfrm>
          <a:prstGeom prst="rect">
            <a:avLst/>
          </a:prstGeom>
          <a:noFill/>
          <a:ln>
            <a:noFill/>
          </a:ln>
        </p:spPr>
      </p:pic>
      <p:grpSp>
        <p:nvGrpSpPr>
          <p:cNvPr id="2886" name="Shape 2886"/>
          <p:cNvGrpSpPr/>
          <p:nvPr/>
        </p:nvGrpSpPr>
        <p:grpSpPr>
          <a:xfrm>
            <a:off x="-8233" y="4613630"/>
            <a:ext cx="12202113" cy="2244412"/>
            <a:chOff x="-8234" y="4613630"/>
            <a:chExt cx="12202113" cy="2244412"/>
          </a:xfrm>
        </p:grpSpPr>
        <p:grpSp>
          <p:nvGrpSpPr>
            <p:cNvPr id="2887" name="Shape 2887"/>
            <p:cNvGrpSpPr/>
            <p:nvPr/>
          </p:nvGrpSpPr>
          <p:grpSpPr>
            <a:xfrm>
              <a:off x="-7379" y="4613630"/>
              <a:ext cx="12201259" cy="1564266"/>
              <a:chOff x="18821" y="0"/>
              <a:chExt cx="24407400" cy="3128533"/>
            </a:xfrm>
          </p:grpSpPr>
          <p:sp>
            <p:nvSpPr>
              <p:cNvPr id="2888" name="Shape 2888"/>
              <p:cNvSpPr/>
              <p:nvPr/>
            </p:nvSpPr>
            <p:spPr>
              <a:xfrm>
                <a:off x="3475517" y="1038758"/>
                <a:ext cx="375000" cy="35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889" name="Shape 2889"/>
              <p:cNvSpPr/>
              <p:nvPr/>
            </p:nvSpPr>
            <p:spPr>
              <a:xfrm>
                <a:off x="4476219" y="1030004"/>
                <a:ext cx="370200" cy="354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890" name="Shape 2890"/>
              <p:cNvSpPr/>
              <p:nvPr/>
            </p:nvSpPr>
            <p:spPr>
              <a:xfrm>
                <a:off x="1690092" y="1082886"/>
                <a:ext cx="286200" cy="320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891" name="Shape 2891"/>
              <p:cNvSpPr/>
              <p:nvPr/>
            </p:nvSpPr>
            <p:spPr>
              <a:xfrm>
                <a:off x="22799448" y="1144874"/>
                <a:ext cx="370200" cy="426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892" name="Shape 2892"/>
              <p:cNvSpPr/>
              <p:nvPr/>
            </p:nvSpPr>
            <p:spPr>
              <a:xfrm>
                <a:off x="21642514" y="1196423"/>
                <a:ext cx="345900" cy="5193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893" name="Shape 2893"/>
              <p:cNvSpPr/>
              <p:nvPr/>
            </p:nvSpPr>
            <p:spPr>
              <a:xfrm>
                <a:off x="6898839" y="370711"/>
                <a:ext cx="532500" cy="72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894" name="Shape 2894"/>
              <p:cNvSpPr/>
              <p:nvPr/>
            </p:nvSpPr>
            <p:spPr>
              <a:xfrm>
                <a:off x="20853145" y="1023466"/>
                <a:ext cx="532500" cy="72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895" name="Shape 2895"/>
              <p:cNvSpPr/>
              <p:nvPr/>
            </p:nvSpPr>
            <p:spPr>
              <a:xfrm>
                <a:off x="18821" y="766633"/>
                <a:ext cx="24407400" cy="2361900"/>
              </a:xfrm>
              <a:custGeom>
                <a:pathLst>
                  <a:path extrusionOk="0" h="120000" w="120000">
                    <a:moveTo>
                      <a:pt x="46205" y="239"/>
                    </a:moveTo>
                    <a:cubicBezTo>
                      <a:pt x="59122" y="-3352"/>
                      <a:pt x="72105" y="33836"/>
                      <a:pt x="85205" y="46742"/>
                    </a:cubicBezTo>
                    <a:cubicBezTo>
                      <a:pt x="95266" y="56650"/>
                      <a:pt x="105600" y="51699"/>
                      <a:pt x="115544" y="32231"/>
                    </a:cubicBezTo>
                    <a:lnTo>
                      <a:pt x="120000" y="31243"/>
                    </a:lnTo>
                    <a:lnTo>
                      <a:pt x="120000" y="119931"/>
                    </a:lnTo>
                    <a:lnTo>
                      <a:pt x="0" y="120000"/>
                    </a:lnTo>
                    <a:lnTo>
                      <a:pt x="0" y="17868"/>
                    </a:lnTo>
                    <a:lnTo>
                      <a:pt x="10911" y="29633"/>
                    </a:lnTo>
                    <a:cubicBezTo>
                      <a:pt x="13838" y="30558"/>
                      <a:pt x="16922" y="30055"/>
                      <a:pt x="19922" y="28245"/>
                    </a:cubicBezTo>
                    <a:cubicBezTo>
                      <a:pt x="24761" y="25338"/>
                      <a:pt x="28977" y="18885"/>
                      <a:pt x="33561" y="12649"/>
                    </a:cubicBezTo>
                    <a:cubicBezTo>
                      <a:pt x="37733" y="6972"/>
                      <a:pt x="41938" y="1427"/>
                      <a:pt x="46205" y="239"/>
                    </a:cubicBez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896" name="Shape 2896"/>
              <p:cNvSpPr/>
              <p:nvPr/>
            </p:nvSpPr>
            <p:spPr>
              <a:xfrm>
                <a:off x="21946990" y="1019524"/>
                <a:ext cx="532500" cy="704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897" name="Shape 2897"/>
              <p:cNvSpPr/>
              <p:nvPr/>
            </p:nvSpPr>
            <p:spPr>
              <a:xfrm>
                <a:off x="23551039" y="784802"/>
                <a:ext cx="516900" cy="718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898" name="Shape 2898"/>
              <p:cNvSpPr/>
              <p:nvPr/>
            </p:nvSpPr>
            <p:spPr>
              <a:xfrm>
                <a:off x="13374968" y="785508"/>
                <a:ext cx="416100" cy="426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899" name="Shape 2899"/>
              <p:cNvSpPr/>
              <p:nvPr/>
            </p:nvSpPr>
            <p:spPr>
              <a:xfrm>
                <a:off x="10400627" y="311993"/>
                <a:ext cx="416100" cy="5193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900" name="Shape 2900"/>
              <p:cNvSpPr/>
              <p:nvPr/>
            </p:nvSpPr>
            <p:spPr>
              <a:xfrm>
                <a:off x="11817467" y="430979"/>
                <a:ext cx="545400" cy="522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901" name="Shape 2901"/>
              <p:cNvSpPr/>
              <p:nvPr/>
            </p:nvSpPr>
            <p:spPr>
              <a:xfrm>
                <a:off x="12679121" y="379296"/>
                <a:ext cx="545400" cy="7473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902" name="Shape 2902"/>
              <p:cNvSpPr/>
              <p:nvPr/>
            </p:nvSpPr>
            <p:spPr>
              <a:xfrm>
                <a:off x="10787770" y="483916"/>
                <a:ext cx="416100" cy="399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903" name="Shape 2903"/>
              <p:cNvSpPr/>
              <p:nvPr/>
            </p:nvSpPr>
            <p:spPr>
              <a:xfrm>
                <a:off x="12278178" y="631958"/>
                <a:ext cx="375000" cy="35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904" name="Shape 2904"/>
              <p:cNvSpPr/>
              <p:nvPr/>
            </p:nvSpPr>
            <p:spPr>
              <a:xfrm>
                <a:off x="4884642" y="848033"/>
                <a:ext cx="425400" cy="463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905" name="Shape 2905"/>
              <p:cNvSpPr/>
              <p:nvPr/>
            </p:nvSpPr>
            <p:spPr>
              <a:xfrm>
                <a:off x="5245805" y="535600"/>
                <a:ext cx="483000" cy="674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906" name="Shape 2906"/>
              <p:cNvSpPr/>
              <p:nvPr/>
            </p:nvSpPr>
            <p:spPr>
              <a:xfrm>
                <a:off x="5872058" y="591410"/>
                <a:ext cx="483000" cy="5598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907" name="Shape 2907"/>
              <p:cNvSpPr/>
              <p:nvPr/>
            </p:nvSpPr>
            <p:spPr>
              <a:xfrm>
                <a:off x="3022033" y="977920"/>
                <a:ext cx="483000" cy="463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908" name="Shape 2908"/>
              <p:cNvSpPr/>
              <p:nvPr/>
            </p:nvSpPr>
            <p:spPr>
              <a:xfrm>
                <a:off x="1916790" y="657293"/>
                <a:ext cx="630000" cy="72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909" name="Shape 2909"/>
              <p:cNvSpPr/>
              <p:nvPr/>
            </p:nvSpPr>
            <p:spPr>
              <a:xfrm>
                <a:off x="795856" y="851304"/>
                <a:ext cx="510600" cy="48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910" name="Shape 2910"/>
              <p:cNvSpPr/>
              <p:nvPr/>
            </p:nvSpPr>
            <p:spPr>
              <a:xfrm>
                <a:off x="186887" y="289450"/>
                <a:ext cx="775800" cy="9708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911" name="Shape 2911"/>
              <p:cNvSpPr/>
              <p:nvPr/>
            </p:nvSpPr>
            <p:spPr>
              <a:xfrm>
                <a:off x="8013468" y="468675"/>
                <a:ext cx="381000" cy="409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912" name="Shape 2912"/>
              <p:cNvSpPr/>
              <p:nvPr/>
            </p:nvSpPr>
            <p:spPr>
              <a:xfrm>
                <a:off x="9274654" y="0"/>
                <a:ext cx="636000" cy="8415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913" name="Shape 2913"/>
              <p:cNvSpPr/>
              <p:nvPr/>
            </p:nvSpPr>
            <p:spPr>
              <a:xfrm>
                <a:off x="8968102" y="450864"/>
                <a:ext cx="381000" cy="35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914" name="Shape 2914"/>
              <p:cNvSpPr/>
              <p:nvPr/>
            </p:nvSpPr>
            <p:spPr>
              <a:xfrm>
                <a:off x="11581272" y="639518"/>
                <a:ext cx="287100" cy="2751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915" name="Shape 2915"/>
              <p:cNvSpPr/>
              <p:nvPr/>
            </p:nvSpPr>
            <p:spPr>
              <a:xfrm>
                <a:off x="7357438" y="576547"/>
                <a:ext cx="309000" cy="409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grpSp>
        <p:sp>
          <p:nvSpPr>
            <p:cNvPr id="2916" name="Shape 2916"/>
            <p:cNvSpPr/>
            <p:nvPr/>
          </p:nvSpPr>
          <p:spPr>
            <a:xfrm>
              <a:off x="10946699" y="5407889"/>
              <a:ext cx="249900" cy="342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917" name="Shape 2917"/>
            <p:cNvSpPr/>
            <p:nvPr/>
          </p:nvSpPr>
          <p:spPr>
            <a:xfrm>
              <a:off x="11452939" y="5374819"/>
              <a:ext cx="359100" cy="492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918" name="Shape 2918"/>
            <p:cNvSpPr/>
            <p:nvPr/>
          </p:nvSpPr>
          <p:spPr>
            <a:xfrm>
              <a:off x="666760" y="5691776"/>
              <a:ext cx="161100" cy="2355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919" name="Shape 2919"/>
            <p:cNvSpPr/>
            <p:nvPr/>
          </p:nvSpPr>
          <p:spPr>
            <a:xfrm>
              <a:off x="141673" y="5204810"/>
              <a:ext cx="354300" cy="443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920" name="Shape 2920"/>
            <p:cNvSpPr/>
            <p:nvPr/>
          </p:nvSpPr>
          <p:spPr>
            <a:xfrm>
              <a:off x="454704" y="5377762"/>
              <a:ext cx="249900" cy="23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921" name="Shape 2921"/>
            <p:cNvSpPr/>
            <p:nvPr/>
          </p:nvSpPr>
          <p:spPr>
            <a:xfrm>
              <a:off x="1013879" y="5386917"/>
              <a:ext cx="185700" cy="177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922" name="Shape 2922"/>
            <p:cNvSpPr/>
            <p:nvPr/>
          </p:nvSpPr>
          <p:spPr>
            <a:xfrm>
              <a:off x="10046797" y="5172067"/>
              <a:ext cx="249900" cy="3621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923" name="Shape 2923"/>
            <p:cNvSpPr/>
            <p:nvPr/>
          </p:nvSpPr>
          <p:spPr>
            <a:xfrm>
              <a:off x="9875600" y="5229689"/>
              <a:ext cx="211200" cy="246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924" name="Shape 2924"/>
            <p:cNvSpPr/>
            <p:nvPr/>
          </p:nvSpPr>
          <p:spPr>
            <a:xfrm>
              <a:off x="9933260" y="5477080"/>
              <a:ext cx="142200" cy="177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925" name="Shape 2925"/>
            <p:cNvSpPr/>
            <p:nvPr/>
          </p:nvSpPr>
          <p:spPr>
            <a:xfrm>
              <a:off x="7753892" y="5071703"/>
              <a:ext cx="185700" cy="232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926" name="Shape 2926"/>
            <p:cNvSpPr/>
            <p:nvPr/>
          </p:nvSpPr>
          <p:spPr>
            <a:xfrm>
              <a:off x="7454006" y="4938710"/>
              <a:ext cx="258000" cy="353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927" name="Shape 2927"/>
            <p:cNvSpPr/>
            <p:nvPr/>
          </p:nvSpPr>
          <p:spPr>
            <a:xfrm>
              <a:off x="9349803" y="5026612"/>
              <a:ext cx="183900" cy="252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928" name="Shape 2928"/>
            <p:cNvSpPr/>
            <p:nvPr/>
          </p:nvSpPr>
          <p:spPr>
            <a:xfrm>
              <a:off x="8769296" y="4964612"/>
              <a:ext cx="183900" cy="252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929" name="Shape 2929"/>
            <p:cNvSpPr/>
            <p:nvPr/>
          </p:nvSpPr>
          <p:spPr>
            <a:xfrm>
              <a:off x="8964982" y="4814351"/>
              <a:ext cx="354300" cy="485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930" name="Shape 2930"/>
            <p:cNvSpPr/>
            <p:nvPr/>
          </p:nvSpPr>
          <p:spPr>
            <a:xfrm>
              <a:off x="-8233" y="5184642"/>
              <a:ext cx="12198000" cy="1673400"/>
            </a:xfrm>
            <a:custGeom>
              <a:pathLst>
                <a:path extrusionOk="0" h="120000" w="120000">
                  <a:moveTo>
                    <a:pt x="83832" y="7"/>
                  </a:moveTo>
                  <a:cubicBezTo>
                    <a:pt x="88394" y="213"/>
                    <a:pt x="92901" y="4886"/>
                    <a:pt x="97351" y="13199"/>
                  </a:cubicBezTo>
                  <a:cubicBezTo>
                    <a:pt x="102208" y="22291"/>
                    <a:pt x="106675" y="35626"/>
                    <a:pt x="111787" y="41014"/>
                  </a:cubicBezTo>
                  <a:cubicBezTo>
                    <a:pt x="114471" y="43844"/>
                    <a:pt x="117205" y="44336"/>
                    <a:pt x="119905" y="42461"/>
                  </a:cubicBezTo>
                  <a:lnTo>
                    <a:pt x="119999" y="42413"/>
                  </a:lnTo>
                  <a:lnTo>
                    <a:pt x="119999" y="120000"/>
                  </a:lnTo>
                  <a:lnTo>
                    <a:pt x="0" y="120000"/>
                  </a:lnTo>
                  <a:lnTo>
                    <a:pt x="7" y="31986"/>
                  </a:lnTo>
                  <a:cubicBezTo>
                    <a:pt x="6953" y="22163"/>
                    <a:pt x="14049" y="18826"/>
                    <a:pt x="21116" y="22116"/>
                  </a:cubicBezTo>
                  <a:cubicBezTo>
                    <a:pt x="29373" y="25946"/>
                    <a:pt x="37552" y="38789"/>
                    <a:pt x="45826" y="37168"/>
                  </a:cubicBezTo>
                  <a:cubicBezTo>
                    <a:pt x="51216" y="36135"/>
                    <a:pt x="56539" y="29030"/>
                    <a:pt x="61829" y="21480"/>
                  </a:cubicBezTo>
                  <a:cubicBezTo>
                    <a:pt x="69169" y="11006"/>
                    <a:pt x="76464" y="-326"/>
                    <a:pt x="83832" y="7"/>
                  </a:cubicBez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931" name="Shape 2931"/>
            <p:cNvSpPr/>
            <p:nvPr/>
          </p:nvSpPr>
          <p:spPr>
            <a:xfrm>
              <a:off x="7965693" y="4658326"/>
              <a:ext cx="401100" cy="54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932" name="Shape 2932"/>
            <p:cNvSpPr/>
            <p:nvPr/>
          </p:nvSpPr>
          <p:spPr>
            <a:xfrm>
              <a:off x="684952" y="5204810"/>
              <a:ext cx="354299" cy="443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933" name="Shape 2933"/>
            <p:cNvSpPr/>
            <p:nvPr/>
          </p:nvSpPr>
          <p:spPr>
            <a:xfrm>
              <a:off x="11220699" y="5529512"/>
              <a:ext cx="169200" cy="232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934" name="Shape 2934"/>
            <p:cNvSpPr/>
            <p:nvPr/>
          </p:nvSpPr>
          <p:spPr>
            <a:xfrm>
              <a:off x="7095572" y="5076869"/>
              <a:ext cx="249900" cy="342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935" name="Shape 2935"/>
            <p:cNvSpPr/>
            <p:nvPr/>
          </p:nvSpPr>
          <p:spPr>
            <a:xfrm>
              <a:off x="6835203" y="5134482"/>
              <a:ext cx="249900" cy="342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936" name="Shape 2936"/>
            <p:cNvSpPr/>
            <p:nvPr/>
          </p:nvSpPr>
          <p:spPr>
            <a:xfrm>
              <a:off x="8312140" y="4876957"/>
              <a:ext cx="258000" cy="353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grpSp>
      <p:sp>
        <p:nvSpPr>
          <p:cNvPr id="2937" name="Shape 2937"/>
          <p:cNvSpPr txBox="1"/>
          <p:nvPr>
            <p:ph idx="1" type="body"/>
          </p:nvPr>
        </p:nvSpPr>
        <p:spPr>
          <a:xfrm>
            <a:off x="571500" y="1081137"/>
            <a:ext cx="11046900" cy="369300"/>
          </a:xfrm>
          <a:prstGeom prst="rect">
            <a:avLst/>
          </a:prstGeom>
          <a:noFill/>
          <a:ln>
            <a:noFill/>
          </a:ln>
        </p:spPr>
        <p:txBody>
          <a:bodyPr anchorCtr="0" anchor="t" bIns="91425" lIns="91425" rIns="91425" tIns="91425"/>
          <a:lstStyle>
            <a:lvl1pPr indent="152400" lvl="0" marL="0" marR="0" rtl="0" algn="l">
              <a:lnSpc>
                <a:spcPct val="100000"/>
              </a:lnSpc>
              <a:spcBef>
                <a:spcPts val="10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938" name="Shape 2938"/>
          <p:cNvSpPr txBox="1"/>
          <p:nvPr>
            <p:ph type="title"/>
          </p:nvPr>
        </p:nvSpPr>
        <p:spPr>
          <a:xfrm>
            <a:off x="571500" y="63501"/>
            <a:ext cx="11045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Stage_Content_Planes - High">
    <p:spTree>
      <p:nvGrpSpPr>
        <p:cNvPr id="2939" name="Shape 2939"/>
        <p:cNvGrpSpPr/>
        <p:nvPr/>
      </p:nvGrpSpPr>
      <p:grpSpPr>
        <a:xfrm>
          <a:off x="0" y="0"/>
          <a:ext cx="0" cy="0"/>
          <a:chOff x="0" y="0"/>
          <a:chExt cx="0" cy="0"/>
        </a:xfrm>
      </p:grpSpPr>
      <p:grpSp>
        <p:nvGrpSpPr>
          <p:cNvPr id="2940" name="Shape 2940"/>
          <p:cNvGrpSpPr/>
          <p:nvPr/>
        </p:nvGrpSpPr>
        <p:grpSpPr>
          <a:xfrm>
            <a:off x="-10195" y="1552929"/>
            <a:ext cx="12204075" cy="5305037"/>
            <a:chOff x="-10196" y="1552929"/>
            <a:chExt cx="12204075" cy="5305037"/>
          </a:xfrm>
        </p:grpSpPr>
        <p:grpSp>
          <p:nvGrpSpPr>
            <p:cNvPr id="2941" name="Shape 2941"/>
            <p:cNvGrpSpPr/>
            <p:nvPr/>
          </p:nvGrpSpPr>
          <p:grpSpPr>
            <a:xfrm>
              <a:off x="-7379" y="1552929"/>
              <a:ext cx="12201259" cy="1564266"/>
              <a:chOff x="18821" y="0"/>
              <a:chExt cx="24407400" cy="3128533"/>
            </a:xfrm>
          </p:grpSpPr>
          <p:sp>
            <p:nvSpPr>
              <p:cNvPr id="2942" name="Shape 2942"/>
              <p:cNvSpPr/>
              <p:nvPr/>
            </p:nvSpPr>
            <p:spPr>
              <a:xfrm>
                <a:off x="3475517" y="1057573"/>
                <a:ext cx="375000" cy="35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943" name="Shape 2943"/>
              <p:cNvSpPr/>
              <p:nvPr/>
            </p:nvSpPr>
            <p:spPr>
              <a:xfrm>
                <a:off x="4476219" y="1030004"/>
                <a:ext cx="370200" cy="354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944" name="Shape 2944"/>
              <p:cNvSpPr/>
              <p:nvPr/>
            </p:nvSpPr>
            <p:spPr>
              <a:xfrm>
                <a:off x="1690092" y="1082886"/>
                <a:ext cx="286200" cy="320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945" name="Shape 2945"/>
              <p:cNvSpPr/>
              <p:nvPr/>
            </p:nvSpPr>
            <p:spPr>
              <a:xfrm>
                <a:off x="22799448" y="1144874"/>
                <a:ext cx="370200" cy="426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946" name="Shape 2946"/>
              <p:cNvSpPr/>
              <p:nvPr/>
            </p:nvSpPr>
            <p:spPr>
              <a:xfrm>
                <a:off x="21642514" y="1196423"/>
                <a:ext cx="345900" cy="5193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947" name="Shape 2947"/>
              <p:cNvSpPr/>
              <p:nvPr/>
            </p:nvSpPr>
            <p:spPr>
              <a:xfrm>
                <a:off x="6898839" y="370711"/>
                <a:ext cx="532500" cy="72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948" name="Shape 2948"/>
              <p:cNvSpPr/>
              <p:nvPr/>
            </p:nvSpPr>
            <p:spPr>
              <a:xfrm>
                <a:off x="20853145" y="1023466"/>
                <a:ext cx="532500" cy="72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949" name="Shape 2949"/>
              <p:cNvSpPr/>
              <p:nvPr/>
            </p:nvSpPr>
            <p:spPr>
              <a:xfrm>
                <a:off x="18821" y="766633"/>
                <a:ext cx="24407400" cy="2361900"/>
              </a:xfrm>
              <a:custGeom>
                <a:pathLst>
                  <a:path extrusionOk="0" h="120000" w="120000">
                    <a:moveTo>
                      <a:pt x="46205" y="239"/>
                    </a:moveTo>
                    <a:cubicBezTo>
                      <a:pt x="59122" y="-3352"/>
                      <a:pt x="72105" y="33836"/>
                      <a:pt x="85205" y="46742"/>
                    </a:cubicBezTo>
                    <a:cubicBezTo>
                      <a:pt x="95266" y="56650"/>
                      <a:pt x="105600" y="51699"/>
                      <a:pt x="115544" y="32231"/>
                    </a:cubicBezTo>
                    <a:lnTo>
                      <a:pt x="120000" y="31243"/>
                    </a:lnTo>
                    <a:lnTo>
                      <a:pt x="120000" y="119931"/>
                    </a:lnTo>
                    <a:lnTo>
                      <a:pt x="0" y="120000"/>
                    </a:lnTo>
                    <a:lnTo>
                      <a:pt x="0" y="17868"/>
                    </a:lnTo>
                    <a:lnTo>
                      <a:pt x="10911" y="29633"/>
                    </a:lnTo>
                    <a:cubicBezTo>
                      <a:pt x="13838" y="30558"/>
                      <a:pt x="16922" y="30055"/>
                      <a:pt x="19922" y="28245"/>
                    </a:cubicBezTo>
                    <a:cubicBezTo>
                      <a:pt x="24761" y="25338"/>
                      <a:pt x="28977" y="18885"/>
                      <a:pt x="33561" y="12649"/>
                    </a:cubicBezTo>
                    <a:cubicBezTo>
                      <a:pt x="37733" y="6972"/>
                      <a:pt x="41938" y="1427"/>
                      <a:pt x="46205" y="239"/>
                    </a:cubicBez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950" name="Shape 2950"/>
              <p:cNvSpPr/>
              <p:nvPr/>
            </p:nvSpPr>
            <p:spPr>
              <a:xfrm>
                <a:off x="21946990" y="1019524"/>
                <a:ext cx="532500" cy="704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951" name="Shape 2951"/>
              <p:cNvSpPr/>
              <p:nvPr/>
            </p:nvSpPr>
            <p:spPr>
              <a:xfrm>
                <a:off x="23551039" y="784802"/>
                <a:ext cx="516900" cy="718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952" name="Shape 2952"/>
              <p:cNvSpPr/>
              <p:nvPr/>
            </p:nvSpPr>
            <p:spPr>
              <a:xfrm>
                <a:off x="13374968" y="785508"/>
                <a:ext cx="416100" cy="426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953" name="Shape 2953"/>
              <p:cNvSpPr/>
              <p:nvPr/>
            </p:nvSpPr>
            <p:spPr>
              <a:xfrm>
                <a:off x="10400627" y="311993"/>
                <a:ext cx="416100" cy="5193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954" name="Shape 2954"/>
              <p:cNvSpPr/>
              <p:nvPr/>
            </p:nvSpPr>
            <p:spPr>
              <a:xfrm>
                <a:off x="11817467" y="430979"/>
                <a:ext cx="545400" cy="522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955" name="Shape 2955"/>
              <p:cNvSpPr/>
              <p:nvPr/>
            </p:nvSpPr>
            <p:spPr>
              <a:xfrm>
                <a:off x="12679121" y="379296"/>
                <a:ext cx="545400" cy="7473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956" name="Shape 2956"/>
              <p:cNvSpPr/>
              <p:nvPr/>
            </p:nvSpPr>
            <p:spPr>
              <a:xfrm>
                <a:off x="10787770" y="483916"/>
                <a:ext cx="416100" cy="399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957" name="Shape 2957"/>
              <p:cNvSpPr/>
              <p:nvPr/>
            </p:nvSpPr>
            <p:spPr>
              <a:xfrm>
                <a:off x="12278178" y="631958"/>
                <a:ext cx="375000" cy="35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958" name="Shape 2958"/>
              <p:cNvSpPr/>
              <p:nvPr/>
            </p:nvSpPr>
            <p:spPr>
              <a:xfrm>
                <a:off x="4884642" y="848033"/>
                <a:ext cx="425400" cy="463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959" name="Shape 2959"/>
              <p:cNvSpPr/>
              <p:nvPr/>
            </p:nvSpPr>
            <p:spPr>
              <a:xfrm>
                <a:off x="5245805" y="535600"/>
                <a:ext cx="483000" cy="674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960" name="Shape 2960"/>
              <p:cNvSpPr/>
              <p:nvPr/>
            </p:nvSpPr>
            <p:spPr>
              <a:xfrm>
                <a:off x="5872058" y="591410"/>
                <a:ext cx="483000" cy="5598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961" name="Shape 2961"/>
              <p:cNvSpPr/>
              <p:nvPr/>
            </p:nvSpPr>
            <p:spPr>
              <a:xfrm>
                <a:off x="3022033" y="977920"/>
                <a:ext cx="483000" cy="463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962" name="Shape 2962"/>
              <p:cNvSpPr/>
              <p:nvPr/>
            </p:nvSpPr>
            <p:spPr>
              <a:xfrm>
                <a:off x="1916790" y="657293"/>
                <a:ext cx="630000" cy="72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963" name="Shape 2963"/>
              <p:cNvSpPr/>
              <p:nvPr/>
            </p:nvSpPr>
            <p:spPr>
              <a:xfrm>
                <a:off x="871138" y="851304"/>
                <a:ext cx="510600" cy="48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964" name="Shape 2964"/>
              <p:cNvSpPr/>
              <p:nvPr/>
            </p:nvSpPr>
            <p:spPr>
              <a:xfrm>
                <a:off x="186887" y="289450"/>
                <a:ext cx="775800" cy="9708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965" name="Shape 2965"/>
              <p:cNvSpPr/>
              <p:nvPr/>
            </p:nvSpPr>
            <p:spPr>
              <a:xfrm>
                <a:off x="8013468" y="468675"/>
                <a:ext cx="381000" cy="409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966" name="Shape 2966"/>
              <p:cNvSpPr/>
              <p:nvPr/>
            </p:nvSpPr>
            <p:spPr>
              <a:xfrm>
                <a:off x="9274654" y="0"/>
                <a:ext cx="636000" cy="8415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967" name="Shape 2967"/>
              <p:cNvSpPr/>
              <p:nvPr/>
            </p:nvSpPr>
            <p:spPr>
              <a:xfrm>
                <a:off x="8968102" y="450864"/>
                <a:ext cx="381000" cy="35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968" name="Shape 2968"/>
              <p:cNvSpPr/>
              <p:nvPr/>
            </p:nvSpPr>
            <p:spPr>
              <a:xfrm>
                <a:off x="11581272" y="639518"/>
                <a:ext cx="287100" cy="2751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2969" name="Shape 2969"/>
              <p:cNvSpPr/>
              <p:nvPr/>
            </p:nvSpPr>
            <p:spPr>
              <a:xfrm>
                <a:off x="7357438" y="576547"/>
                <a:ext cx="309000" cy="409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grpSp>
        <p:sp>
          <p:nvSpPr>
            <p:cNvPr id="2970" name="Shape 2970"/>
            <p:cNvSpPr/>
            <p:nvPr/>
          </p:nvSpPr>
          <p:spPr>
            <a:xfrm>
              <a:off x="10946699" y="2347189"/>
              <a:ext cx="249900" cy="342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971" name="Shape 2971"/>
            <p:cNvSpPr/>
            <p:nvPr/>
          </p:nvSpPr>
          <p:spPr>
            <a:xfrm>
              <a:off x="11452939" y="2314118"/>
              <a:ext cx="359100" cy="492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972" name="Shape 2972"/>
            <p:cNvSpPr/>
            <p:nvPr/>
          </p:nvSpPr>
          <p:spPr>
            <a:xfrm>
              <a:off x="666760" y="2631075"/>
              <a:ext cx="161100" cy="2355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973" name="Shape 2973"/>
            <p:cNvSpPr/>
            <p:nvPr/>
          </p:nvSpPr>
          <p:spPr>
            <a:xfrm>
              <a:off x="141673" y="2144110"/>
              <a:ext cx="354300" cy="443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974" name="Shape 2974"/>
            <p:cNvSpPr/>
            <p:nvPr/>
          </p:nvSpPr>
          <p:spPr>
            <a:xfrm>
              <a:off x="454704" y="2317063"/>
              <a:ext cx="249900" cy="23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975" name="Shape 2975"/>
            <p:cNvSpPr/>
            <p:nvPr/>
          </p:nvSpPr>
          <p:spPr>
            <a:xfrm>
              <a:off x="1013879" y="2326217"/>
              <a:ext cx="185700" cy="177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976" name="Shape 2976"/>
            <p:cNvSpPr/>
            <p:nvPr/>
          </p:nvSpPr>
          <p:spPr>
            <a:xfrm>
              <a:off x="10046797" y="2130181"/>
              <a:ext cx="249900" cy="3621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977" name="Shape 2977"/>
            <p:cNvSpPr/>
            <p:nvPr/>
          </p:nvSpPr>
          <p:spPr>
            <a:xfrm>
              <a:off x="9875600" y="2168990"/>
              <a:ext cx="211200" cy="246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978" name="Shape 2978"/>
            <p:cNvSpPr/>
            <p:nvPr/>
          </p:nvSpPr>
          <p:spPr>
            <a:xfrm>
              <a:off x="9933260" y="2416381"/>
              <a:ext cx="142200" cy="177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979" name="Shape 2979"/>
            <p:cNvSpPr/>
            <p:nvPr/>
          </p:nvSpPr>
          <p:spPr>
            <a:xfrm>
              <a:off x="7753892" y="2011003"/>
              <a:ext cx="185700" cy="232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980" name="Shape 2980"/>
            <p:cNvSpPr/>
            <p:nvPr/>
          </p:nvSpPr>
          <p:spPr>
            <a:xfrm>
              <a:off x="7454006" y="1878010"/>
              <a:ext cx="258000" cy="353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981" name="Shape 2981"/>
            <p:cNvSpPr/>
            <p:nvPr/>
          </p:nvSpPr>
          <p:spPr>
            <a:xfrm>
              <a:off x="9349803" y="1965913"/>
              <a:ext cx="183900" cy="252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982" name="Shape 2982"/>
            <p:cNvSpPr/>
            <p:nvPr/>
          </p:nvSpPr>
          <p:spPr>
            <a:xfrm>
              <a:off x="8769296" y="1903911"/>
              <a:ext cx="183900" cy="252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983" name="Shape 2983"/>
            <p:cNvSpPr/>
            <p:nvPr/>
          </p:nvSpPr>
          <p:spPr>
            <a:xfrm>
              <a:off x="8964982" y="1753651"/>
              <a:ext cx="354300" cy="485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984" name="Shape 2984"/>
            <p:cNvSpPr/>
            <p:nvPr/>
          </p:nvSpPr>
          <p:spPr>
            <a:xfrm>
              <a:off x="-10195" y="2108067"/>
              <a:ext cx="12200100" cy="4749900"/>
            </a:xfrm>
            <a:custGeom>
              <a:pathLst>
                <a:path extrusionOk="0" h="120000" w="120000">
                  <a:moveTo>
                    <a:pt x="83838" y="2"/>
                  </a:moveTo>
                  <a:cubicBezTo>
                    <a:pt x="88399" y="76"/>
                    <a:pt x="92905" y="1744"/>
                    <a:pt x="97355" y="4712"/>
                  </a:cubicBezTo>
                  <a:cubicBezTo>
                    <a:pt x="102211" y="7958"/>
                    <a:pt x="106677" y="12720"/>
                    <a:pt x="111788" y="14644"/>
                  </a:cubicBezTo>
                  <a:cubicBezTo>
                    <a:pt x="114472" y="15654"/>
                    <a:pt x="117205" y="15830"/>
                    <a:pt x="119905" y="15160"/>
                  </a:cubicBezTo>
                  <a:lnTo>
                    <a:pt x="120000" y="15143"/>
                  </a:lnTo>
                  <a:lnTo>
                    <a:pt x="120000" y="120000"/>
                  </a:lnTo>
                  <a:lnTo>
                    <a:pt x="0" y="120000"/>
                  </a:lnTo>
                  <a:lnTo>
                    <a:pt x="27" y="11420"/>
                  </a:lnTo>
                  <a:cubicBezTo>
                    <a:pt x="6971" y="7913"/>
                    <a:pt x="14066" y="6721"/>
                    <a:pt x="21132" y="7896"/>
                  </a:cubicBezTo>
                  <a:cubicBezTo>
                    <a:pt x="29388" y="9264"/>
                    <a:pt x="37566" y="13849"/>
                    <a:pt x="45838" y="13270"/>
                  </a:cubicBezTo>
                  <a:cubicBezTo>
                    <a:pt x="51227" y="12901"/>
                    <a:pt x="56549" y="10365"/>
                    <a:pt x="61838" y="7669"/>
                  </a:cubicBezTo>
                  <a:cubicBezTo>
                    <a:pt x="69177" y="3929"/>
                    <a:pt x="76471" y="-116"/>
                    <a:pt x="83838" y="2"/>
                  </a:cubicBez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985" name="Shape 2985"/>
            <p:cNvSpPr/>
            <p:nvPr/>
          </p:nvSpPr>
          <p:spPr>
            <a:xfrm>
              <a:off x="7965693" y="1597626"/>
              <a:ext cx="401100" cy="54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986" name="Shape 2986"/>
            <p:cNvSpPr/>
            <p:nvPr/>
          </p:nvSpPr>
          <p:spPr>
            <a:xfrm>
              <a:off x="684952" y="2144110"/>
              <a:ext cx="354299" cy="443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987" name="Shape 2987"/>
            <p:cNvSpPr/>
            <p:nvPr/>
          </p:nvSpPr>
          <p:spPr>
            <a:xfrm>
              <a:off x="11220699" y="2468813"/>
              <a:ext cx="169200" cy="232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988" name="Shape 2988"/>
            <p:cNvSpPr/>
            <p:nvPr/>
          </p:nvSpPr>
          <p:spPr>
            <a:xfrm>
              <a:off x="7095572" y="2016169"/>
              <a:ext cx="249900" cy="342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989" name="Shape 2989"/>
            <p:cNvSpPr/>
            <p:nvPr/>
          </p:nvSpPr>
          <p:spPr>
            <a:xfrm>
              <a:off x="6835203" y="2073782"/>
              <a:ext cx="249900" cy="342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2990" name="Shape 2990"/>
            <p:cNvSpPr/>
            <p:nvPr/>
          </p:nvSpPr>
          <p:spPr>
            <a:xfrm>
              <a:off x="8312140" y="1816258"/>
              <a:ext cx="258000" cy="353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grpSp>
      <p:sp>
        <p:nvSpPr>
          <p:cNvPr id="2991" name="Shape 2991"/>
          <p:cNvSpPr txBox="1"/>
          <p:nvPr>
            <p:ph idx="1" type="body"/>
          </p:nvPr>
        </p:nvSpPr>
        <p:spPr>
          <a:xfrm>
            <a:off x="571500" y="2907283"/>
            <a:ext cx="5303400" cy="30939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0"/>
              </a:spcAft>
              <a:buClr>
                <a:srgbClr val="7F7F7F"/>
              </a:buClr>
              <a:buSzPct val="100000"/>
              <a:buFont typeface="Arial"/>
              <a:buChar char="​"/>
              <a:defRPr b="0" i="0" sz="2000" u="none" cap="none" strike="noStrike">
                <a:solidFill>
                  <a:srgbClr val="FFFFFF"/>
                </a:solidFill>
                <a:latin typeface="Arial"/>
                <a:ea typeface="Arial"/>
                <a:cs typeface="Arial"/>
                <a:sym typeface="Arial"/>
              </a:defRPr>
            </a:lvl1pPr>
            <a:lvl2pPr indent="0" lvl="1" marL="0" marR="0" rtl="0" algn="l">
              <a:lnSpc>
                <a:spcPct val="100000"/>
              </a:lnSpc>
              <a:spcBef>
                <a:spcPts val="200"/>
              </a:spcBef>
              <a:spcAft>
                <a:spcPts val="400"/>
              </a:spcAft>
              <a:buClr>
                <a:schemeClr val="accent2"/>
              </a:buClr>
              <a:buFont typeface="Arial"/>
              <a:buNone/>
              <a:defRPr b="0" i="0" sz="1600" u="none" cap="none" strike="noStrike">
                <a:solidFill>
                  <a:srgbClr val="FFFFFF"/>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rgbClr val="FFFFFF"/>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rgbClr val="FFFFFF"/>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FFFFFF"/>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992" name="Shape 2992"/>
          <p:cNvSpPr txBox="1"/>
          <p:nvPr>
            <p:ph idx="2" type="body"/>
          </p:nvPr>
        </p:nvSpPr>
        <p:spPr>
          <a:xfrm>
            <a:off x="571500" y="1081137"/>
            <a:ext cx="11046900" cy="369300"/>
          </a:xfrm>
          <a:prstGeom prst="rect">
            <a:avLst/>
          </a:prstGeom>
          <a:noFill/>
          <a:ln>
            <a:noFill/>
          </a:ln>
        </p:spPr>
        <p:txBody>
          <a:bodyPr anchorCtr="0" anchor="t" bIns="91425" lIns="91425" rIns="91425" tIns="91425"/>
          <a:lstStyle>
            <a:lvl1pPr indent="152400" lvl="0" marL="0" marR="0" rtl="0" algn="l">
              <a:lnSpc>
                <a:spcPct val="100000"/>
              </a:lnSpc>
              <a:spcBef>
                <a:spcPts val="10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993" name="Shape 2993"/>
          <p:cNvSpPr txBox="1"/>
          <p:nvPr>
            <p:ph type="title"/>
          </p:nvPr>
        </p:nvSpPr>
        <p:spPr>
          <a:xfrm>
            <a:off x="571500" y="63501"/>
            <a:ext cx="11045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_Content">
    <p:spTree>
      <p:nvGrpSpPr>
        <p:cNvPr id="2994" name="Shape 2994"/>
        <p:cNvGrpSpPr/>
        <p:nvPr/>
      </p:nvGrpSpPr>
      <p:grpSpPr>
        <a:xfrm>
          <a:off x="0" y="0"/>
          <a:ext cx="0" cy="0"/>
          <a:chOff x="0" y="0"/>
          <a:chExt cx="0" cy="0"/>
        </a:xfrm>
      </p:grpSpPr>
      <p:sp>
        <p:nvSpPr>
          <p:cNvPr id="2995" name="Shape 2995"/>
          <p:cNvSpPr txBox="1"/>
          <p:nvPr>
            <p:ph type="title"/>
          </p:nvPr>
        </p:nvSpPr>
        <p:spPr>
          <a:xfrm>
            <a:off x="571500" y="56641"/>
            <a:ext cx="67212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996" name="Shape 2996"/>
          <p:cNvSpPr txBox="1"/>
          <p:nvPr>
            <p:ph idx="1" type="body"/>
          </p:nvPr>
        </p:nvSpPr>
        <p:spPr>
          <a:xfrm>
            <a:off x="571500" y="1079525"/>
            <a:ext cx="6718200" cy="3693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400" u="none" cap="none" strike="noStrike">
                <a:solidFill>
                  <a:schemeClr val="accent2"/>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
        <p:nvSpPr>
          <p:cNvPr id="2997" name="Shape 2997"/>
          <p:cNvSpPr/>
          <p:nvPr>
            <p:ph idx="2" type="pic"/>
          </p:nvPr>
        </p:nvSpPr>
        <p:spPr>
          <a:xfrm>
            <a:off x="7845504" y="0"/>
            <a:ext cx="4343400" cy="6870600"/>
          </a:xfrm>
          <a:prstGeom prst="rect">
            <a:avLst/>
          </a:prstGeom>
          <a:solidFill>
            <a:srgbClr val="BFBFBF"/>
          </a:solidFill>
          <a:ln>
            <a:noFill/>
          </a:ln>
        </p:spPr>
        <p:txBody>
          <a:bodyPr anchorCtr="0" anchor="ctr" bIns="91425" lIns="91425" rIns="91425" tIns="91425"/>
          <a:lstStyle>
            <a:lvl1pPr indent="0" lvl="0" marL="0" marR="0" rtl="0" algn="ctr">
              <a:spcBef>
                <a:spcPts val="1000"/>
              </a:spcBef>
              <a:spcAft>
                <a:spcPts val="200"/>
              </a:spcAft>
              <a:buClr>
                <a:srgbClr val="7F7F7F"/>
              </a:buClr>
              <a:buFont typeface="Arial"/>
              <a:buNone/>
              <a:defRPr b="0" i="0" sz="16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998" name="Shape 2998"/>
          <p:cNvSpPr txBox="1"/>
          <p:nvPr>
            <p:ph idx="3" type="body"/>
          </p:nvPr>
        </p:nvSpPr>
        <p:spPr>
          <a:xfrm>
            <a:off x="571500" y="1765476"/>
            <a:ext cx="6713700" cy="2589299"/>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0"/>
              </a:spcBef>
              <a:spcAft>
                <a:spcPts val="4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999" name="Shape 2999"/>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Customer Title Slide">
    <p:spTree>
      <p:nvGrpSpPr>
        <p:cNvPr id="326" name="Shape 326"/>
        <p:cNvGrpSpPr/>
        <p:nvPr/>
      </p:nvGrpSpPr>
      <p:grpSpPr>
        <a:xfrm>
          <a:off x="0" y="0"/>
          <a:ext cx="0" cy="0"/>
          <a:chOff x="0" y="0"/>
          <a:chExt cx="0" cy="0"/>
        </a:xfrm>
      </p:grpSpPr>
      <p:pic>
        <p:nvPicPr>
          <p:cNvPr id="327" name="Shape 327"/>
          <p:cNvPicPr preferRelativeResize="0"/>
          <p:nvPr/>
        </p:nvPicPr>
        <p:blipFill rotWithShape="1">
          <a:blip r:embed="rId2">
            <a:alphaModFix/>
          </a:blip>
          <a:srcRect b="0" l="0" r="0" t="0"/>
          <a:stretch/>
        </p:blipFill>
        <p:spPr>
          <a:xfrm>
            <a:off x="3903303" y="-2405"/>
            <a:ext cx="10159199" cy="5914200"/>
          </a:xfrm>
          <a:prstGeom prst="rect">
            <a:avLst/>
          </a:prstGeom>
          <a:noFill/>
          <a:ln>
            <a:noFill/>
          </a:ln>
        </p:spPr>
      </p:pic>
      <p:sp>
        <p:nvSpPr>
          <p:cNvPr id="328" name="Shape 328"/>
          <p:cNvSpPr/>
          <p:nvPr/>
        </p:nvSpPr>
        <p:spPr>
          <a:xfrm>
            <a:off x="-2367071" y="3606035"/>
            <a:ext cx="14564400" cy="3292799"/>
          </a:xfrm>
          <a:custGeom>
            <a:pathLst>
              <a:path extrusionOk="0" h="120000" w="120000">
                <a:moveTo>
                  <a:pt x="0" y="119022"/>
                </a:moveTo>
                <a:cubicBezTo>
                  <a:pt x="2922" y="98938"/>
                  <a:pt x="6544" y="80794"/>
                  <a:pt x="10744" y="65183"/>
                </a:cubicBezTo>
                <a:cubicBezTo>
                  <a:pt x="15394" y="47888"/>
                  <a:pt x="20677" y="33744"/>
                  <a:pt x="26416" y="23777"/>
                </a:cubicBezTo>
                <a:cubicBezTo>
                  <a:pt x="34783" y="9261"/>
                  <a:pt x="43688" y="2572"/>
                  <a:pt x="53327" y="4538"/>
                </a:cubicBezTo>
                <a:cubicBezTo>
                  <a:pt x="63122" y="6538"/>
                  <a:pt x="73327" y="18950"/>
                  <a:pt x="83222" y="23738"/>
                </a:cubicBezTo>
                <a:cubicBezTo>
                  <a:pt x="96000" y="29927"/>
                  <a:pt x="109038" y="21455"/>
                  <a:pt x="120000" y="0"/>
                </a:cubicBezTo>
                <a:lnTo>
                  <a:pt x="120000" y="120000"/>
                </a:lnTo>
                <a:lnTo>
                  <a:pt x="0" y="119022"/>
                </a:lnTo>
                <a:close/>
              </a:path>
            </a:pathLst>
          </a:custGeom>
          <a:gradFill>
            <a:gsLst>
              <a:gs pos="0">
                <a:srgbClr val="12763B"/>
              </a:gs>
              <a:gs pos="100000">
                <a:srgbClr val="57C374"/>
              </a:gs>
            </a:gsLst>
            <a:lin ang="16064248" scaled="0"/>
          </a:gradFill>
          <a:ln>
            <a:noFill/>
          </a:ln>
        </p:spPr>
        <p:txBody>
          <a:bodyPr anchorCtr="0" anchor="ctr" bIns="76175" lIns="76175" rIns="76175" tIns="76175">
            <a:noAutofit/>
          </a:bodyPr>
          <a:lstStyle/>
          <a:p>
            <a:pPr indent="0" lvl="0" marL="0" marR="0" rtl="0" algn="ctr">
              <a:lnSpc>
                <a:spcPct val="90000"/>
              </a:lnSpc>
              <a:spcBef>
                <a:spcPts val="0"/>
              </a:spcBef>
              <a:buClr>
                <a:schemeClr val="dk1"/>
              </a:buClr>
              <a:buFont typeface="Arial"/>
              <a:buNone/>
            </a:pPr>
            <a:r>
              <a:t/>
            </a:r>
            <a:endParaRPr sz="2599">
              <a:solidFill>
                <a:srgbClr val="FFFFFF"/>
              </a:solidFill>
              <a:latin typeface="Arial"/>
              <a:ea typeface="Arial"/>
              <a:cs typeface="Arial"/>
              <a:sym typeface="Arial"/>
            </a:endParaRPr>
          </a:p>
        </p:txBody>
      </p:sp>
      <p:grpSp>
        <p:nvGrpSpPr>
          <p:cNvPr id="329" name="Shape 329"/>
          <p:cNvGrpSpPr/>
          <p:nvPr/>
        </p:nvGrpSpPr>
        <p:grpSpPr>
          <a:xfrm>
            <a:off x="10614901" y="3030971"/>
            <a:ext cx="1377387" cy="2082988"/>
            <a:chOff x="-1" y="0"/>
            <a:chExt cx="2755325" cy="4165977"/>
          </a:xfrm>
        </p:grpSpPr>
        <p:pic>
          <p:nvPicPr>
            <p:cNvPr id="330" name="Shape 330"/>
            <p:cNvPicPr preferRelativeResize="0"/>
            <p:nvPr/>
          </p:nvPicPr>
          <p:blipFill rotWithShape="1">
            <a:blip r:embed="rId3">
              <a:alphaModFix/>
            </a:blip>
            <a:srcRect b="0" l="0" r="0" t="0"/>
            <a:stretch/>
          </p:blipFill>
          <p:spPr>
            <a:xfrm rot="10800000">
              <a:off x="1154842" y="3565978"/>
              <a:ext cx="445799" cy="600000"/>
            </a:xfrm>
            <a:prstGeom prst="rect">
              <a:avLst/>
            </a:prstGeom>
            <a:noFill/>
            <a:ln>
              <a:noFill/>
            </a:ln>
            <a:effectLst>
              <a:outerShdw blurRad="711200" rotWithShape="0">
                <a:srgbClr val="000000">
                  <a:alpha val="74509"/>
                </a:srgbClr>
              </a:outerShdw>
            </a:effectLst>
          </p:spPr>
        </p:pic>
        <p:grpSp>
          <p:nvGrpSpPr>
            <p:cNvPr id="331" name="Shape 331"/>
            <p:cNvGrpSpPr/>
            <p:nvPr/>
          </p:nvGrpSpPr>
          <p:grpSpPr>
            <a:xfrm>
              <a:off x="-1" y="0"/>
              <a:ext cx="2755325" cy="3590099"/>
              <a:chOff x="0" y="0"/>
              <a:chExt cx="2755325" cy="3590099"/>
            </a:xfrm>
          </p:grpSpPr>
          <p:sp>
            <p:nvSpPr>
              <p:cNvPr id="332" name="Shape 332"/>
              <p:cNvSpPr/>
              <p:nvPr/>
            </p:nvSpPr>
            <p:spPr>
              <a:xfrm>
                <a:off x="0" y="0"/>
                <a:ext cx="1377599" cy="3590099"/>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45700" lIns="45700" rIns="45700" tIns="45700">
                <a:noAutofit/>
              </a:bodyPr>
              <a:lstStyle/>
              <a:p>
                <a:pPr indent="0" lvl="0" marL="0" marR="0" rtl="0" algn="l">
                  <a:spcBef>
                    <a:spcPts val="0"/>
                  </a:spcBef>
                  <a:buClr>
                    <a:schemeClr val="dk1"/>
                  </a:buClr>
                  <a:buFont typeface="Arial"/>
                  <a:buNone/>
                </a:pPr>
                <a:r>
                  <a:t/>
                </a:r>
                <a:endParaRPr sz="900">
                  <a:solidFill>
                    <a:srgbClr val="000000"/>
                  </a:solidFill>
                  <a:latin typeface="Calibri"/>
                  <a:ea typeface="Calibri"/>
                  <a:cs typeface="Calibri"/>
                  <a:sym typeface="Calibri"/>
                </a:endParaRPr>
              </a:p>
            </p:txBody>
          </p:sp>
          <p:sp>
            <p:nvSpPr>
              <p:cNvPr id="333" name="Shape 333"/>
              <p:cNvSpPr/>
              <p:nvPr/>
            </p:nvSpPr>
            <p:spPr>
              <a:xfrm>
                <a:off x="1377725" y="0"/>
                <a:ext cx="1377599" cy="3590099"/>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0F9948"/>
              </a:solidFill>
              <a:ln>
                <a:noFill/>
              </a:ln>
            </p:spPr>
            <p:txBody>
              <a:bodyPr anchorCtr="0" anchor="t" bIns="45700" lIns="45700" rIns="45700" tIns="45700">
                <a:noAutofit/>
              </a:bodyPr>
              <a:lstStyle/>
              <a:p>
                <a:pPr indent="0" lvl="0" marL="0" marR="0" rtl="0" algn="l">
                  <a:spcBef>
                    <a:spcPts val="0"/>
                  </a:spcBef>
                  <a:buClr>
                    <a:schemeClr val="dk1"/>
                  </a:buClr>
                  <a:buFont typeface="Arial"/>
                  <a:buNone/>
                </a:pPr>
                <a:r>
                  <a:t/>
                </a:r>
                <a:endParaRPr sz="900">
                  <a:solidFill>
                    <a:srgbClr val="000000"/>
                  </a:solidFill>
                  <a:latin typeface="Calibri"/>
                  <a:ea typeface="Calibri"/>
                  <a:cs typeface="Calibri"/>
                  <a:sym typeface="Calibri"/>
                </a:endParaRPr>
              </a:p>
            </p:txBody>
          </p:sp>
        </p:grpSp>
      </p:grpSp>
      <p:grpSp>
        <p:nvGrpSpPr>
          <p:cNvPr id="334" name="Shape 334"/>
          <p:cNvGrpSpPr/>
          <p:nvPr/>
        </p:nvGrpSpPr>
        <p:grpSpPr>
          <a:xfrm>
            <a:off x="9960566" y="3751781"/>
            <a:ext cx="574732" cy="869188"/>
            <a:chOff x="-1" y="-1"/>
            <a:chExt cx="1149695" cy="1738377"/>
          </a:xfrm>
        </p:grpSpPr>
        <p:pic>
          <p:nvPicPr>
            <p:cNvPr id="335" name="Shape 335"/>
            <p:cNvPicPr preferRelativeResize="0"/>
            <p:nvPr/>
          </p:nvPicPr>
          <p:blipFill rotWithShape="1">
            <a:blip r:embed="rId4">
              <a:alphaModFix/>
            </a:blip>
            <a:srcRect b="0" l="0" r="0" t="0"/>
            <a:stretch/>
          </p:blipFill>
          <p:spPr>
            <a:xfrm rot="10800000">
              <a:off x="481914" y="1487875"/>
              <a:ext cx="185999" cy="250499"/>
            </a:xfrm>
            <a:prstGeom prst="rect">
              <a:avLst/>
            </a:prstGeom>
            <a:noFill/>
            <a:ln>
              <a:noFill/>
            </a:ln>
            <a:effectLst>
              <a:outerShdw blurRad="711200" rotWithShape="0">
                <a:srgbClr val="000000">
                  <a:alpha val="74509"/>
                </a:srgbClr>
              </a:outerShdw>
            </a:effectLst>
          </p:spPr>
        </p:pic>
        <p:grpSp>
          <p:nvGrpSpPr>
            <p:cNvPr id="336" name="Shape 336"/>
            <p:cNvGrpSpPr/>
            <p:nvPr/>
          </p:nvGrpSpPr>
          <p:grpSpPr>
            <a:xfrm>
              <a:off x="-1" y="-1"/>
              <a:ext cx="1149695" cy="1498199"/>
              <a:chOff x="0" y="0"/>
              <a:chExt cx="1149695" cy="1498199"/>
            </a:xfrm>
          </p:grpSpPr>
          <p:sp>
            <p:nvSpPr>
              <p:cNvPr id="337" name="Shape 337"/>
              <p:cNvSpPr/>
              <p:nvPr/>
            </p:nvSpPr>
            <p:spPr>
              <a:xfrm>
                <a:off x="0" y="0"/>
                <a:ext cx="574799" cy="1498199"/>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45700" lIns="45700" rIns="45700" tIns="45700">
                <a:noAutofit/>
              </a:bodyPr>
              <a:lstStyle/>
              <a:p>
                <a:pPr indent="0" lvl="0" marL="0" marR="0" rtl="0" algn="l">
                  <a:spcBef>
                    <a:spcPts val="0"/>
                  </a:spcBef>
                  <a:buClr>
                    <a:schemeClr val="dk1"/>
                  </a:buClr>
                  <a:buFont typeface="Arial"/>
                  <a:buNone/>
                </a:pPr>
                <a:r>
                  <a:t/>
                </a:r>
                <a:endParaRPr sz="900">
                  <a:solidFill>
                    <a:srgbClr val="000000"/>
                  </a:solidFill>
                  <a:latin typeface="Calibri"/>
                  <a:ea typeface="Calibri"/>
                  <a:cs typeface="Calibri"/>
                  <a:sym typeface="Calibri"/>
                </a:endParaRPr>
              </a:p>
            </p:txBody>
          </p:sp>
          <p:sp>
            <p:nvSpPr>
              <p:cNvPr id="338" name="Shape 338"/>
              <p:cNvSpPr/>
              <p:nvPr/>
            </p:nvSpPr>
            <p:spPr>
              <a:xfrm>
                <a:off x="574895" y="0"/>
                <a:ext cx="574799" cy="1498199"/>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0F9948"/>
              </a:solidFill>
              <a:ln>
                <a:noFill/>
              </a:ln>
            </p:spPr>
            <p:txBody>
              <a:bodyPr anchorCtr="0" anchor="t" bIns="45700" lIns="45700" rIns="45700" tIns="45700">
                <a:noAutofit/>
              </a:bodyPr>
              <a:lstStyle/>
              <a:p>
                <a:pPr indent="0" lvl="0" marL="0" marR="0" rtl="0" algn="l">
                  <a:spcBef>
                    <a:spcPts val="0"/>
                  </a:spcBef>
                  <a:buClr>
                    <a:schemeClr val="dk1"/>
                  </a:buClr>
                  <a:buFont typeface="Arial"/>
                  <a:buNone/>
                </a:pPr>
                <a:r>
                  <a:t/>
                </a:r>
                <a:endParaRPr sz="900">
                  <a:solidFill>
                    <a:srgbClr val="000000"/>
                  </a:solidFill>
                  <a:latin typeface="Calibri"/>
                  <a:ea typeface="Calibri"/>
                  <a:cs typeface="Calibri"/>
                  <a:sym typeface="Calibri"/>
                </a:endParaRPr>
              </a:p>
            </p:txBody>
          </p:sp>
        </p:grpSp>
      </p:grpSp>
      <p:grpSp>
        <p:nvGrpSpPr>
          <p:cNvPr id="339" name="Shape 339"/>
          <p:cNvGrpSpPr/>
          <p:nvPr/>
        </p:nvGrpSpPr>
        <p:grpSpPr>
          <a:xfrm>
            <a:off x="898270" y="1621554"/>
            <a:ext cx="5836531" cy="4428850"/>
            <a:chOff x="0" y="0"/>
            <a:chExt cx="11675399" cy="8857700"/>
          </a:xfrm>
        </p:grpSpPr>
        <p:grpSp>
          <p:nvGrpSpPr>
            <p:cNvPr id="340" name="Shape 340"/>
            <p:cNvGrpSpPr/>
            <p:nvPr/>
          </p:nvGrpSpPr>
          <p:grpSpPr>
            <a:xfrm>
              <a:off x="0" y="0"/>
              <a:ext cx="11675399" cy="8791778"/>
              <a:chOff x="0" y="0"/>
              <a:chExt cx="11675399" cy="8791778"/>
            </a:xfrm>
          </p:grpSpPr>
          <p:sp>
            <p:nvSpPr>
              <p:cNvPr id="341" name="Shape 341"/>
              <p:cNvSpPr/>
              <p:nvPr/>
            </p:nvSpPr>
            <p:spPr>
              <a:xfrm>
                <a:off x="7316660" y="7640978"/>
                <a:ext cx="739199" cy="1150799"/>
              </a:xfrm>
              <a:custGeom>
                <a:pathLst>
                  <a:path extrusionOk="0" h="120000" w="120000">
                    <a:moveTo>
                      <a:pt x="0" y="120000"/>
                    </a:moveTo>
                    <a:lnTo>
                      <a:pt x="120000" y="120000"/>
                    </a:lnTo>
                    <a:lnTo>
                      <a:pt x="120000" y="0"/>
                    </a:lnTo>
                    <a:lnTo>
                      <a:pt x="0" y="0"/>
                    </a:lnTo>
                    <a:cubicBezTo>
                      <a:pt x="0" y="0"/>
                      <a:pt x="0" y="120000"/>
                      <a:pt x="0" y="120000"/>
                    </a:cubicBezTo>
                    <a:close/>
                  </a:path>
                </a:pathLst>
              </a:custGeom>
              <a:solidFill>
                <a:srgbClr val="4B3013"/>
              </a:solidFill>
              <a:ln>
                <a:noFill/>
              </a:ln>
            </p:spPr>
            <p:txBody>
              <a:bodyPr anchorCtr="0" anchor="ctr" bIns="38100" lIns="38100" rIns="38100" tIns="38100">
                <a:noAutofit/>
              </a:bodyPr>
              <a:lstStyle/>
              <a:p>
                <a:pPr indent="0" lvl="0" marL="0" marR="0" rtl="0" algn="ctr">
                  <a:spcBef>
                    <a:spcPts val="0"/>
                  </a:spcBef>
                  <a:buClr>
                    <a:schemeClr val="dk1"/>
                  </a:buClr>
                  <a:buFont typeface="Arial"/>
                  <a:buNone/>
                </a:pPr>
                <a:r>
                  <a:t/>
                </a:r>
                <a:endParaRPr sz="1500">
                  <a:solidFill>
                    <a:srgbClr val="FFFFFF"/>
                  </a:solidFill>
                  <a:latin typeface="Gill Sans"/>
                  <a:ea typeface="Gill Sans"/>
                  <a:cs typeface="Gill Sans"/>
                  <a:sym typeface="Gill Sans"/>
                </a:endParaRPr>
              </a:p>
            </p:txBody>
          </p:sp>
          <p:sp>
            <p:nvSpPr>
              <p:cNvPr id="342" name="Shape 342"/>
              <p:cNvSpPr/>
              <p:nvPr/>
            </p:nvSpPr>
            <p:spPr>
              <a:xfrm>
                <a:off x="3723194" y="7640978"/>
                <a:ext cx="757800" cy="1150799"/>
              </a:xfrm>
              <a:custGeom>
                <a:pathLst>
                  <a:path extrusionOk="0" h="120000" w="120000">
                    <a:moveTo>
                      <a:pt x="119938" y="0"/>
                    </a:moveTo>
                    <a:lnTo>
                      <a:pt x="0" y="4927"/>
                    </a:lnTo>
                    <a:lnTo>
                      <a:pt x="2916" y="7661"/>
                    </a:lnTo>
                    <a:lnTo>
                      <a:pt x="2916" y="120000"/>
                    </a:lnTo>
                    <a:lnTo>
                      <a:pt x="120000" y="120000"/>
                    </a:lnTo>
                    <a:lnTo>
                      <a:pt x="120000" y="0"/>
                    </a:lnTo>
                    <a:cubicBezTo>
                      <a:pt x="120000" y="0"/>
                      <a:pt x="119938" y="0"/>
                      <a:pt x="119938" y="0"/>
                    </a:cubicBezTo>
                    <a:close/>
                  </a:path>
                </a:pathLst>
              </a:custGeom>
              <a:solidFill>
                <a:srgbClr val="4B3013"/>
              </a:solidFill>
              <a:ln>
                <a:noFill/>
              </a:ln>
            </p:spPr>
            <p:txBody>
              <a:bodyPr anchorCtr="0" anchor="ctr" bIns="38100" lIns="38100" rIns="38100" tIns="38100">
                <a:noAutofit/>
              </a:bodyPr>
              <a:lstStyle/>
              <a:p>
                <a:pPr indent="0" lvl="0" marL="0" marR="0" rtl="0" algn="ctr">
                  <a:spcBef>
                    <a:spcPts val="0"/>
                  </a:spcBef>
                  <a:buClr>
                    <a:schemeClr val="dk1"/>
                  </a:buClr>
                  <a:buFont typeface="Arial"/>
                  <a:buNone/>
                </a:pPr>
                <a:r>
                  <a:t/>
                </a:r>
                <a:endParaRPr sz="1500">
                  <a:solidFill>
                    <a:srgbClr val="FFFFFF"/>
                  </a:solidFill>
                  <a:latin typeface="Gill Sans"/>
                  <a:ea typeface="Gill Sans"/>
                  <a:cs typeface="Gill Sans"/>
                  <a:sym typeface="Gill Sans"/>
                </a:endParaRPr>
              </a:p>
            </p:txBody>
          </p:sp>
          <p:sp>
            <p:nvSpPr>
              <p:cNvPr id="343" name="Shape 343"/>
              <p:cNvSpPr/>
              <p:nvPr/>
            </p:nvSpPr>
            <p:spPr>
              <a:xfrm>
                <a:off x="0" y="0"/>
                <a:ext cx="11675399" cy="5737800"/>
              </a:xfrm>
              <a:custGeom>
                <a:pathLst>
                  <a:path extrusionOk="0" h="120000" w="120000">
                    <a:moveTo>
                      <a:pt x="119842" y="50586"/>
                    </a:moveTo>
                    <a:cubicBezTo>
                      <a:pt x="120405" y="39768"/>
                      <a:pt x="120169" y="21676"/>
                      <a:pt x="105711" y="17948"/>
                    </a:cubicBezTo>
                    <a:cubicBezTo>
                      <a:pt x="77795" y="10744"/>
                      <a:pt x="42221" y="5289"/>
                      <a:pt x="14288" y="495"/>
                    </a:cubicBezTo>
                    <a:cubicBezTo>
                      <a:pt x="9918" y="-250"/>
                      <a:pt x="-1387" y="-3117"/>
                      <a:pt x="135" y="21636"/>
                    </a:cubicBezTo>
                    <a:cubicBezTo>
                      <a:pt x="2497" y="59934"/>
                      <a:pt x="12359" y="120000"/>
                      <a:pt x="12359" y="120000"/>
                    </a:cubicBezTo>
                    <a:lnTo>
                      <a:pt x="113628" y="120000"/>
                    </a:lnTo>
                    <a:cubicBezTo>
                      <a:pt x="113628" y="120000"/>
                      <a:pt x="119842" y="50586"/>
                      <a:pt x="119842" y="50586"/>
                    </a:cubicBezTo>
                    <a:close/>
                  </a:path>
                </a:pathLst>
              </a:custGeom>
              <a:solidFill>
                <a:srgbClr val="4B3013"/>
              </a:solidFill>
              <a:ln>
                <a:noFill/>
              </a:ln>
            </p:spPr>
            <p:txBody>
              <a:bodyPr anchorCtr="0" anchor="ctr" bIns="38100" lIns="38100" rIns="38100" tIns="38100">
                <a:noAutofit/>
              </a:bodyPr>
              <a:lstStyle/>
              <a:p>
                <a:pPr indent="0" lvl="0" marL="0" marR="0" rtl="0" algn="ctr">
                  <a:spcBef>
                    <a:spcPts val="0"/>
                  </a:spcBef>
                  <a:buClr>
                    <a:schemeClr val="dk1"/>
                  </a:buClr>
                  <a:buFont typeface="Arial"/>
                  <a:buNone/>
                </a:pPr>
                <a:r>
                  <a:t/>
                </a:r>
                <a:endParaRPr sz="1500">
                  <a:solidFill>
                    <a:srgbClr val="FFFFFF"/>
                  </a:solidFill>
                  <a:latin typeface="Gill Sans"/>
                  <a:ea typeface="Gill Sans"/>
                  <a:cs typeface="Gill Sans"/>
                  <a:sym typeface="Gill Sans"/>
                </a:endParaRPr>
              </a:p>
            </p:txBody>
          </p:sp>
          <p:sp>
            <p:nvSpPr>
              <p:cNvPr id="344" name="Shape 344"/>
              <p:cNvSpPr/>
              <p:nvPr/>
            </p:nvSpPr>
            <p:spPr>
              <a:xfrm>
                <a:off x="1206470" y="5733978"/>
                <a:ext cx="9853199" cy="2088900"/>
              </a:xfrm>
              <a:custGeom>
                <a:pathLst>
                  <a:path extrusionOk="0" h="120000" w="120000">
                    <a:moveTo>
                      <a:pt x="120000" y="0"/>
                    </a:moveTo>
                    <a:lnTo>
                      <a:pt x="0" y="0"/>
                    </a:lnTo>
                    <a:cubicBezTo>
                      <a:pt x="2255" y="30216"/>
                      <a:pt x="3650" y="45900"/>
                      <a:pt x="5738" y="72151"/>
                    </a:cubicBezTo>
                    <a:cubicBezTo>
                      <a:pt x="7494" y="94206"/>
                      <a:pt x="9538" y="121993"/>
                      <a:pt x="19811" y="119887"/>
                    </a:cubicBezTo>
                    <a:cubicBezTo>
                      <a:pt x="19811" y="119887"/>
                      <a:pt x="92383" y="120045"/>
                      <a:pt x="104694" y="118271"/>
                    </a:cubicBezTo>
                    <a:cubicBezTo>
                      <a:pt x="111983" y="117221"/>
                      <a:pt x="118211" y="84988"/>
                      <a:pt x="120000" y="0"/>
                    </a:cubicBezTo>
                  </a:path>
                </a:pathLst>
              </a:custGeom>
              <a:solidFill>
                <a:srgbClr val="E0C075"/>
              </a:solidFill>
              <a:ln>
                <a:noFill/>
              </a:ln>
            </p:spPr>
            <p:txBody>
              <a:bodyPr anchorCtr="0" anchor="ctr" bIns="38100" lIns="38100" rIns="38100" tIns="38100">
                <a:noAutofit/>
              </a:bodyPr>
              <a:lstStyle/>
              <a:p>
                <a:pPr indent="0" lvl="0" marL="0" marR="0" rtl="0" algn="ctr">
                  <a:spcBef>
                    <a:spcPts val="0"/>
                  </a:spcBef>
                  <a:buClr>
                    <a:schemeClr val="dk1"/>
                  </a:buClr>
                  <a:buFont typeface="Arial"/>
                  <a:buNone/>
                </a:pPr>
                <a:r>
                  <a:t/>
                </a:r>
                <a:endParaRPr sz="1500">
                  <a:solidFill>
                    <a:srgbClr val="FFFFFF"/>
                  </a:solidFill>
                  <a:latin typeface="Gill Sans"/>
                  <a:ea typeface="Gill Sans"/>
                  <a:cs typeface="Gill Sans"/>
                  <a:sym typeface="Gill Sans"/>
                </a:endParaRPr>
              </a:p>
            </p:txBody>
          </p:sp>
        </p:grpSp>
        <p:sp>
          <p:nvSpPr>
            <p:cNvPr id="345" name="Shape 345"/>
            <p:cNvSpPr/>
            <p:nvPr/>
          </p:nvSpPr>
          <p:spPr>
            <a:xfrm>
              <a:off x="6867052" y="8190800"/>
              <a:ext cx="1516799" cy="666899"/>
            </a:xfrm>
            <a:custGeom>
              <a:pathLst>
                <a:path extrusionOk="0" h="120000" w="120000">
                  <a:moveTo>
                    <a:pt x="54170" y="70983"/>
                  </a:moveTo>
                  <a:cubicBezTo>
                    <a:pt x="54170" y="70983"/>
                    <a:pt x="27532" y="21411"/>
                    <a:pt x="44" y="21411"/>
                  </a:cubicBezTo>
                  <a:cubicBezTo>
                    <a:pt x="-1416" y="21411"/>
                    <a:pt x="33693" y="84505"/>
                    <a:pt x="33693" y="84505"/>
                  </a:cubicBezTo>
                  <a:lnTo>
                    <a:pt x="28572" y="114927"/>
                  </a:lnTo>
                  <a:lnTo>
                    <a:pt x="60022" y="111550"/>
                  </a:lnTo>
                  <a:lnTo>
                    <a:pt x="89460" y="120000"/>
                  </a:lnTo>
                  <a:lnTo>
                    <a:pt x="120000" y="39433"/>
                  </a:lnTo>
                  <a:cubicBezTo>
                    <a:pt x="120000" y="39433"/>
                    <a:pt x="91528" y="47327"/>
                    <a:pt x="84946" y="67605"/>
                  </a:cubicBezTo>
                  <a:cubicBezTo>
                    <a:pt x="78364" y="87883"/>
                    <a:pt x="94710" y="0"/>
                    <a:pt x="94710" y="0"/>
                  </a:cubicBezTo>
                  <a:cubicBezTo>
                    <a:pt x="94710" y="0"/>
                    <a:pt x="54170" y="70983"/>
                    <a:pt x="54170" y="70983"/>
                  </a:cubicBezTo>
                  <a:close/>
                </a:path>
              </a:pathLst>
            </a:custGeom>
            <a:solidFill>
              <a:srgbClr val="0F9948"/>
            </a:solidFill>
            <a:ln>
              <a:noFill/>
            </a:ln>
          </p:spPr>
          <p:txBody>
            <a:bodyPr anchorCtr="0" anchor="ctr" bIns="38100" lIns="38100" rIns="38100" tIns="38100">
              <a:noAutofit/>
            </a:bodyPr>
            <a:lstStyle/>
            <a:p>
              <a:pPr indent="0" lvl="0" marL="0" marR="0" rtl="0" algn="ctr">
                <a:spcBef>
                  <a:spcPts val="0"/>
                </a:spcBef>
                <a:buClr>
                  <a:schemeClr val="dk1"/>
                </a:buClr>
                <a:buFont typeface="Arial"/>
                <a:buNone/>
              </a:pPr>
              <a:r>
                <a:t/>
              </a:r>
              <a:endParaRPr sz="1500">
                <a:solidFill>
                  <a:srgbClr val="FFFFFF"/>
                </a:solidFill>
                <a:latin typeface="Gill Sans"/>
                <a:ea typeface="Gill Sans"/>
                <a:cs typeface="Gill Sans"/>
                <a:sym typeface="Gill Sans"/>
              </a:endParaRPr>
            </a:p>
          </p:txBody>
        </p:sp>
        <p:sp>
          <p:nvSpPr>
            <p:cNvPr id="346" name="Shape 346"/>
            <p:cNvSpPr/>
            <p:nvPr/>
          </p:nvSpPr>
          <p:spPr>
            <a:xfrm>
              <a:off x="3324407" y="8190800"/>
              <a:ext cx="1516799" cy="666899"/>
            </a:xfrm>
            <a:custGeom>
              <a:pathLst>
                <a:path extrusionOk="0" h="120000" w="120000">
                  <a:moveTo>
                    <a:pt x="54170" y="70983"/>
                  </a:moveTo>
                  <a:cubicBezTo>
                    <a:pt x="54170" y="70983"/>
                    <a:pt x="27532" y="21411"/>
                    <a:pt x="44" y="21411"/>
                  </a:cubicBezTo>
                  <a:cubicBezTo>
                    <a:pt x="-1416" y="21411"/>
                    <a:pt x="33693" y="84505"/>
                    <a:pt x="33693" y="84505"/>
                  </a:cubicBezTo>
                  <a:lnTo>
                    <a:pt x="28572" y="114927"/>
                  </a:lnTo>
                  <a:lnTo>
                    <a:pt x="60022" y="111550"/>
                  </a:lnTo>
                  <a:lnTo>
                    <a:pt x="89460" y="120000"/>
                  </a:lnTo>
                  <a:lnTo>
                    <a:pt x="120000" y="39433"/>
                  </a:lnTo>
                  <a:cubicBezTo>
                    <a:pt x="120000" y="39433"/>
                    <a:pt x="91528" y="47327"/>
                    <a:pt x="84946" y="67605"/>
                  </a:cubicBezTo>
                  <a:cubicBezTo>
                    <a:pt x="78364" y="87883"/>
                    <a:pt x="94710" y="0"/>
                    <a:pt x="94710" y="0"/>
                  </a:cubicBezTo>
                  <a:cubicBezTo>
                    <a:pt x="94710" y="0"/>
                    <a:pt x="54170" y="70983"/>
                    <a:pt x="54170" y="70983"/>
                  </a:cubicBezTo>
                  <a:close/>
                </a:path>
              </a:pathLst>
            </a:custGeom>
            <a:solidFill>
              <a:srgbClr val="0F9948"/>
            </a:solidFill>
            <a:ln>
              <a:noFill/>
            </a:ln>
          </p:spPr>
          <p:txBody>
            <a:bodyPr anchorCtr="0" anchor="ctr" bIns="38100" lIns="38100" rIns="38100" tIns="38100">
              <a:noAutofit/>
            </a:bodyPr>
            <a:lstStyle/>
            <a:p>
              <a:pPr indent="0" lvl="0" marL="0" marR="0" rtl="0" algn="ctr">
                <a:spcBef>
                  <a:spcPts val="0"/>
                </a:spcBef>
                <a:buClr>
                  <a:schemeClr val="dk1"/>
                </a:buClr>
                <a:buFont typeface="Arial"/>
                <a:buNone/>
              </a:pPr>
              <a:r>
                <a:t/>
              </a:r>
              <a:endParaRPr sz="1500">
                <a:solidFill>
                  <a:srgbClr val="FFFFFF"/>
                </a:solidFill>
                <a:latin typeface="Gill Sans"/>
                <a:ea typeface="Gill Sans"/>
                <a:cs typeface="Gill Sans"/>
                <a:sym typeface="Gill Sans"/>
              </a:endParaRPr>
            </a:p>
          </p:txBody>
        </p:sp>
      </p:grpSp>
      <p:sp>
        <p:nvSpPr>
          <p:cNvPr id="347" name="Shape 347"/>
          <p:cNvSpPr txBox="1"/>
          <p:nvPr>
            <p:ph type="title"/>
          </p:nvPr>
        </p:nvSpPr>
        <p:spPr>
          <a:xfrm>
            <a:off x="1217553" y="2027175"/>
            <a:ext cx="5223000" cy="2484899"/>
          </a:xfrm>
          <a:prstGeom prst="rect">
            <a:avLst/>
          </a:prstGeom>
          <a:noFill/>
          <a:ln>
            <a:noFill/>
          </a:ln>
        </p:spPr>
        <p:txBody>
          <a:bodyPr anchorCtr="0" anchor="ctr" bIns="91425" lIns="91425" rIns="91425" tIns="91425"/>
          <a:lstStyle>
            <a:lvl1pPr indent="0" lvl="0" marL="0" marR="0" rtl="0" algn="ctr">
              <a:lnSpc>
                <a:spcPct val="90000"/>
              </a:lnSpc>
              <a:spcBef>
                <a:spcPts val="0"/>
              </a:spcBef>
              <a:spcAft>
                <a:spcPts val="0"/>
              </a:spcAft>
              <a:buClr>
                <a:srgbClr val="E0C075"/>
              </a:buClr>
              <a:buFont typeface="Arial"/>
              <a:buNone/>
              <a:defRPr b="0" i="0" sz="3649" u="none" cap="none" strike="noStrike">
                <a:solidFill>
                  <a:srgbClr val="E0C075"/>
                </a:solidFill>
                <a:latin typeface="Arial"/>
                <a:ea typeface="Arial"/>
                <a:cs typeface="Arial"/>
                <a:sym typeface="Arial"/>
              </a:defRPr>
            </a:lvl1pPr>
            <a:lvl2pPr indent="101600" lvl="1" marL="0" marR="0" rtl="0" algn="l">
              <a:lnSpc>
                <a:spcPct val="90000"/>
              </a:lnSpc>
              <a:spcBef>
                <a:spcPts val="0"/>
              </a:spcBef>
              <a:spcAft>
                <a:spcPts val="0"/>
              </a:spcAft>
              <a:buClr>
                <a:srgbClr val="FFFFFF"/>
              </a:buClr>
              <a:buFont typeface="Arial"/>
              <a:buNone/>
              <a:defRPr b="0" i="0" sz="3399" u="none" cap="none" strike="noStrike">
                <a:solidFill>
                  <a:srgbClr val="FFFFFF"/>
                </a:solidFill>
                <a:latin typeface="Arial"/>
                <a:ea typeface="Arial"/>
                <a:cs typeface="Arial"/>
                <a:sym typeface="Arial"/>
              </a:defRPr>
            </a:lvl2pPr>
            <a:lvl3pPr indent="215900" lvl="2" marL="0" marR="0" rtl="0" algn="l">
              <a:lnSpc>
                <a:spcPct val="90000"/>
              </a:lnSpc>
              <a:spcBef>
                <a:spcPts val="0"/>
              </a:spcBef>
              <a:spcAft>
                <a:spcPts val="0"/>
              </a:spcAft>
              <a:buClr>
                <a:srgbClr val="FFFFFF"/>
              </a:buClr>
              <a:buFont typeface="Arial"/>
              <a:buNone/>
              <a:defRPr b="0" i="0" sz="3399" u="none" cap="none" strike="noStrike">
                <a:solidFill>
                  <a:srgbClr val="FFFFFF"/>
                </a:solidFill>
                <a:latin typeface="Arial"/>
                <a:ea typeface="Arial"/>
                <a:cs typeface="Arial"/>
                <a:sym typeface="Arial"/>
              </a:defRPr>
            </a:lvl3pPr>
            <a:lvl4pPr indent="330200" lvl="3" marL="0" marR="0" rtl="0" algn="l">
              <a:lnSpc>
                <a:spcPct val="90000"/>
              </a:lnSpc>
              <a:spcBef>
                <a:spcPts val="0"/>
              </a:spcBef>
              <a:spcAft>
                <a:spcPts val="0"/>
              </a:spcAft>
              <a:buClr>
                <a:srgbClr val="FFFFFF"/>
              </a:buClr>
              <a:buFont typeface="Arial"/>
              <a:buNone/>
              <a:defRPr b="0" i="0" sz="3399" u="none" cap="none" strike="noStrike">
                <a:solidFill>
                  <a:srgbClr val="FFFFFF"/>
                </a:solidFill>
                <a:latin typeface="Arial"/>
                <a:ea typeface="Arial"/>
                <a:cs typeface="Arial"/>
                <a:sym typeface="Arial"/>
              </a:defRPr>
            </a:lvl4pPr>
            <a:lvl5pPr indent="444500" lvl="4" marL="0" marR="0" rtl="0" algn="l">
              <a:lnSpc>
                <a:spcPct val="90000"/>
              </a:lnSpc>
              <a:spcBef>
                <a:spcPts val="0"/>
              </a:spcBef>
              <a:spcAft>
                <a:spcPts val="0"/>
              </a:spcAft>
              <a:buClr>
                <a:srgbClr val="FFFFFF"/>
              </a:buClr>
              <a:buFont typeface="Arial"/>
              <a:buNone/>
              <a:defRPr b="0" i="0" sz="3399" u="none" cap="none" strike="noStrike">
                <a:solidFill>
                  <a:srgbClr val="FFFFFF"/>
                </a:solidFill>
                <a:latin typeface="Arial"/>
                <a:ea typeface="Arial"/>
                <a:cs typeface="Arial"/>
                <a:sym typeface="Arial"/>
              </a:defRPr>
            </a:lvl5pPr>
            <a:lvl6pPr indent="558800" lvl="5" marL="0" marR="0" rtl="0" algn="l">
              <a:lnSpc>
                <a:spcPct val="90000"/>
              </a:lnSpc>
              <a:spcBef>
                <a:spcPts val="0"/>
              </a:spcBef>
              <a:spcAft>
                <a:spcPts val="0"/>
              </a:spcAft>
              <a:buClr>
                <a:srgbClr val="FFFFFF"/>
              </a:buClr>
              <a:buFont typeface="Arial"/>
              <a:buNone/>
              <a:defRPr b="0" i="0" sz="3399" u="none" cap="none" strike="noStrike">
                <a:solidFill>
                  <a:srgbClr val="FFFFFF"/>
                </a:solidFill>
                <a:latin typeface="Arial"/>
                <a:ea typeface="Arial"/>
                <a:cs typeface="Arial"/>
                <a:sym typeface="Arial"/>
              </a:defRPr>
            </a:lvl6pPr>
            <a:lvl7pPr indent="673100" lvl="6" marL="0" marR="0" rtl="0" algn="l">
              <a:lnSpc>
                <a:spcPct val="90000"/>
              </a:lnSpc>
              <a:spcBef>
                <a:spcPts val="0"/>
              </a:spcBef>
              <a:spcAft>
                <a:spcPts val="0"/>
              </a:spcAft>
              <a:buClr>
                <a:srgbClr val="FFFFFF"/>
              </a:buClr>
              <a:buFont typeface="Arial"/>
              <a:buNone/>
              <a:defRPr b="0" i="0" sz="3399" u="none" cap="none" strike="noStrike">
                <a:solidFill>
                  <a:srgbClr val="FFFFFF"/>
                </a:solidFill>
                <a:latin typeface="Arial"/>
                <a:ea typeface="Arial"/>
                <a:cs typeface="Arial"/>
                <a:sym typeface="Arial"/>
              </a:defRPr>
            </a:lvl7pPr>
            <a:lvl8pPr indent="787400" lvl="7" marL="0" marR="0" rtl="0" algn="l">
              <a:lnSpc>
                <a:spcPct val="90000"/>
              </a:lnSpc>
              <a:spcBef>
                <a:spcPts val="0"/>
              </a:spcBef>
              <a:spcAft>
                <a:spcPts val="0"/>
              </a:spcAft>
              <a:buClr>
                <a:srgbClr val="FFFFFF"/>
              </a:buClr>
              <a:buFont typeface="Arial"/>
              <a:buNone/>
              <a:defRPr b="0" i="0" sz="3399" u="none" cap="none" strike="noStrike">
                <a:solidFill>
                  <a:srgbClr val="FFFFFF"/>
                </a:solidFill>
                <a:latin typeface="Arial"/>
                <a:ea typeface="Arial"/>
                <a:cs typeface="Arial"/>
                <a:sym typeface="Arial"/>
              </a:defRPr>
            </a:lvl8pPr>
            <a:lvl9pPr indent="901700" lvl="8" marL="0" marR="0" rtl="0" algn="l">
              <a:lnSpc>
                <a:spcPct val="90000"/>
              </a:lnSpc>
              <a:spcBef>
                <a:spcPts val="0"/>
              </a:spcBef>
              <a:spcAft>
                <a:spcPts val="0"/>
              </a:spcAft>
              <a:buClr>
                <a:srgbClr val="FFFFFF"/>
              </a:buClr>
              <a:buFont typeface="Arial"/>
              <a:buNone/>
              <a:defRPr b="0" i="0" sz="3399" u="none" cap="none" strike="noStrike">
                <a:solidFill>
                  <a:srgbClr val="FFFFFF"/>
                </a:solidFill>
                <a:latin typeface="Arial"/>
                <a:ea typeface="Arial"/>
                <a:cs typeface="Arial"/>
                <a:sym typeface="Arial"/>
              </a:defRPr>
            </a:lvl9pPr>
          </a:lstStyle>
          <a:p/>
        </p:txBody>
      </p:sp>
      <p:sp>
        <p:nvSpPr>
          <p:cNvPr id="348" name="Shape 348"/>
          <p:cNvSpPr txBox="1"/>
          <p:nvPr>
            <p:ph idx="1" type="body"/>
          </p:nvPr>
        </p:nvSpPr>
        <p:spPr>
          <a:xfrm>
            <a:off x="1868630" y="4844626"/>
            <a:ext cx="4276500" cy="290700"/>
          </a:xfrm>
          <a:prstGeom prst="rect">
            <a:avLst/>
          </a:prstGeom>
          <a:noFill/>
          <a:ln>
            <a:noFill/>
          </a:ln>
        </p:spPr>
        <p:txBody>
          <a:bodyPr anchorCtr="0" anchor="ctr" bIns="91425" lIns="91425" rIns="91425" tIns="91425"/>
          <a:lstStyle>
            <a:lvl1pPr indent="0" lvl="0" marL="0" marR="0" rtl="0" algn="ctr">
              <a:lnSpc>
                <a:spcPct val="90000"/>
              </a:lnSpc>
              <a:spcBef>
                <a:spcPts val="0"/>
              </a:spcBef>
              <a:spcAft>
                <a:spcPts val="0"/>
              </a:spcAft>
              <a:buClr>
                <a:srgbClr val="4B3013"/>
              </a:buClr>
              <a:buFont typeface="Arial"/>
              <a:buNone/>
              <a:defRPr b="0" i="0" sz="2100" u="none" cap="none" strike="noStrike">
                <a:solidFill>
                  <a:srgbClr val="4B3013"/>
                </a:solidFill>
                <a:latin typeface="Arial"/>
                <a:ea typeface="Arial"/>
                <a:cs typeface="Arial"/>
                <a:sym typeface="Arial"/>
              </a:defRPr>
            </a:lvl1pPr>
            <a:lvl2pPr indent="0" lvl="1" marL="0" marR="0" rtl="0" algn="l">
              <a:lnSpc>
                <a:spcPct val="90000"/>
              </a:lnSpc>
              <a:spcBef>
                <a:spcPts val="1200"/>
              </a:spcBef>
              <a:spcAft>
                <a:spcPts val="0"/>
              </a:spcAft>
              <a:buClr>
                <a:srgbClr val="FFFFFF"/>
              </a:buClr>
              <a:buFont typeface="Arial"/>
              <a:buNone/>
              <a:defRPr b="0" baseline="30000" i="0" sz="3400" u="none" cap="none" strike="noStrike">
                <a:solidFill>
                  <a:srgbClr val="FFFFFF"/>
                </a:solidFill>
                <a:latin typeface="Arial"/>
                <a:ea typeface="Arial"/>
                <a:cs typeface="Arial"/>
                <a:sym typeface="Arial"/>
              </a:defRPr>
            </a:lvl2pPr>
            <a:lvl3pPr indent="-149956" lvl="2" marL="791306" marR="0" rtl="0" algn="l">
              <a:lnSpc>
                <a:spcPct val="90000"/>
              </a:lnSpc>
              <a:spcBef>
                <a:spcPts val="1200"/>
              </a:spcBef>
              <a:spcAft>
                <a:spcPts val="0"/>
              </a:spcAft>
              <a:buClr>
                <a:srgbClr val="FFFFFF"/>
              </a:buClr>
              <a:buSzPct val="75000"/>
              <a:buFont typeface="Arial"/>
              <a:buChar char="•"/>
              <a:defRPr b="0" baseline="30000" i="0" sz="2800" u="none" cap="none" strike="noStrike">
                <a:solidFill>
                  <a:srgbClr val="FFFFFF"/>
                </a:solidFill>
                <a:latin typeface="Arial"/>
                <a:ea typeface="Arial"/>
                <a:cs typeface="Arial"/>
                <a:sym typeface="Arial"/>
              </a:defRPr>
            </a:lvl3pPr>
            <a:lvl4pPr indent="-192087" lvl="3" marL="1143000" marR="0" rtl="0" algn="l">
              <a:lnSpc>
                <a:spcPct val="90000"/>
              </a:lnSpc>
              <a:spcBef>
                <a:spcPts val="1500"/>
              </a:spcBef>
              <a:spcAft>
                <a:spcPts val="0"/>
              </a:spcAft>
              <a:buClr>
                <a:srgbClr val="FFFFFF"/>
              </a:buClr>
              <a:buSzPct val="75000"/>
              <a:buFont typeface="Arial"/>
              <a:buChar char="•"/>
              <a:defRPr b="0" baseline="30000" i="0" sz="2100" u="none" cap="none" strike="noStrike">
                <a:solidFill>
                  <a:srgbClr val="FFFFFF"/>
                </a:solidFill>
                <a:latin typeface="Arial"/>
                <a:ea typeface="Arial"/>
                <a:cs typeface="Arial"/>
                <a:sym typeface="Arial"/>
              </a:defRPr>
            </a:lvl4pPr>
            <a:lvl5pPr indent="-192087" lvl="4" marL="1524000" marR="0" rtl="0" algn="l">
              <a:lnSpc>
                <a:spcPct val="90000"/>
              </a:lnSpc>
              <a:spcBef>
                <a:spcPts val="1500"/>
              </a:spcBef>
              <a:spcAft>
                <a:spcPts val="0"/>
              </a:spcAft>
              <a:buClr>
                <a:srgbClr val="FFFFFF"/>
              </a:buClr>
              <a:buSzPct val="75000"/>
              <a:buFont typeface="Arial"/>
              <a:buChar char="•"/>
              <a:defRPr b="0" i="0" sz="2100" u="none" cap="none" strike="noStrike">
                <a:solidFill>
                  <a:srgbClr val="FFFFFF"/>
                </a:solidFill>
                <a:latin typeface="Arial"/>
                <a:ea typeface="Arial"/>
                <a:cs typeface="Arial"/>
                <a:sym typeface="Arial"/>
              </a:defRPr>
            </a:lvl5pPr>
            <a:lvl6pPr indent="558800" lvl="5" marL="0" marR="0" rtl="0" algn="l">
              <a:lnSpc>
                <a:spcPct val="90000"/>
              </a:lnSpc>
              <a:spcBef>
                <a:spcPts val="1200"/>
              </a:spcBef>
              <a:spcAft>
                <a:spcPts val="0"/>
              </a:spcAft>
              <a:buClr>
                <a:srgbClr val="FFFFFF"/>
              </a:buClr>
              <a:buFont typeface="Arial"/>
              <a:buNone/>
              <a:defRPr b="0" baseline="30000" i="0" sz="2100" u="none" cap="none" strike="noStrike">
                <a:solidFill>
                  <a:srgbClr val="FFFFFF"/>
                </a:solidFill>
                <a:latin typeface="Arial"/>
                <a:ea typeface="Arial"/>
                <a:cs typeface="Arial"/>
                <a:sym typeface="Arial"/>
              </a:defRPr>
            </a:lvl6pPr>
            <a:lvl7pPr indent="673100" lvl="6" marL="0" marR="0" rtl="0" algn="l">
              <a:lnSpc>
                <a:spcPct val="90000"/>
              </a:lnSpc>
              <a:spcBef>
                <a:spcPts val="1200"/>
              </a:spcBef>
              <a:spcAft>
                <a:spcPts val="0"/>
              </a:spcAft>
              <a:buClr>
                <a:srgbClr val="FFFFFF"/>
              </a:buClr>
              <a:buFont typeface="Arial"/>
              <a:buNone/>
              <a:defRPr b="0" baseline="30000" i="0" sz="2100" u="none" cap="none" strike="noStrike">
                <a:solidFill>
                  <a:srgbClr val="FFFFFF"/>
                </a:solidFill>
                <a:latin typeface="Arial"/>
                <a:ea typeface="Arial"/>
                <a:cs typeface="Arial"/>
                <a:sym typeface="Arial"/>
              </a:defRPr>
            </a:lvl7pPr>
            <a:lvl8pPr indent="787400" lvl="7" marL="0" marR="0" rtl="0" algn="l">
              <a:lnSpc>
                <a:spcPct val="90000"/>
              </a:lnSpc>
              <a:spcBef>
                <a:spcPts val="1200"/>
              </a:spcBef>
              <a:spcAft>
                <a:spcPts val="0"/>
              </a:spcAft>
              <a:buClr>
                <a:srgbClr val="FFFFFF"/>
              </a:buClr>
              <a:buFont typeface="Arial"/>
              <a:buNone/>
              <a:defRPr b="0" baseline="30000" i="0" sz="2100" u="none" cap="none" strike="noStrike">
                <a:solidFill>
                  <a:srgbClr val="FFFFFF"/>
                </a:solidFill>
                <a:latin typeface="Arial"/>
                <a:ea typeface="Arial"/>
                <a:cs typeface="Arial"/>
                <a:sym typeface="Arial"/>
              </a:defRPr>
            </a:lvl8pPr>
            <a:lvl9pPr indent="901700" lvl="8" marL="0" marR="0" rtl="0" algn="l">
              <a:lnSpc>
                <a:spcPct val="90000"/>
              </a:lnSpc>
              <a:spcBef>
                <a:spcPts val="1200"/>
              </a:spcBef>
              <a:spcAft>
                <a:spcPts val="0"/>
              </a:spcAft>
              <a:buClr>
                <a:srgbClr val="FFFFFF"/>
              </a:buClr>
              <a:buFont typeface="Arial"/>
              <a:buNone/>
              <a:defRPr b="0" baseline="30000" i="0" sz="2100" u="none" cap="none" strike="noStrike">
                <a:solidFill>
                  <a:srgbClr val="FFFFFF"/>
                </a:solidFill>
                <a:latin typeface="Arial"/>
                <a:ea typeface="Arial"/>
                <a:cs typeface="Arial"/>
                <a:sym typeface="Arial"/>
              </a:defRPr>
            </a:lvl9pPr>
          </a:lstStyle>
          <a:p/>
        </p:txBody>
      </p:sp>
      <p:sp>
        <p:nvSpPr>
          <p:cNvPr id="349" name="Shape 349"/>
          <p:cNvSpPr/>
          <p:nvPr/>
        </p:nvSpPr>
        <p:spPr>
          <a:xfrm>
            <a:off x="12193338" y="-1050132"/>
            <a:ext cx="6381299" cy="9012300"/>
          </a:xfrm>
          <a:prstGeom prst="rect">
            <a:avLst/>
          </a:prstGeom>
          <a:solidFill>
            <a:srgbClr val="A2AAB3"/>
          </a:solidFill>
          <a:ln>
            <a:noFill/>
          </a:ln>
        </p:spPr>
        <p:txBody>
          <a:bodyPr anchorCtr="0" anchor="ctr" bIns="38075" lIns="38075" rIns="38075" tIns="38075">
            <a:noAutofit/>
          </a:bodyPr>
          <a:lstStyle/>
          <a:p>
            <a:pPr indent="101600" lvl="0" marL="0" marR="0" rtl="0" algn="ctr">
              <a:lnSpc>
                <a:spcPct val="90000"/>
              </a:lnSpc>
              <a:spcBef>
                <a:spcPts val="0"/>
              </a:spcBef>
              <a:buClr>
                <a:schemeClr val="dk1"/>
              </a:buClr>
              <a:buFont typeface="Arial"/>
              <a:buNone/>
            </a:pPr>
            <a:r>
              <a:t/>
            </a:r>
            <a:endParaRPr sz="1800">
              <a:solidFill>
                <a:srgbClr val="FFFFFF"/>
              </a:solidFill>
              <a:latin typeface="Arial"/>
              <a:ea typeface="Arial"/>
              <a:cs typeface="Arial"/>
              <a:sym typeface="Arial"/>
            </a:endParaRPr>
          </a:p>
        </p:txBody>
      </p:sp>
      <p:sp>
        <p:nvSpPr>
          <p:cNvPr id="350" name="Shape 350"/>
          <p:cNvSpPr/>
          <p:nvPr/>
        </p:nvSpPr>
        <p:spPr>
          <a:xfrm>
            <a:off x="-6385792" y="-71684"/>
            <a:ext cx="6381299" cy="7847700"/>
          </a:xfrm>
          <a:prstGeom prst="rect">
            <a:avLst/>
          </a:prstGeom>
          <a:solidFill>
            <a:srgbClr val="A2AAB3"/>
          </a:solidFill>
          <a:ln>
            <a:noFill/>
          </a:ln>
        </p:spPr>
        <p:txBody>
          <a:bodyPr anchorCtr="0" anchor="ctr" bIns="38075" lIns="38075" rIns="38075" tIns="38075">
            <a:noAutofit/>
          </a:bodyPr>
          <a:lstStyle/>
          <a:p>
            <a:pPr indent="101600" lvl="0" marL="0" marR="0" rtl="0" algn="ctr">
              <a:lnSpc>
                <a:spcPct val="90000"/>
              </a:lnSpc>
              <a:spcBef>
                <a:spcPts val="0"/>
              </a:spcBef>
              <a:buClr>
                <a:schemeClr val="dk1"/>
              </a:buClr>
              <a:buFont typeface="Arial"/>
              <a:buNone/>
            </a:pPr>
            <a:r>
              <a:t/>
            </a:r>
            <a:endParaRPr sz="1800">
              <a:solidFill>
                <a:srgbClr val="FFFFFF"/>
              </a:solidFill>
              <a:latin typeface="Arial"/>
              <a:ea typeface="Arial"/>
              <a:cs typeface="Arial"/>
              <a:sym typeface="Arial"/>
            </a:endParaRPr>
          </a:p>
        </p:txBody>
      </p:sp>
      <p:sp>
        <p:nvSpPr>
          <p:cNvPr id="351" name="Shape 351"/>
          <p:cNvSpPr/>
          <p:nvPr/>
        </p:nvSpPr>
        <p:spPr>
          <a:xfrm>
            <a:off x="-2013765" y="6858000"/>
            <a:ext cx="17501699" cy="817799"/>
          </a:xfrm>
          <a:prstGeom prst="rect">
            <a:avLst/>
          </a:prstGeom>
          <a:solidFill>
            <a:srgbClr val="A2AAB3"/>
          </a:solidFill>
          <a:ln>
            <a:noFill/>
          </a:ln>
        </p:spPr>
        <p:txBody>
          <a:bodyPr anchorCtr="0" anchor="ctr" bIns="38075" lIns="38075" rIns="38075" tIns="38075">
            <a:noAutofit/>
          </a:bodyPr>
          <a:lstStyle/>
          <a:p>
            <a:pPr indent="101600" lvl="0" marL="0" marR="0" rtl="0" algn="ctr">
              <a:lnSpc>
                <a:spcPct val="90000"/>
              </a:lnSpc>
              <a:spcBef>
                <a:spcPts val="0"/>
              </a:spcBef>
              <a:buClr>
                <a:schemeClr val="dk1"/>
              </a:buClr>
              <a:buFont typeface="Arial"/>
              <a:buNone/>
            </a:pPr>
            <a:r>
              <a:t/>
            </a:r>
            <a:endParaRPr sz="1800">
              <a:solidFill>
                <a:srgbClr val="FFFFFF"/>
              </a:solidFill>
              <a:latin typeface="Arial"/>
              <a:ea typeface="Arial"/>
              <a:cs typeface="Arial"/>
              <a:sym typeface="Arial"/>
            </a:endParaRPr>
          </a:p>
        </p:txBody>
      </p:sp>
      <p:sp>
        <p:nvSpPr>
          <p:cNvPr id="352" name="Shape 352"/>
          <p:cNvSpPr txBox="1"/>
          <p:nvPr>
            <p:ph idx="12" type="sldNum"/>
          </p:nvPr>
        </p:nvSpPr>
        <p:spPr>
          <a:xfrm>
            <a:off x="5916023" y="6509742"/>
            <a:ext cx="347999" cy="328800"/>
          </a:xfrm>
          <a:prstGeom prst="rect">
            <a:avLst/>
          </a:prstGeom>
          <a:noFill/>
          <a:ln>
            <a:noFill/>
          </a:ln>
        </p:spPr>
        <p:txBody>
          <a:bodyPr anchorCtr="0" anchor="t" bIns="71425" lIns="71425" rIns="71425" tIns="71425">
            <a:noAutofit/>
          </a:bodyPr>
          <a:lstStyle/>
          <a:p>
            <a:pPr indent="0" lvl="0" marL="0" marR="0" rtl="0" algn="l">
              <a:lnSpc>
                <a:spcPct val="100000"/>
              </a:lnSpc>
              <a:spcBef>
                <a:spcPts val="0"/>
              </a:spcBef>
              <a:buClr>
                <a:srgbClr val="FFFFFF"/>
              </a:buClr>
              <a:buSzPct val="25000"/>
              <a:buFont typeface="Helvetica Neue"/>
              <a:buNone/>
            </a:pPr>
            <a:fld id="{00000000-1234-1234-1234-123412341234}" type="slidenum">
              <a:rPr lang="en-US" sz="1200">
                <a:solidFill>
                  <a:srgbClr val="FFFFFF"/>
                </a:solidFill>
                <a:latin typeface="Helvetica Neue"/>
                <a:ea typeface="Helvetica Neue"/>
                <a:cs typeface="Helvetica Neue"/>
                <a:sym typeface="Helvetica Neue"/>
              </a:rPr>
              <a:t>‹#›</a:t>
            </a:fld>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Line_Photo_Content">
    <p:spTree>
      <p:nvGrpSpPr>
        <p:cNvPr id="3000" name="Shape 3000"/>
        <p:cNvGrpSpPr/>
        <p:nvPr/>
      </p:nvGrpSpPr>
      <p:grpSpPr>
        <a:xfrm>
          <a:off x="0" y="0"/>
          <a:ext cx="0" cy="0"/>
          <a:chOff x="0" y="0"/>
          <a:chExt cx="0" cy="0"/>
        </a:xfrm>
      </p:grpSpPr>
      <p:sp>
        <p:nvSpPr>
          <p:cNvPr id="3001" name="Shape 3001"/>
          <p:cNvSpPr txBox="1"/>
          <p:nvPr>
            <p:ph type="title"/>
          </p:nvPr>
        </p:nvSpPr>
        <p:spPr>
          <a:xfrm>
            <a:off x="571500" y="578174"/>
            <a:ext cx="6726600" cy="990000"/>
          </a:xfrm>
          <a:prstGeom prst="rect">
            <a:avLst/>
          </a:prstGeom>
          <a:noFill/>
          <a:ln>
            <a:noFill/>
          </a:ln>
        </p:spPr>
        <p:txBody>
          <a:bodyPr anchorCtr="0" anchor="t"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002" name="Shape 3002"/>
          <p:cNvSpPr txBox="1"/>
          <p:nvPr>
            <p:ph idx="1" type="body"/>
          </p:nvPr>
        </p:nvSpPr>
        <p:spPr>
          <a:xfrm>
            <a:off x="571500" y="1581419"/>
            <a:ext cx="6718200" cy="3693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400" u="none" cap="none" strike="noStrike">
                <a:solidFill>
                  <a:schemeClr val="accent2"/>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
        <p:nvSpPr>
          <p:cNvPr id="3003" name="Shape 3003"/>
          <p:cNvSpPr/>
          <p:nvPr>
            <p:ph idx="2" type="pic"/>
          </p:nvPr>
        </p:nvSpPr>
        <p:spPr>
          <a:xfrm>
            <a:off x="7845504" y="0"/>
            <a:ext cx="4343400" cy="6870600"/>
          </a:xfrm>
          <a:prstGeom prst="rect">
            <a:avLst/>
          </a:prstGeom>
          <a:solidFill>
            <a:srgbClr val="BFBFBF"/>
          </a:solidFill>
          <a:ln>
            <a:noFill/>
          </a:ln>
        </p:spPr>
        <p:txBody>
          <a:bodyPr anchorCtr="0" anchor="ctr" bIns="91425" lIns="91425" rIns="91425" tIns="91425"/>
          <a:lstStyle>
            <a:lvl1pPr indent="0" lvl="0" marL="0" marR="0" rtl="0" algn="ctr">
              <a:spcBef>
                <a:spcPts val="1000"/>
              </a:spcBef>
              <a:spcAft>
                <a:spcPts val="200"/>
              </a:spcAft>
              <a:buClr>
                <a:srgbClr val="7F7F7F"/>
              </a:buClr>
              <a:buFont typeface="Arial"/>
              <a:buNone/>
              <a:defRPr b="0" i="0" sz="16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004" name="Shape 3004"/>
          <p:cNvSpPr txBox="1"/>
          <p:nvPr>
            <p:ph idx="3" type="body"/>
          </p:nvPr>
        </p:nvSpPr>
        <p:spPr>
          <a:xfrm>
            <a:off x="571500" y="2266113"/>
            <a:ext cx="6713700" cy="25893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0"/>
              </a:spcBef>
              <a:spcAft>
                <a:spcPts val="4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005" name="Shape 3005"/>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Vertical Split">
    <p:spTree>
      <p:nvGrpSpPr>
        <p:cNvPr id="3006" name="Shape 3006"/>
        <p:cNvGrpSpPr/>
        <p:nvPr/>
      </p:nvGrpSpPr>
      <p:grpSpPr>
        <a:xfrm>
          <a:off x="0" y="0"/>
          <a:ext cx="0" cy="0"/>
          <a:chOff x="0" y="0"/>
          <a:chExt cx="0" cy="0"/>
        </a:xfrm>
      </p:grpSpPr>
      <p:sp>
        <p:nvSpPr>
          <p:cNvPr id="3007" name="Shape 3007"/>
          <p:cNvSpPr/>
          <p:nvPr/>
        </p:nvSpPr>
        <p:spPr>
          <a:xfrm>
            <a:off x="7848600" y="1"/>
            <a:ext cx="4340100" cy="6858000"/>
          </a:xfrm>
          <a:prstGeom prst="rect">
            <a:avLst/>
          </a:prstGeom>
          <a:solidFill>
            <a:schemeClr val="accent1"/>
          </a:solidFill>
          <a:ln>
            <a:noFill/>
          </a:ln>
        </p:spPr>
        <p:txBody>
          <a:bodyPr anchorCtr="0" anchor="t" bIns="45700" lIns="91425" rIns="91425" tIns="45700">
            <a:noAutofit/>
          </a:bodyPr>
          <a:lstStyle/>
          <a:p>
            <a:pPr indent="0" lvl="0" marL="0" marR="0" rtl="0" algn="ctr">
              <a:spcBef>
                <a:spcPts val="0"/>
              </a:spcBef>
              <a:buNone/>
            </a:pPr>
            <a:r>
              <a:t/>
            </a:r>
            <a:endParaRPr sz="1800">
              <a:solidFill>
                <a:srgbClr val="FFFFFF"/>
              </a:solidFill>
              <a:latin typeface="Arial"/>
              <a:ea typeface="Arial"/>
              <a:cs typeface="Arial"/>
              <a:sym typeface="Arial"/>
            </a:endParaRPr>
          </a:p>
        </p:txBody>
      </p:sp>
      <p:pic>
        <p:nvPicPr>
          <p:cNvPr id="3008" name="Shape 3008"/>
          <p:cNvPicPr preferRelativeResize="0"/>
          <p:nvPr/>
        </p:nvPicPr>
        <p:blipFill rotWithShape="1">
          <a:blip r:embed="rId2">
            <a:alphaModFix/>
          </a:blip>
          <a:srcRect b="9059" l="66318" r="3673" t="6666"/>
          <a:stretch/>
        </p:blipFill>
        <p:spPr>
          <a:xfrm>
            <a:off x="7862267" y="6156"/>
            <a:ext cx="4326600" cy="6834900"/>
          </a:xfrm>
          <a:prstGeom prst="rect">
            <a:avLst/>
          </a:prstGeom>
          <a:noFill/>
          <a:ln>
            <a:noFill/>
          </a:ln>
        </p:spPr>
      </p:pic>
      <p:sp>
        <p:nvSpPr>
          <p:cNvPr id="3009" name="Shape 3009"/>
          <p:cNvSpPr txBox="1"/>
          <p:nvPr>
            <p:ph type="title"/>
          </p:nvPr>
        </p:nvSpPr>
        <p:spPr>
          <a:xfrm>
            <a:off x="571500" y="56641"/>
            <a:ext cx="67212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010" name="Shape 3010"/>
          <p:cNvSpPr txBox="1"/>
          <p:nvPr>
            <p:ph idx="1" type="body"/>
          </p:nvPr>
        </p:nvSpPr>
        <p:spPr>
          <a:xfrm>
            <a:off x="571500" y="1079525"/>
            <a:ext cx="6718200" cy="3693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400" u="none" cap="none" strike="noStrike">
                <a:solidFill>
                  <a:schemeClr val="accent2"/>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
        <p:nvSpPr>
          <p:cNvPr id="3011" name="Shape 3011"/>
          <p:cNvSpPr txBox="1"/>
          <p:nvPr>
            <p:ph idx="2" type="body"/>
          </p:nvPr>
        </p:nvSpPr>
        <p:spPr>
          <a:xfrm>
            <a:off x="571500" y="1765476"/>
            <a:ext cx="6713700" cy="2589299"/>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0"/>
              </a:spcBef>
              <a:spcAft>
                <a:spcPts val="4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012" name="Shape 3012"/>
          <p:cNvSpPr txBox="1"/>
          <p:nvPr>
            <p:ph idx="11" type="ftr"/>
          </p:nvPr>
        </p:nvSpPr>
        <p:spPr>
          <a:xfrm>
            <a:off x="57150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gue_slide">
    <p:bg>
      <p:bgPr>
        <a:gradFill>
          <a:gsLst>
            <a:gs pos="0">
              <a:srgbClr val="118ED9"/>
            </a:gs>
            <a:gs pos="78899">
              <a:srgbClr val="4CC0D9"/>
            </a:gs>
            <a:gs pos="100000">
              <a:srgbClr val="68E2B3"/>
            </a:gs>
          </a:gsLst>
          <a:lin ang="5400012" scaled="0"/>
        </a:gradFill>
      </p:bgPr>
    </p:bg>
    <p:spTree>
      <p:nvGrpSpPr>
        <p:cNvPr id="3013" name="Shape 3013"/>
        <p:cNvGrpSpPr/>
        <p:nvPr/>
      </p:nvGrpSpPr>
      <p:grpSpPr>
        <a:xfrm>
          <a:off x="0" y="0"/>
          <a:ext cx="0" cy="0"/>
          <a:chOff x="0" y="0"/>
          <a:chExt cx="0" cy="0"/>
        </a:xfrm>
      </p:grpSpPr>
      <p:pic>
        <p:nvPicPr>
          <p:cNvPr id="3014" name="Shape 3014"/>
          <p:cNvPicPr preferRelativeResize="0"/>
          <p:nvPr/>
        </p:nvPicPr>
        <p:blipFill rotWithShape="1">
          <a:blip r:embed="rId2">
            <a:alphaModFix/>
          </a:blip>
          <a:srcRect b="0" l="0" r="0" t="0"/>
          <a:stretch/>
        </p:blipFill>
        <p:spPr>
          <a:xfrm>
            <a:off x="0" y="10772"/>
            <a:ext cx="12202200" cy="6878400"/>
          </a:xfrm>
          <a:prstGeom prst="rect">
            <a:avLst/>
          </a:prstGeom>
          <a:noFill/>
          <a:ln>
            <a:noFill/>
          </a:ln>
        </p:spPr>
      </p:pic>
      <p:sp>
        <p:nvSpPr>
          <p:cNvPr id="3015" name="Shape 3015"/>
          <p:cNvSpPr txBox="1"/>
          <p:nvPr>
            <p:ph type="ctrTitle"/>
          </p:nvPr>
        </p:nvSpPr>
        <p:spPr>
          <a:xfrm>
            <a:off x="545569" y="1829800"/>
            <a:ext cx="11097600" cy="19941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lt1"/>
              </a:buClr>
              <a:buFont typeface="Arial"/>
              <a:buNone/>
              <a:defRPr b="0" i="0" sz="64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016" name="Shape 3016"/>
          <p:cNvSpPr txBox="1"/>
          <p:nvPr>
            <p:ph idx="1" type="body"/>
          </p:nvPr>
        </p:nvSpPr>
        <p:spPr>
          <a:xfrm>
            <a:off x="545569" y="3982639"/>
            <a:ext cx="11104800" cy="7158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400" u="none" cap="none" strike="noStrike">
                <a:solidFill>
                  <a:schemeClr val="lt1"/>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gue_slide_Simple">
    <p:spTree>
      <p:nvGrpSpPr>
        <p:cNvPr id="3017" name="Shape 3017"/>
        <p:cNvGrpSpPr/>
        <p:nvPr/>
      </p:nvGrpSpPr>
      <p:grpSpPr>
        <a:xfrm>
          <a:off x="0" y="0"/>
          <a:ext cx="0" cy="0"/>
          <a:chOff x="0" y="0"/>
          <a:chExt cx="0" cy="0"/>
        </a:xfrm>
      </p:grpSpPr>
      <p:sp>
        <p:nvSpPr>
          <p:cNvPr id="3018" name="Shape 3018"/>
          <p:cNvSpPr/>
          <p:nvPr/>
        </p:nvSpPr>
        <p:spPr>
          <a:xfrm>
            <a:off x="457135" y="457200"/>
            <a:ext cx="11274600" cy="5943600"/>
          </a:xfrm>
          <a:prstGeom prst="rect">
            <a:avLst/>
          </a:prstGeom>
          <a:solidFill>
            <a:schemeClr val="lt2">
              <a:alpha val="54900"/>
            </a:schemeClr>
          </a:solidFill>
          <a:ln>
            <a:noFill/>
          </a:ln>
        </p:spPr>
        <p:txBody>
          <a:bodyPr anchorCtr="0" anchor="t" bIns="45700" lIns="91425" rIns="91425" tIns="45700">
            <a:noAutofit/>
          </a:bodyPr>
          <a:lstStyle/>
          <a:p>
            <a:pPr indent="0" lvl="0" marL="0" marR="0" rtl="0" algn="ctr">
              <a:spcBef>
                <a:spcPts val="0"/>
              </a:spcBef>
              <a:buNone/>
            </a:pPr>
            <a:r>
              <a:t/>
            </a:r>
            <a:endParaRPr sz="1800">
              <a:solidFill>
                <a:srgbClr val="FFFFFF"/>
              </a:solidFill>
              <a:latin typeface="Arial"/>
              <a:ea typeface="Arial"/>
              <a:cs typeface="Arial"/>
              <a:sym typeface="Arial"/>
            </a:endParaRPr>
          </a:p>
        </p:txBody>
      </p:sp>
      <p:pic>
        <p:nvPicPr>
          <p:cNvPr id="3019" name="Shape 3019"/>
          <p:cNvPicPr preferRelativeResize="0"/>
          <p:nvPr/>
        </p:nvPicPr>
        <p:blipFill rotWithShape="1">
          <a:blip r:embed="rId2">
            <a:alphaModFix/>
          </a:blip>
          <a:srcRect b="-5479" l="0" r="0" t="5480"/>
          <a:stretch/>
        </p:blipFill>
        <p:spPr>
          <a:xfrm>
            <a:off x="1" y="0"/>
            <a:ext cx="12188700" cy="6856200"/>
          </a:xfrm>
          <a:prstGeom prst="rect">
            <a:avLst/>
          </a:prstGeom>
          <a:noFill/>
          <a:ln>
            <a:noFill/>
          </a:ln>
        </p:spPr>
      </p:pic>
      <p:sp>
        <p:nvSpPr>
          <p:cNvPr id="3020" name="Shape 3020"/>
          <p:cNvSpPr/>
          <p:nvPr/>
        </p:nvSpPr>
        <p:spPr>
          <a:xfrm>
            <a:off x="457135" y="456306"/>
            <a:ext cx="11274600" cy="5943600"/>
          </a:xfrm>
          <a:prstGeom prst="rect">
            <a:avLst/>
          </a:prstGeom>
          <a:gradFill>
            <a:gsLst>
              <a:gs pos="0">
                <a:srgbClr val="E2E8EF">
                  <a:alpha val="0"/>
                </a:srgbClr>
              </a:gs>
              <a:gs pos="33000">
                <a:srgbClr val="E2E8EF">
                  <a:alpha val="49803"/>
                </a:srgbClr>
              </a:gs>
              <a:gs pos="100000">
                <a:srgbClr val="E2E8EF"/>
              </a:gs>
            </a:gsLst>
            <a:lin ang="5400012" scaled="0"/>
          </a:gradFill>
          <a:ln>
            <a:noFill/>
          </a:ln>
        </p:spPr>
        <p:txBody>
          <a:bodyPr anchorCtr="0" anchor="t" bIns="45700" lIns="91425" rIns="91425" tIns="45700">
            <a:noAutofit/>
          </a:bodyPr>
          <a:lstStyle/>
          <a:p>
            <a:pPr indent="0" lvl="0" marL="0" marR="0" rtl="0" algn="ctr">
              <a:spcBef>
                <a:spcPts val="0"/>
              </a:spcBef>
              <a:buNone/>
            </a:pPr>
            <a:r>
              <a:t/>
            </a:r>
            <a:endParaRPr sz="1800">
              <a:solidFill>
                <a:srgbClr val="FFFFFF"/>
              </a:solidFill>
              <a:latin typeface="Arial"/>
              <a:ea typeface="Arial"/>
              <a:cs typeface="Arial"/>
              <a:sym typeface="Arial"/>
            </a:endParaRPr>
          </a:p>
        </p:txBody>
      </p:sp>
      <p:sp>
        <p:nvSpPr>
          <p:cNvPr id="3021" name="Shape 3021"/>
          <p:cNvSpPr txBox="1"/>
          <p:nvPr>
            <p:ph type="ctrTitle"/>
          </p:nvPr>
        </p:nvSpPr>
        <p:spPr>
          <a:xfrm>
            <a:off x="854608" y="1813640"/>
            <a:ext cx="11097600" cy="19941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2"/>
              </a:buClr>
              <a:buFont typeface="Arial"/>
              <a:buNone/>
              <a:defRPr b="0" i="0" sz="6400" u="none" cap="none" strike="noStrike">
                <a:solidFill>
                  <a:schemeClr val="dk2"/>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022" name="Shape 3022"/>
          <p:cNvSpPr txBox="1"/>
          <p:nvPr>
            <p:ph idx="1" type="body"/>
          </p:nvPr>
        </p:nvSpPr>
        <p:spPr>
          <a:xfrm>
            <a:off x="854608" y="3966478"/>
            <a:ext cx="11104800" cy="7158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400" u="none" cap="none" strike="noStrike">
                <a:solidFill>
                  <a:schemeClr val="dk2"/>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gue_slide_Mountain">
    <p:bg>
      <p:bgPr>
        <a:gradFill>
          <a:gsLst>
            <a:gs pos="0">
              <a:srgbClr val="118ED9"/>
            </a:gs>
            <a:gs pos="78899">
              <a:srgbClr val="4CC0D9"/>
            </a:gs>
            <a:gs pos="100000">
              <a:srgbClr val="68E2B3"/>
            </a:gs>
          </a:gsLst>
          <a:lin ang="5400012" scaled="0"/>
        </a:gradFill>
      </p:bgPr>
    </p:bg>
    <p:spTree>
      <p:nvGrpSpPr>
        <p:cNvPr id="3023" name="Shape 3023"/>
        <p:cNvGrpSpPr/>
        <p:nvPr/>
      </p:nvGrpSpPr>
      <p:grpSpPr>
        <a:xfrm>
          <a:off x="0" y="0"/>
          <a:ext cx="0" cy="0"/>
          <a:chOff x="0" y="0"/>
          <a:chExt cx="0" cy="0"/>
        </a:xfrm>
      </p:grpSpPr>
      <p:sp>
        <p:nvSpPr>
          <p:cNvPr id="3024" name="Shape 3024"/>
          <p:cNvSpPr/>
          <p:nvPr/>
        </p:nvSpPr>
        <p:spPr>
          <a:xfrm>
            <a:off x="1" y="0"/>
            <a:ext cx="12188700" cy="6858000"/>
          </a:xfrm>
          <a:prstGeom prst="rect">
            <a:avLst/>
          </a:prstGeom>
          <a:solidFill>
            <a:schemeClr val="accent1"/>
          </a:solidFill>
          <a:ln>
            <a:noFill/>
          </a:ln>
        </p:spPr>
        <p:txBody>
          <a:bodyPr anchorCtr="0" anchor="t" bIns="45700" lIns="91425" rIns="91425" tIns="45700">
            <a:noAutofit/>
          </a:bodyPr>
          <a:lstStyle/>
          <a:p>
            <a:pPr indent="0" lvl="0" marL="0" marR="0" rtl="0" algn="ctr">
              <a:spcBef>
                <a:spcPts val="0"/>
              </a:spcBef>
              <a:buNone/>
            </a:pPr>
            <a:r>
              <a:t/>
            </a:r>
            <a:endParaRPr sz="1800">
              <a:solidFill>
                <a:srgbClr val="FFFFFF"/>
              </a:solidFill>
              <a:latin typeface="Arial"/>
              <a:ea typeface="Arial"/>
              <a:cs typeface="Arial"/>
              <a:sym typeface="Arial"/>
            </a:endParaRPr>
          </a:p>
        </p:txBody>
      </p:sp>
      <p:sp>
        <p:nvSpPr>
          <p:cNvPr id="3025" name="Shape 3025"/>
          <p:cNvSpPr/>
          <p:nvPr/>
        </p:nvSpPr>
        <p:spPr>
          <a:xfrm>
            <a:off x="1" y="0"/>
            <a:ext cx="12188700" cy="6858000"/>
          </a:xfrm>
          <a:prstGeom prst="rect">
            <a:avLst/>
          </a:prstGeom>
          <a:gradFill>
            <a:gsLst>
              <a:gs pos="0">
                <a:srgbClr val="118ED9"/>
              </a:gs>
              <a:gs pos="49000">
                <a:srgbClr val="118ED9"/>
              </a:gs>
              <a:gs pos="78000">
                <a:schemeClr val="accent1"/>
              </a:gs>
              <a:gs pos="100000">
                <a:srgbClr val="92D371">
                  <a:alpha val="48627"/>
                </a:srgbClr>
              </a:gs>
            </a:gsLst>
            <a:lin ang="5400012" scaled="0"/>
          </a:gradFill>
          <a:ln>
            <a:noFill/>
          </a:ln>
        </p:spPr>
        <p:txBody>
          <a:bodyPr anchorCtr="0" anchor="t" bIns="45700" lIns="91425" rIns="91425" tIns="45700">
            <a:noAutofit/>
          </a:bodyPr>
          <a:lstStyle/>
          <a:p>
            <a:pPr indent="0" lvl="0" marL="0" marR="0" rtl="0" algn="ctr">
              <a:spcBef>
                <a:spcPts val="0"/>
              </a:spcBef>
              <a:buNone/>
            </a:pPr>
            <a:r>
              <a:t/>
            </a:r>
            <a:endParaRPr sz="1800">
              <a:solidFill>
                <a:srgbClr val="FFFFFF"/>
              </a:solidFill>
              <a:latin typeface="Arial"/>
              <a:ea typeface="Arial"/>
              <a:cs typeface="Arial"/>
              <a:sym typeface="Arial"/>
            </a:endParaRPr>
          </a:p>
        </p:txBody>
      </p:sp>
      <p:sp>
        <p:nvSpPr>
          <p:cNvPr id="3026" name="Shape 3026"/>
          <p:cNvSpPr txBox="1"/>
          <p:nvPr>
            <p:ph idx="1" type="body"/>
          </p:nvPr>
        </p:nvSpPr>
        <p:spPr>
          <a:xfrm>
            <a:off x="3852047" y="3815237"/>
            <a:ext cx="7470300" cy="7158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400" u="none" cap="none" strike="noStrike">
                <a:solidFill>
                  <a:schemeClr val="lt1"/>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
        <p:nvSpPr>
          <p:cNvPr id="3027" name="Shape 3027"/>
          <p:cNvSpPr/>
          <p:nvPr/>
        </p:nvSpPr>
        <p:spPr>
          <a:xfrm>
            <a:off x="10203060" y="1"/>
            <a:ext cx="1999200" cy="1431600"/>
          </a:xfrm>
          <a:custGeom>
            <a:pathLst>
              <a:path extrusionOk="0" h="120000" w="120000">
                <a:moveTo>
                  <a:pt x="11633" y="0"/>
                </a:moveTo>
                <a:cubicBezTo>
                  <a:pt x="11705" y="6266"/>
                  <a:pt x="12655" y="12261"/>
                  <a:pt x="14372" y="17677"/>
                </a:cubicBezTo>
                <a:cubicBezTo>
                  <a:pt x="5788" y="24655"/>
                  <a:pt x="0" y="37633"/>
                  <a:pt x="0" y="52522"/>
                </a:cubicBezTo>
                <a:cubicBezTo>
                  <a:pt x="0" y="74744"/>
                  <a:pt x="12883" y="92788"/>
                  <a:pt x="28772" y="92788"/>
                </a:cubicBezTo>
                <a:cubicBezTo>
                  <a:pt x="30794" y="92788"/>
                  <a:pt x="32772" y="92472"/>
                  <a:pt x="34688" y="91911"/>
                </a:cubicBezTo>
                <a:cubicBezTo>
                  <a:pt x="39055" y="108294"/>
                  <a:pt x="50405" y="120000"/>
                  <a:pt x="63755" y="120000"/>
                </a:cubicBezTo>
                <a:cubicBezTo>
                  <a:pt x="76577" y="120000"/>
                  <a:pt x="87572" y="109250"/>
                  <a:pt x="92277" y="93855"/>
                </a:cubicBezTo>
                <a:cubicBezTo>
                  <a:pt x="95866" y="96288"/>
                  <a:pt x="99905" y="97644"/>
                  <a:pt x="104172" y="97644"/>
                </a:cubicBezTo>
                <a:cubicBezTo>
                  <a:pt x="110094" y="97644"/>
                  <a:pt x="115538" y="94961"/>
                  <a:pt x="120000" y="90494"/>
                </a:cubicBezTo>
                <a:lnTo>
                  <a:pt x="120000" y="0"/>
                </a:lnTo>
                <a:lnTo>
                  <a:pt x="11633" y="0"/>
                </a:lnTo>
                <a:close/>
              </a:path>
            </a:pathLst>
          </a:custGeom>
          <a:solidFill>
            <a:srgbClr val="FFFFFF"/>
          </a:solidFill>
          <a:ln>
            <a:noFill/>
          </a:ln>
        </p:spPr>
        <p:txBody>
          <a:bodyPr anchorCtr="0" anchor="ctr" bIns="45700" lIns="45700" rIns="45700" tIns="45700">
            <a:noAutofit/>
          </a:bodyPr>
          <a:lstStyle/>
          <a:p>
            <a:pPr indent="0" lvl="0" marL="0" marR="0" rtl="0" algn="l">
              <a:lnSpc>
                <a:spcPct val="93000"/>
              </a:lnSpc>
              <a:spcBef>
                <a:spcPts val="0"/>
              </a:spcBef>
              <a:buNone/>
            </a:pPr>
            <a:r>
              <a:t/>
            </a:r>
            <a:endParaRPr sz="1800">
              <a:solidFill>
                <a:srgbClr val="000000"/>
              </a:solidFill>
              <a:latin typeface="Arial"/>
              <a:ea typeface="Arial"/>
              <a:cs typeface="Arial"/>
              <a:sym typeface="Arial"/>
            </a:endParaRPr>
          </a:p>
        </p:txBody>
      </p:sp>
      <p:pic>
        <p:nvPicPr>
          <p:cNvPr id="3028" name="Shape 3028"/>
          <p:cNvPicPr preferRelativeResize="0"/>
          <p:nvPr/>
        </p:nvPicPr>
        <p:blipFill rotWithShape="1">
          <a:blip r:embed="rId2">
            <a:alphaModFix/>
          </a:blip>
          <a:srcRect b="0" l="0" r="0" t="0"/>
          <a:stretch/>
        </p:blipFill>
        <p:spPr>
          <a:xfrm>
            <a:off x="10955541" y="324937"/>
            <a:ext cx="832800" cy="583200"/>
          </a:xfrm>
          <a:prstGeom prst="rect">
            <a:avLst/>
          </a:prstGeom>
          <a:noFill/>
          <a:ln>
            <a:noFill/>
          </a:ln>
        </p:spPr>
      </p:pic>
      <p:sp>
        <p:nvSpPr>
          <p:cNvPr id="3029" name="Shape 3029"/>
          <p:cNvSpPr txBox="1"/>
          <p:nvPr>
            <p:ph type="ctrTitle"/>
          </p:nvPr>
        </p:nvSpPr>
        <p:spPr>
          <a:xfrm>
            <a:off x="3850115" y="903484"/>
            <a:ext cx="7465500" cy="28602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lt1"/>
              </a:buClr>
              <a:buFont typeface="Arial"/>
              <a:buNone/>
              <a:defRPr b="0" i="0" sz="54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pic>
        <p:nvPicPr>
          <p:cNvPr descr="Wayfinder-Graphic_cropped.png" id="3030" name="Shape 3030"/>
          <p:cNvPicPr preferRelativeResize="0"/>
          <p:nvPr/>
        </p:nvPicPr>
        <p:blipFill rotWithShape="1">
          <a:blip r:embed="rId3">
            <a:alphaModFix/>
          </a:blip>
          <a:srcRect b="418" l="10458" r="0" t="0"/>
          <a:stretch/>
        </p:blipFill>
        <p:spPr>
          <a:xfrm>
            <a:off x="0" y="1394690"/>
            <a:ext cx="5163000" cy="5463300"/>
          </a:xfrm>
          <a:prstGeom prst="rect">
            <a:avLst/>
          </a:prstGeom>
          <a:noFill/>
          <a:ln>
            <a:noFill/>
          </a:ln>
        </p:spPr>
      </p:pic>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_A">
    <p:bg>
      <p:bgPr>
        <a:gradFill>
          <a:gsLst>
            <a:gs pos="0">
              <a:srgbClr val="118ED9"/>
            </a:gs>
            <a:gs pos="78899">
              <a:srgbClr val="4CC0D9"/>
            </a:gs>
            <a:gs pos="100000">
              <a:srgbClr val="68E2B3"/>
            </a:gs>
          </a:gsLst>
          <a:lin ang="5400012" scaled="0"/>
        </a:gradFill>
      </p:bgPr>
    </p:bg>
    <p:spTree>
      <p:nvGrpSpPr>
        <p:cNvPr id="3031" name="Shape 3031"/>
        <p:cNvGrpSpPr/>
        <p:nvPr/>
      </p:nvGrpSpPr>
      <p:grpSpPr>
        <a:xfrm>
          <a:off x="0" y="0"/>
          <a:ext cx="0" cy="0"/>
          <a:chOff x="0" y="0"/>
          <a:chExt cx="0" cy="0"/>
        </a:xfrm>
      </p:grpSpPr>
      <p:pic>
        <p:nvPicPr>
          <p:cNvPr id="3032" name="Shape 3032"/>
          <p:cNvPicPr preferRelativeResize="0"/>
          <p:nvPr/>
        </p:nvPicPr>
        <p:blipFill rotWithShape="1">
          <a:blip r:embed="rId2">
            <a:alphaModFix/>
          </a:blip>
          <a:srcRect b="0" l="0" r="0" t="0"/>
          <a:stretch/>
        </p:blipFill>
        <p:spPr>
          <a:xfrm>
            <a:off x="0" y="10772"/>
            <a:ext cx="12202200" cy="6878400"/>
          </a:xfrm>
          <a:prstGeom prst="rect">
            <a:avLst/>
          </a:prstGeom>
          <a:noFill/>
          <a:ln>
            <a:noFill/>
          </a:ln>
        </p:spPr>
      </p:pic>
      <p:sp>
        <p:nvSpPr>
          <p:cNvPr id="3033" name="Shape 3033"/>
          <p:cNvSpPr txBox="1"/>
          <p:nvPr>
            <p:ph type="ctrTitle"/>
          </p:nvPr>
        </p:nvSpPr>
        <p:spPr>
          <a:xfrm>
            <a:off x="545569" y="342067"/>
            <a:ext cx="11097600" cy="4170000"/>
          </a:xfrm>
          <a:prstGeom prst="rect">
            <a:avLst/>
          </a:prstGeom>
          <a:noFill/>
          <a:ln>
            <a:noFill/>
          </a:ln>
        </p:spPr>
        <p:txBody>
          <a:bodyPr anchorCtr="0" anchor="b" bIns="91425" lIns="91425" rIns="91425" tIns="91425"/>
          <a:lstStyle>
            <a:lvl1pPr indent="-228600" lvl="0" marL="228600" marR="0" rtl="0" algn="l">
              <a:lnSpc>
                <a:spcPct val="100000"/>
              </a:lnSpc>
              <a:spcBef>
                <a:spcPts val="0"/>
              </a:spcBef>
              <a:spcAft>
                <a:spcPts val="0"/>
              </a:spcAft>
              <a:buClr>
                <a:schemeClr val="lt1"/>
              </a:buClr>
              <a:buFont typeface="Arial"/>
              <a:buNone/>
              <a:defRPr b="0" i="0" sz="48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034" name="Shape 3034"/>
          <p:cNvSpPr txBox="1"/>
          <p:nvPr>
            <p:ph idx="1" type="body"/>
          </p:nvPr>
        </p:nvSpPr>
        <p:spPr>
          <a:xfrm>
            <a:off x="777240" y="4708957"/>
            <a:ext cx="10845900" cy="6816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000" u="none" cap="none" strike="noStrike">
                <a:solidFill>
                  <a:schemeClr val="lt1"/>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_B">
    <p:bg>
      <p:bgPr>
        <a:solidFill>
          <a:schemeClr val="lt1"/>
        </a:solidFill>
      </p:bgPr>
    </p:bg>
    <p:spTree>
      <p:nvGrpSpPr>
        <p:cNvPr id="3035" name="Shape 3035"/>
        <p:cNvGrpSpPr/>
        <p:nvPr/>
      </p:nvGrpSpPr>
      <p:grpSpPr>
        <a:xfrm>
          <a:off x="0" y="0"/>
          <a:ext cx="0" cy="0"/>
          <a:chOff x="0" y="0"/>
          <a:chExt cx="0" cy="0"/>
        </a:xfrm>
      </p:grpSpPr>
      <p:sp>
        <p:nvSpPr>
          <p:cNvPr id="3036" name="Shape 3036"/>
          <p:cNvSpPr/>
          <p:nvPr/>
        </p:nvSpPr>
        <p:spPr>
          <a:xfrm>
            <a:off x="457135" y="456306"/>
            <a:ext cx="11274600" cy="5943600"/>
          </a:xfrm>
          <a:prstGeom prst="rect">
            <a:avLst/>
          </a:prstGeom>
          <a:gradFill>
            <a:gsLst>
              <a:gs pos="0">
                <a:srgbClr val="E2E8EF">
                  <a:alpha val="0"/>
                </a:srgbClr>
              </a:gs>
              <a:gs pos="64000">
                <a:srgbClr val="E2E8EF">
                  <a:alpha val="49803"/>
                </a:srgbClr>
              </a:gs>
              <a:gs pos="100000">
                <a:srgbClr val="E2E8EF">
                  <a:alpha val="89803"/>
                </a:srgbClr>
              </a:gs>
            </a:gsLst>
            <a:lin ang="5400012" scaled="0"/>
          </a:gradFill>
          <a:ln>
            <a:noFill/>
          </a:ln>
        </p:spPr>
        <p:txBody>
          <a:bodyPr anchorCtr="0" anchor="t" bIns="45700" lIns="91425" rIns="91425" tIns="45700">
            <a:noAutofit/>
          </a:bodyPr>
          <a:lstStyle/>
          <a:p>
            <a:pPr indent="0" lvl="0" marL="0" marR="0" rtl="0" algn="ctr">
              <a:spcBef>
                <a:spcPts val="0"/>
              </a:spcBef>
              <a:buNone/>
            </a:pPr>
            <a:r>
              <a:t/>
            </a:r>
            <a:endParaRPr sz="1800">
              <a:solidFill>
                <a:srgbClr val="FFFFFF"/>
              </a:solidFill>
              <a:latin typeface="Arial"/>
              <a:ea typeface="Arial"/>
              <a:cs typeface="Arial"/>
              <a:sym typeface="Arial"/>
            </a:endParaRPr>
          </a:p>
        </p:txBody>
      </p:sp>
      <p:sp>
        <p:nvSpPr>
          <p:cNvPr id="3037" name="Shape 3037"/>
          <p:cNvSpPr/>
          <p:nvPr/>
        </p:nvSpPr>
        <p:spPr>
          <a:xfrm>
            <a:off x="457135" y="457200"/>
            <a:ext cx="11274600" cy="5943600"/>
          </a:xfrm>
          <a:prstGeom prst="rect">
            <a:avLst/>
          </a:prstGeom>
          <a:solidFill>
            <a:schemeClr val="lt2">
              <a:alpha val="54900"/>
            </a:schemeClr>
          </a:solidFill>
          <a:ln>
            <a:noFill/>
          </a:ln>
        </p:spPr>
        <p:txBody>
          <a:bodyPr anchorCtr="0" anchor="t" bIns="45700" lIns="91425" rIns="91425" tIns="45700">
            <a:noAutofit/>
          </a:bodyPr>
          <a:lstStyle/>
          <a:p>
            <a:pPr indent="0" lvl="0" marL="0" marR="0" rtl="0" algn="ctr">
              <a:spcBef>
                <a:spcPts val="0"/>
              </a:spcBef>
              <a:buNone/>
            </a:pPr>
            <a:r>
              <a:t/>
            </a:r>
            <a:endParaRPr sz="1800">
              <a:solidFill>
                <a:srgbClr val="FFFFFF"/>
              </a:solidFill>
              <a:latin typeface="Arial"/>
              <a:ea typeface="Arial"/>
              <a:cs typeface="Arial"/>
              <a:sym typeface="Arial"/>
            </a:endParaRPr>
          </a:p>
        </p:txBody>
      </p:sp>
      <p:pic>
        <p:nvPicPr>
          <p:cNvPr id="3038" name="Shape 3038"/>
          <p:cNvPicPr preferRelativeResize="0"/>
          <p:nvPr/>
        </p:nvPicPr>
        <p:blipFill rotWithShape="1">
          <a:blip r:embed="rId2">
            <a:alphaModFix amt="62000"/>
          </a:blip>
          <a:srcRect b="0" l="0" r="0" t="0"/>
          <a:stretch/>
        </p:blipFill>
        <p:spPr>
          <a:xfrm>
            <a:off x="1" y="0"/>
            <a:ext cx="12188700" cy="6856200"/>
          </a:xfrm>
          <a:prstGeom prst="rect">
            <a:avLst/>
          </a:prstGeom>
          <a:noFill/>
          <a:ln>
            <a:noFill/>
          </a:ln>
        </p:spPr>
      </p:pic>
      <p:sp>
        <p:nvSpPr>
          <p:cNvPr id="3039" name="Shape 3039"/>
          <p:cNvSpPr txBox="1"/>
          <p:nvPr>
            <p:ph type="ctrTitle"/>
          </p:nvPr>
        </p:nvSpPr>
        <p:spPr>
          <a:xfrm>
            <a:off x="914399" y="342067"/>
            <a:ext cx="10086900" cy="4170000"/>
          </a:xfrm>
          <a:prstGeom prst="rect">
            <a:avLst/>
          </a:prstGeom>
          <a:noFill/>
          <a:ln>
            <a:noFill/>
          </a:ln>
        </p:spPr>
        <p:txBody>
          <a:bodyPr anchorCtr="0" anchor="b" bIns="91425" lIns="91425" rIns="91425" tIns="91425"/>
          <a:lstStyle>
            <a:lvl1pPr indent="-228600" lvl="0" marL="228600" marR="0" rtl="0" algn="l">
              <a:lnSpc>
                <a:spcPct val="100000"/>
              </a:lnSpc>
              <a:spcBef>
                <a:spcPts val="0"/>
              </a:spcBef>
              <a:spcAft>
                <a:spcPts val="0"/>
              </a:spcAft>
              <a:buClr>
                <a:srgbClr val="0A3B61"/>
              </a:buClr>
              <a:buFont typeface="Arial"/>
              <a:buNone/>
              <a:defRPr b="0" i="0" sz="4800" u="none" cap="none" strike="noStrike">
                <a:solidFill>
                  <a:srgbClr val="0A3B6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040" name="Shape 3040"/>
          <p:cNvSpPr txBox="1"/>
          <p:nvPr>
            <p:ph idx="1" type="body"/>
          </p:nvPr>
        </p:nvSpPr>
        <p:spPr>
          <a:xfrm>
            <a:off x="1143000" y="4708957"/>
            <a:ext cx="9857700" cy="6816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000" u="none" cap="none" strike="noStrike">
                <a:solidFill>
                  <a:srgbClr val="58707E"/>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pic>
        <p:nvPicPr>
          <p:cNvPr id="3041" name="Shape 3041"/>
          <p:cNvPicPr preferRelativeResize="0"/>
          <p:nvPr/>
        </p:nvPicPr>
        <p:blipFill rotWithShape="1">
          <a:blip r:embed="rId3">
            <a:alphaModFix/>
          </a:blip>
          <a:srcRect b="0" l="0" r="0" t="0"/>
          <a:stretch/>
        </p:blipFill>
        <p:spPr>
          <a:xfrm>
            <a:off x="10737813" y="5666794"/>
            <a:ext cx="661500" cy="463200"/>
          </a:xfrm>
          <a:prstGeom prst="rect">
            <a:avLst/>
          </a:prstGeom>
          <a:noFill/>
          <a:ln>
            <a:noFill/>
          </a:ln>
        </p:spPr>
      </p:pic>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asic_dark">
    <p:bg>
      <p:bgPr>
        <a:gradFill>
          <a:gsLst>
            <a:gs pos="0">
              <a:srgbClr val="118ED9"/>
            </a:gs>
            <a:gs pos="78899">
              <a:srgbClr val="4CC0D9"/>
            </a:gs>
            <a:gs pos="100000">
              <a:srgbClr val="68E2B3"/>
            </a:gs>
          </a:gsLst>
          <a:lin ang="5400012" scaled="0"/>
        </a:gradFill>
      </p:bgPr>
    </p:bg>
    <p:spTree>
      <p:nvGrpSpPr>
        <p:cNvPr id="3042" name="Shape 3042"/>
        <p:cNvGrpSpPr/>
        <p:nvPr/>
      </p:nvGrpSpPr>
      <p:grpSpPr>
        <a:xfrm>
          <a:off x="0" y="0"/>
          <a:ext cx="0" cy="0"/>
          <a:chOff x="0" y="0"/>
          <a:chExt cx="0" cy="0"/>
        </a:xfrm>
      </p:grpSpPr>
      <p:pic>
        <p:nvPicPr>
          <p:cNvPr descr="Background Gradient_Update PowerPoint.png" id="3043" name="Shape 3043"/>
          <p:cNvPicPr preferRelativeResize="0"/>
          <p:nvPr/>
        </p:nvPicPr>
        <p:blipFill rotWithShape="1">
          <a:blip r:embed="rId2">
            <a:alphaModFix/>
          </a:blip>
          <a:srcRect b="0" l="969" r="69" t="606"/>
          <a:stretch/>
        </p:blipFill>
        <p:spPr>
          <a:xfrm>
            <a:off x="0" y="0"/>
            <a:ext cx="12202200" cy="6900000"/>
          </a:xfrm>
          <a:prstGeom prst="rect">
            <a:avLst/>
          </a:prstGeom>
          <a:noFill/>
          <a:ln>
            <a:noFill/>
          </a:ln>
        </p:spPr>
      </p:pic>
      <p:sp>
        <p:nvSpPr>
          <p:cNvPr id="3044" name="Shape 3044"/>
          <p:cNvSpPr txBox="1"/>
          <p:nvPr>
            <p:ph type="title"/>
          </p:nvPr>
        </p:nvSpPr>
        <p:spPr>
          <a:xfrm>
            <a:off x="571500" y="63501"/>
            <a:ext cx="11045700" cy="9900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None/>
              <a:defRPr b="0" i="0" sz="3200" u="none" cap="none" strike="noStrike">
                <a:solidFill>
                  <a:srgbClr val="FFFFFF"/>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045" name="Shape 3045"/>
          <p:cNvSpPr txBox="1"/>
          <p:nvPr>
            <p:ph idx="1" type="body"/>
          </p:nvPr>
        </p:nvSpPr>
        <p:spPr>
          <a:xfrm>
            <a:off x="571501" y="1764791"/>
            <a:ext cx="11045700" cy="42234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chemeClr val="lt1"/>
                </a:solidFill>
                <a:latin typeface="Arial"/>
                <a:ea typeface="Arial"/>
                <a:cs typeface="Arial"/>
                <a:sym typeface="Arial"/>
              </a:defRPr>
            </a:lvl1pPr>
            <a:lvl2pPr indent="-68262" lvl="1" marL="182562" marR="0" rtl="0" algn="l">
              <a:lnSpc>
                <a:spcPct val="100000"/>
              </a:lnSpc>
              <a:spcBef>
                <a:spcPts val="200"/>
              </a:spcBef>
              <a:spcAft>
                <a:spcPts val="600"/>
              </a:spcAft>
              <a:buClr>
                <a:srgbClr val="E4E6E7"/>
              </a:buClr>
              <a:buSzPct val="100000"/>
              <a:buFont typeface="Arial"/>
              <a:buChar char="•"/>
              <a:defRPr b="0" i="0" sz="1800" u="none" cap="none" strike="noStrike">
                <a:solidFill>
                  <a:schemeClr val="lt1"/>
                </a:solidFill>
                <a:latin typeface="Arial"/>
                <a:ea typeface="Arial"/>
                <a:cs typeface="Arial"/>
                <a:sym typeface="Arial"/>
              </a:defRPr>
            </a:lvl2pPr>
            <a:lvl3pPr indent="-85725" lvl="2" marL="365125" marR="0" rtl="0" algn="l">
              <a:lnSpc>
                <a:spcPct val="100000"/>
              </a:lnSpc>
              <a:spcBef>
                <a:spcPts val="0"/>
              </a:spcBef>
              <a:spcAft>
                <a:spcPts val="600"/>
              </a:spcAft>
              <a:buClr>
                <a:srgbClr val="E4E6E7"/>
              </a:buClr>
              <a:buSzPct val="100000"/>
              <a:buFont typeface="Arial"/>
              <a:buChar char="•"/>
              <a:defRPr b="0" i="0" sz="1600" u="none" cap="none" strike="noStrike">
                <a:solidFill>
                  <a:schemeClr val="lt1"/>
                </a:solidFill>
                <a:latin typeface="Arial"/>
                <a:ea typeface="Arial"/>
                <a:cs typeface="Arial"/>
                <a:sym typeface="Arial"/>
              </a:defRPr>
            </a:lvl3pPr>
            <a:lvl4pPr indent="-103187" lvl="3" marL="547687" marR="0" rtl="0" algn="l">
              <a:lnSpc>
                <a:spcPct val="100000"/>
              </a:lnSpc>
              <a:spcBef>
                <a:spcPts val="0"/>
              </a:spcBef>
              <a:spcAft>
                <a:spcPts val="600"/>
              </a:spcAft>
              <a:buClr>
                <a:srgbClr val="E4E6E7"/>
              </a:buClr>
              <a:buSzPct val="100000"/>
              <a:buFont typeface="Arial"/>
              <a:buChar char="•"/>
              <a:defRPr b="1" i="0" sz="1400" u="none" cap="none" strike="noStrike">
                <a:solidFill>
                  <a:schemeClr val="lt1"/>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046" name="Shape 3046"/>
          <p:cNvSpPr txBox="1"/>
          <p:nvPr>
            <p:ph idx="2" type="body"/>
          </p:nvPr>
        </p:nvSpPr>
        <p:spPr>
          <a:xfrm>
            <a:off x="571500" y="1078991"/>
            <a:ext cx="11045700" cy="3291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400" u="none" cap="none" strike="noStrike">
                <a:solidFill>
                  <a:schemeClr val="lt1"/>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
        <p:nvSpPr>
          <p:cNvPr id="3047" name="Shape 3047"/>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lt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ker_slide_A">
    <p:bg>
      <p:bgPr>
        <a:gradFill>
          <a:gsLst>
            <a:gs pos="0">
              <a:srgbClr val="309FFF"/>
            </a:gs>
            <a:gs pos="69000">
              <a:srgbClr val="4CC0D9"/>
            </a:gs>
            <a:gs pos="100000">
              <a:srgbClr val="68E2B3"/>
            </a:gs>
          </a:gsLst>
          <a:lin ang="5400012" scaled="0"/>
        </a:gradFill>
      </p:bgPr>
    </p:bg>
    <p:spTree>
      <p:nvGrpSpPr>
        <p:cNvPr id="3048" name="Shape 3048"/>
        <p:cNvGrpSpPr/>
        <p:nvPr/>
      </p:nvGrpSpPr>
      <p:grpSpPr>
        <a:xfrm>
          <a:off x="0" y="0"/>
          <a:ext cx="0" cy="0"/>
          <a:chOff x="0" y="0"/>
          <a:chExt cx="0" cy="0"/>
        </a:xfrm>
      </p:grpSpPr>
      <p:sp>
        <p:nvSpPr>
          <p:cNvPr id="3049" name="Shape 3049"/>
          <p:cNvSpPr/>
          <p:nvPr/>
        </p:nvSpPr>
        <p:spPr>
          <a:xfrm>
            <a:off x="3207588" y="-8381"/>
            <a:ext cx="8978700" cy="6790200"/>
          </a:xfrm>
          <a:custGeom>
            <a:pathLst>
              <a:path extrusionOk="0" h="120000" w="120000">
                <a:moveTo>
                  <a:pt x="29470" y="0"/>
                </a:moveTo>
                <a:lnTo>
                  <a:pt x="47370" y="0"/>
                </a:lnTo>
                <a:lnTo>
                  <a:pt x="49372" y="968"/>
                </a:lnTo>
                <a:cubicBezTo>
                  <a:pt x="52738" y="2851"/>
                  <a:pt x="55769" y="5575"/>
                  <a:pt x="58315" y="8942"/>
                </a:cubicBezTo>
                <a:lnTo>
                  <a:pt x="61587" y="14185"/>
                </a:lnTo>
                <a:lnTo>
                  <a:pt x="62498" y="12725"/>
                </a:lnTo>
                <a:cubicBezTo>
                  <a:pt x="67167" y="6551"/>
                  <a:pt x="73617" y="2733"/>
                  <a:pt x="80741" y="2733"/>
                </a:cubicBezTo>
                <a:cubicBezTo>
                  <a:pt x="89646" y="2733"/>
                  <a:pt x="97497" y="8699"/>
                  <a:pt x="102133" y="17774"/>
                </a:cubicBezTo>
                <a:lnTo>
                  <a:pt x="103434" y="20942"/>
                </a:lnTo>
                <a:lnTo>
                  <a:pt x="104569" y="20219"/>
                </a:lnTo>
                <a:cubicBezTo>
                  <a:pt x="108341" y="18109"/>
                  <a:pt x="112488" y="16943"/>
                  <a:pt x="116842" y="16943"/>
                </a:cubicBezTo>
                <a:lnTo>
                  <a:pt x="120000" y="17154"/>
                </a:lnTo>
                <a:lnTo>
                  <a:pt x="120000" y="100113"/>
                </a:lnTo>
                <a:lnTo>
                  <a:pt x="116842" y="100324"/>
                </a:lnTo>
                <a:cubicBezTo>
                  <a:pt x="115753" y="100324"/>
                  <a:pt x="114678" y="100251"/>
                  <a:pt x="113618" y="100109"/>
                </a:cubicBezTo>
                <a:lnTo>
                  <a:pt x="111177" y="99616"/>
                </a:lnTo>
                <a:lnTo>
                  <a:pt x="110350" y="101631"/>
                </a:lnTo>
                <a:cubicBezTo>
                  <a:pt x="105927" y="110287"/>
                  <a:pt x="98438" y="115978"/>
                  <a:pt x="89943" y="115978"/>
                </a:cubicBezTo>
                <a:cubicBezTo>
                  <a:pt x="86545" y="115978"/>
                  <a:pt x="83308" y="115068"/>
                  <a:pt x="80364" y="113421"/>
                </a:cubicBezTo>
                <a:lnTo>
                  <a:pt x="79861" y="113060"/>
                </a:lnTo>
                <a:lnTo>
                  <a:pt x="77589" y="118595"/>
                </a:lnTo>
                <a:lnTo>
                  <a:pt x="76775" y="119999"/>
                </a:lnTo>
                <a:lnTo>
                  <a:pt x="33069" y="119999"/>
                </a:lnTo>
                <a:lnTo>
                  <a:pt x="32669" y="119310"/>
                </a:lnTo>
                <a:cubicBezTo>
                  <a:pt x="31527" y="117185"/>
                  <a:pt x="30554" y="114891"/>
                  <a:pt x="29776" y="112461"/>
                </a:cubicBezTo>
                <a:lnTo>
                  <a:pt x="29579" y="111619"/>
                </a:lnTo>
                <a:lnTo>
                  <a:pt x="29569" y="111623"/>
                </a:lnTo>
                <a:cubicBezTo>
                  <a:pt x="27967" y="112056"/>
                  <a:pt x="26308" y="112284"/>
                  <a:pt x="24609" y="112284"/>
                </a:cubicBezTo>
                <a:cubicBezTo>
                  <a:pt x="11018" y="112284"/>
                  <a:pt x="0" y="97714"/>
                  <a:pt x="0" y="79742"/>
                </a:cubicBezTo>
                <a:cubicBezTo>
                  <a:pt x="0" y="68509"/>
                  <a:pt x="4303" y="58605"/>
                  <a:pt x="10850" y="52757"/>
                </a:cubicBezTo>
                <a:lnTo>
                  <a:pt x="13080" y="51156"/>
                </a:lnTo>
                <a:lnTo>
                  <a:pt x="12495" y="49731"/>
                </a:lnTo>
                <a:cubicBezTo>
                  <a:pt x="11071" y="45280"/>
                  <a:pt x="10284" y="40386"/>
                  <a:pt x="10284" y="35249"/>
                </a:cubicBezTo>
                <a:cubicBezTo>
                  <a:pt x="10284" y="19839"/>
                  <a:pt x="17370" y="6616"/>
                  <a:pt x="27468" y="968"/>
                </a:cubicBezTo>
                <a:close/>
              </a:path>
            </a:pathLst>
          </a:custGeom>
          <a:solidFill>
            <a:schemeClr val="lt1"/>
          </a:solidFill>
          <a:ln>
            <a:noFill/>
          </a:ln>
        </p:spPr>
        <p:txBody>
          <a:bodyPr anchorCtr="0" anchor="t" bIns="45700" lIns="91425" rIns="91425" tIns="45700">
            <a:noAutofit/>
          </a:bodyPr>
          <a:lstStyle/>
          <a:p>
            <a:pPr indent="0" lvl="0" marL="0" marR="0" rtl="0" algn="ctr">
              <a:spcBef>
                <a:spcPts val="0"/>
              </a:spcBef>
              <a:buNone/>
            </a:pPr>
            <a:r>
              <a:t/>
            </a:r>
            <a:endParaRPr sz="1800">
              <a:solidFill>
                <a:srgbClr val="FFFFFF"/>
              </a:solidFill>
              <a:latin typeface="Arial"/>
              <a:ea typeface="Arial"/>
              <a:cs typeface="Arial"/>
              <a:sym typeface="Arial"/>
            </a:endParaRPr>
          </a:p>
        </p:txBody>
      </p:sp>
      <p:sp>
        <p:nvSpPr>
          <p:cNvPr id="3050" name="Shape 3050"/>
          <p:cNvSpPr/>
          <p:nvPr/>
        </p:nvSpPr>
        <p:spPr>
          <a:xfrm>
            <a:off x="1" y="5249223"/>
            <a:ext cx="12197099" cy="1608900"/>
          </a:xfrm>
          <a:custGeom>
            <a:pathLst>
              <a:path extrusionOk="0" h="120000" w="120000">
                <a:moveTo>
                  <a:pt x="120000" y="0"/>
                </a:moveTo>
                <a:lnTo>
                  <a:pt x="120000" y="120000"/>
                </a:lnTo>
                <a:lnTo>
                  <a:pt x="0" y="120000"/>
                </a:lnTo>
                <a:lnTo>
                  <a:pt x="0" y="21019"/>
                </a:lnTo>
                <a:lnTo>
                  <a:pt x="4226" y="23049"/>
                </a:lnTo>
                <a:cubicBezTo>
                  <a:pt x="13752" y="27953"/>
                  <a:pt x="23263" y="34128"/>
                  <a:pt x="32847" y="36220"/>
                </a:cubicBezTo>
                <a:cubicBezTo>
                  <a:pt x="61864" y="42554"/>
                  <a:pt x="90618" y="11433"/>
                  <a:pt x="119441" y="186"/>
                </a:cubicBezTo>
                <a:close/>
              </a:path>
            </a:pathLst>
          </a:custGeom>
          <a:solidFill>
            <a:srgbClr val="15602F"/>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3051" name="Shape 3051"/>
          <p:cNvGrpSpPr/>
          <p:nvPr/>
        </p:nvGrpSpPr>
        <p:grpSpPr>
          <a:xfrm>
            <a:off x="6225648" y="5032950"/>
            <a:ext cx="2094232" cy="960610"/>
            <a:chOff x="522057" y="5591452"/>
            <a:chExt cx="1302059" cy="597245"/>
          </a:xfrm>
        </p:grpSpPr>
        <p:grpSp>
          <p:nvGrpSpPr>
            <p:cNvPr id="3052" name="Shape 3052"/>
            <p:cNvGrpSpPr/>
            <p:nvPr/>
          </p:nvGrpSpPr>
          <p:grpSpPr>
            <a:xfrm flipH="1">
              <a:off x="608174" y="5591452"/>
              <a:ext cx="1045695" cy="511448"/>
              <a:chOff x="-1" y="-2"/>
              <a:chExt cx="2081400" cy="1018010"/>
            </a:xfrm>
          </p:grpSpPr>
          <p:sp>
            <p:nvSpPr>
              <p:cNvPr id="3053" name="Shape 3053"/>
              <p:cNvSpPr/>
              <p:nvPr/>
            </p:nvSpPr>
            <p:spPr>
              <a:xfrm>
                <a:off x="-1" y="88908"/>
                <a:ext cx="2081400" cy="929100"/>
              </a:xfrm>
              <a:custGeom>
                <a:pathLst>
                  <a:path extrusionOk="0" h="120000" w="120000">
                    <a:moveTo>
                      <a:pt x="116316" y="35746"/>
                    </a:moveTo>
                    <a:cubicBezTo>
                      <a:pt x="121671" y="54185"/>
                      <a:pt x="121181" y="76986"/>
                      <a:pt x="114892" y="94211"/>
                    </a:cubicBezTo>
                    <a:cubicBezTo>
                      <a:pt x="108039" y="112988"/>
                      <a:pt x="95899" y="121373"/>
                      <a:pt x="84526" y="115196"/>
                    </a:cubicBezTo>
                    <a:lnTo>
                      <a:pt x="41767" y="120000"/>
                    </a:lnTo>
                    <a:lnTo>
                      <a:pt x="9355" y="117653"/>
                    </a:lnTo>
                    <a:cubicBezTo>
                      <a:pt x="-34" y="106467"/>
                      <a:pt x="-2836" y="82293"/>
                      <a:pt x="3158" y="64268"/>
                    </a:cubicBezTo>
                    <a:cubicBezTo>
                      <a:pt x="6836" y="53212"/>
                      <a:pt x="13142" y="47347"/>
                      <a:pt x="19125" y="41343"/>
                    </a:cubicBezTo>
                    <a:cubicBezTo>
                      <a:pt x="54754" y="5575"/>
                      <a:pt x="97894" y="-27686"/>
                      <a:pt x="116316" y="35746"/>
                    </a:cubicBezTo>
                    <a:close/>
                  </a:path>
                </a:pathLst>
              </a:custGeom>
              <a:solidFill>
                <a:srgbClr val="53585F"/>
              </a:solidFill>
              <a:ln>
                <a:noFill/>
              </a:ln>
            </p:spPr>
            <p:txBody>
              <a:bodyPr anchorCtr="0" anchor="ctr" bIns="71425" lIns="71425" rIns="71425" tIns="71425">
                <a:noAutofit/>
              </a:bodyPr>
              <a:lstStyle/>
              <a:p>
                <a:pPr indent="0" lvl="0" marL="0" marR="0" rtl="0" algn="ctr">
                  <a:lnSpc>
                    <a:spcPct val="90000"/>
                  </a:lnSpc>
                  <a:spcBef>
                    <a:spcPts val="0"/>
                  </a:spcBef>
                  <a:buNone/>
                </a:pPr>
                <a:r>
                  <a:t/>
                </a:r>
                <a:endParaRPr sz="2600">
                  <a:solidFill>
                    <a:srgbClr val="1C1C1C"/>
                  </a:solidFill>
                  <a:latin typeface="Arial"/>
                  <a:ea typeface="Arial"/>
                  <a:cs typeface="Arial"/>
                  <a:sym typeface="Arial"/>
                </a:endParaRPr>
              </a:p>
            </p:txBody>
          </p:sp>
          <p:sp>
            <p:nvSpPr>
              <p:cNvPr id="3054" name="Shape 3054"/>
              <p:cNvSpPr/>
              <p:nvPr/>
            </p:nvSpPr>
            <p:spPr>
              <a:xfrm>
                <a:off x="53540" y="-1"/>
                <a:ext cx="1860600" cy="796500"/>
              </a:xfrm>
              <a:custGeom>
                <a:pathLst>
                  <a:path extrusionOk="0" h="120000" w="120000">
                    <a:moveTo>
                      <a:pt x="0" y="86318"/>
                    </a:moveTo>
                    <a:cubicBezTo>
                      <a:pt x="13677" y="49085"/>
                      <a:pt x="29572" y="22941"/>
                      <a:pt x="46527" y="9798"/>
                    </a:cubicBezTo>
                    <a:cubicBezTo>
                      <a:pt x="71172" y="-9303"/>
                      <a:pt x="96933" y="-323"/>
                      <a:pt x="120000" y="35411"/>
                    </a:cubicBezTo>
                    <a:cubicBezTo>
                      <a:pt x="119977" y="55632"/>
                      <a:pt x="116622" y="74007"/>
                      <a:pt x="111366" y="82644"/>
                    </a:cubicBezTo>
                    <a:cubicBezTo>
                      <a:pt x="104272" y="94301"/>
                      <a:pt x="96261" y="84875"/>
                      <a:pt x="88505" y="82675"/>
                    </a:cubicBezTo>
                    <a:cubicBezTo>
                      <a:pt x="69938" y="77406"/>
                      <a:pt x="53105" y="114651"/>
                      <a:pt x="34988" y="119455"/>
                    </a:cubicBezTo>
                    <a:cubicBezTo>
                      <a:pt x="22627" y="122732"/>
                      <a:pt x="10266" y="111142"/>
                      <a:pt x="0" y="86318"/>
                    </a:cubicBezTo>
                    <a:close/>
                  </a:path>
                </a:pathLst>
              </a:custGeom>
              <a:solidFill>
                <a:srgbClr val="A6AAA8"/>
              </a:solidFill>
              <a:ln>
                <a:noFill/>
              </a:ln>
            </p:spPr>
            <p:txBody>
              <a:bodyPr anchorCtr="0" anchor="ctr" bIns="71425" lIns="71425" rIns="71425" tIns="71425">
                <a:noAutofit/>
              </a:bodyPr>
              <a:lstStyle/>
              <a:p>
                <a:pPr indent="0" lvl="0" marL="0" marR="0" rtl="0" algn="ctr">
                  <a:spcBef>
                    <a:spcPts val="0"/>
                  </a:spcBef>
                  <a:buNone/>
                </a:pPr>
                <a:r>
                  <a:t/>
                </a:r>
                <a:endParaRPr sz="3200">
                  <a:solidFill>
                    <a:srgbClr val="000000"/>
                  </a:solidFill>
                  <a:latin typeface="Helvetica Neue Light"/>
                  <a:ea typeface="Helvetica Neue Light"/>
                  <a:cs typeface="Helvetica Neue Light"/>
                  <a:sym typeface="Helvetica Neue Light"/>
                </a:endParaRPr>
              </a:p>
            </p:txBody>
          </p:sp>
        </p:grpSp>
        <p:grpSp>
          <p:nvGrpSpPr>
            <p:cNvPr id="3055" name="Shape 3055"/>
            <p:cNvGrpSpPr/>
            <p:nvPr/>
          </p:nvGrpSpPr>
          <p:grpSpPr>
            <a:xfrm flipH="1">
              <a:off x="522057" y="5965047"/>
              <a:ext cx="457284" cy="223609"/>
              <a:chOff x="0" y="-2"/>
              <a:chExt cx="910200" cy="445082"/>
            </a:xfrm>
          </p:grpSpPr>
          <p:sp>
            <p:nvSpPr>
              <p:cNvPr id="3056" name="Shape 3056"/>
              <p:cNvSpPr/>
              <p:nvPr/>
            </p:nvSpPr>
            <p:spPr>
              <a:xfrm>
                <a:off x="0" y="38880"/>
                <a:ext cx="910200" cy="406200"/>
              </a:xfrm>
              <a:custGeom>
                <a:pathLst>
                  <a:path extrusionOk="0" h="120000" w="120000">
                    <a:moveTo>
                      <a:pt x="116316" y="35746"/>
                    </a:moveTo>
                    <a:cubicBezTo>
                      <a:pt x="121671" y="54185"/>
                      <a:pt x="121181" y="76986"/>
                      <a:pt x="114892" y="94211"/>
                    </a:cubicBezTo>
                    <a:cubicBezTo>
                      <a:pt x="108039" y="112988"/>
                      <a:pt x="95899" y="121373"/>
                      <a:pt x="84526" y="115196"/>
                    </a:cubicBezTo>
                    <a:lnTo>
                      <a:pt x="41767" y="120000"/>
                    </a:lnTo>
                    <a:lnTo>
                      <a:pt x="9355" y="117653"/>
                    </a:lnTo>
                    <a:cubicBezTo>
                      <a:pt x="-34" y="106467"/>
                      <a:pt x="-2836" y="82293"/>
                      <a:pt x="3158" y="64268"/>
                    </a:cubicBezTo>
                    <a:cubicBezTo>
                      <a:pt x="6836" y="53212"/>
                      <a:pt x="13142" y="47347"/>
                      <a:pt x="19125" y="41343"/>
                    </a:cubicBezTo>
                    <a:cubicBezTo>
                      <a:pt x="54754" y="5575"/>
                      <a:pt x="97894" y="-27686"/>
                      <a:pt x="116316" y="35746"/>
                    </a:cubicBezTo>
                    <a:close/>
                  </a:path>
                </a:pathLst>
              </a:custGeom>
              <a:solidFill>
                <a:srgbClr val="7C868D"/>
              </a:solidFill>
              <a:ln>
                <a:noFill/>
              </a:ln>
            </p:spPr>
            <p:txBody>
              <a:bodyPr anchorCtr="0" anchor="ctr" bIns="71425" lIns="71425" rIns="71425" tIns="71425">
                <a:noAutofit/>
              </a:bodyPr>
              <a:lstStyle/>
              <a:p>
                <a:pPr indent="0" lvl="0" marL="0" marR="0" rtl="0" algn="ctr">
                  <a:lnSpc>
                    <a:spcPct val="90000"/>
                  </a:lnSpc>
                  <a:spcBef>
                    <a:spcPts val="0"/>
                  </a:spcBef>
                  <a:buNone/>
                </a:pPr>
                <a:r>
                  <a:t/>
                </a:r>
                <a:endParaRPr sz="2600">
                  <a:solidFill>
                    <a:srgbClr val="1C1C1C"/>
                  </a:solidFill>
                  <a:latin typeface="Arial"/>
                  <a:ea typeface="Arial"/>
                  <a:cs typeface="Arial"/>
                  <a:sym typeface="Arial"/>
                </a:endParaRPr>
              </a:p>
            </p:txBody>
          </p:sp>
          <p:sp>
            <p:nvSpPr>
              <p:cNvPr id="3057" name="Shape 3057"/>
              <p:cNvSpPr/>
              <p:nvPr/>
            </p:nvSpPr>
            <p:spPr>
              <a:xfrm>
                <a:off x="72386" y="-1"/>
                <a:ext cx="702000" cy="348300"/>
              </a:xfrm>
              <a:custGeom>
                <a:pathLst>
                  <a:path extrusionOk="0" h="120000" w="120000">
                    <a:moveTo>
                      <a:pt x="0" y="86318"/>
                    </a:moveTo>
                    <a:cubicBezTo>
                      <a:pt x="13677" y="49085"/>
                      <a:pt x="29572" y="22941"/>
                      <a:pt x="46527" y="9798"/>
                    </a:cubicBezTo>
                    <a:cubicBezTo>
                      <a:pt x="71172" y="-9303"/>
                      <a:pt x="96933" y="-323"/>
                      <a:pt x="120000" y="35411"/>
                    </a:cubicBezTo>
                    <a:cubicBezTo>
                      <a:pt x="119977" y="55632"/>
                      <a:pt x="116622" y="74007"/>
                      <a:pt x="111366" y="82644"/>
                    </a:cubicBezTo>
                    <a:cubicBezTo>
                      <a:pt x="104272" y="94301"/>
                      <a:pt x="96261" y="84875"/>
                      <a:pt x="88505" y="82675"/>
                    </a:cubicBezTo>
                    <a:cubicBezTo>
                      <a:pt x="69938" y="77406"/>
                      <a:pt x="53105" y="114651"/>
                      <a:pt x="34988" y="119455"/>
                    </a:cubicBezTo>
                    <a:cubicBezTo>
                      <a:pt x="22627" y="122732"/>
                      <a:pt x="10266" y="111142"/>
                      <a:pt x="0" y="86318"/>
                    </a:cubicBezTo>
                    <a:close/>
                  </a:path>
                </a:pathLst>
              </a:custGeom>
              <a:solidFill>
                <a:srgbClr val="A6AAA8"/>
              </a:solidFill>
              <a:ln cap="flat" cmpd="sng" w="38100">
                <a:solidFill>
                  <a:srgbClr val="A6AAA8"/>
                </a:solidFill>
                <a:prstDash val="solid"/>
                <a:miter/>
                <a:headEnd len="med" w="med" type="none"/>
                <a:tailEnd len="med" w="med" type="none"/>
              </a:ln>
            </p:spPr>
            <p:txBody>
              <a:bodyPr anchorCtr="0" anchor="ctr" bIns="71425" lIns="71425" rIns="71425" tIns="71425">
                <a:noAutofit/>
              </a:bodyPr>
              <a:lstStyle/>
              <a:p>
                <a:pPr indent="0" lvl="0" marL="0" marR="0" rtl="0" algn="ctr">
                  <a:spcBef>
                    <a:spcPts val="0"/>
                  </a:spcBef>
                  <a:buNone/>
                </a:pPr>
                <a:r>
                  <a:t/>
                </a:r>
                <a:endParaRPr sz="3200">
                  <a:solidFill>
                    <a:srgbClr val="000000"/>
                  </a:solidFill>
                  <a:latin typeface="Helvetica Neue Light"/>
                  <a:ea typeface="Helvetica Neue Light"/>
                  <a:cs typeface="Helvetica Neue Light"/>
                  <a:sym typeface="Helvetica Neue Light"/>
                </a:endParaRPr>
              </a:p>
            </p:txBody>
          </p:sp>
        </p:grpSp>
        <p:grpSp>
          <p:nvGrpSpPr>
            <p:cNvPr id="3058" name="Shape 3058"/>
            <p:cNvGrpSpPr/>
            <p:nvPr/>
          </p:nvGrpSpPr>
          <p:grpSpPr>
            <a:xfrm flipH="1">
              <a:off x="1465554" y="6013316"/>
              <a:ext cx="358562" cy="175382"/>
              <a:chOff x="0" y="0"/>
              <a:chExt cx="713700" cy="349090"/>
            </a:xfrm>
          </p:grpSpPr>
          <p:sp>
            <p:nvSpPr>
              <p:cNvPr id="3059" name="Shape 3059"/>
              <p:cNvSpPr/>
              <p:nvPr/>
            </p:nvSpPr>
            <p:spPr>
              <a:xfrm>
                <a:off x="0" y="30490"/>
                <a:ext cx="713700" cy="318600"/>
              </a:xfrm>
              <a:custGeom>
                <a:pathLst>
                  <a:path extrusionOk="0" h="120000" w="120000">
                    <a:moveTo>
                      <a:pt x="116316" y="35746"/>
                    </a:moveTo>
                    <a:cubicBezTo>
                      <a:pt x="121671" y="54185"/>
                      <a:pt x="121181" y="76986"/>
                      <a:pt x="114892" y="94211"/>
                    </a:cubicBezTo>
                    <a:cubicBezTo>
                      <a:pt x="108039" y="112988"/>
                      <a:pt x="95899" y="121373"/>
                      <a:pt x="84526" y="115196"/>
                    </a:cubicBezTo>
                    <a:lnTo>
                      <a:pt x="41767" y="120000"/>
                    </a:lnTo>
                    <a:lnTo>
                      <a:pt x="9355" y="117653"/>
                    </a:lnTo>
                    <a:cubicBezTo>
                      <a:pt x="-34" y="106467"/>
                      <a:pt x="-2836" y="82293"/>
                      <a:pt x="3158" y="64268"/>
                    </a:cubicBezTo>
                    <a:cubicBezTo>
                      <a:pt x="6836" y="53212"/>
                      <a:pt x="13142" y="47347"/>
                      <a:pt x="19125" y="41343"/>
                    </a:cubicBezTo>
                    <a:cubicBezTo>
                      <a:pt x="54754" y="5575"/>
                      <a:pt x="97894" y="-27686"/>
                      <a:pt x="116316" y="35746"/>
                    </a:cubicBezTo>
                    <a:close/>
                  </a:path>
                </a:pathLst>
              </a:custGeom>
              <a:solidFill>
                <a:srgbClr val="7C868D"/>
              </a:solidFill>
              <a:ln>
                <a:noFill/>
              </a:ln>
            </p:spPr>
            <p:txBody>
              <a:bodyPr anchorCtr="0" anchor="ctr" bIns="71425" lIns="71425" rIns="71425" tIns="71425">
                <a:noAutofit/>
              </a:bodyPr>
              <a:lstStyle/>
              <a:p>
                <a:pPr indent="0" lvl="0" marL="0" marR="0" rtl="0" algn="ctr">
                  <a:lnSpc>
                    <a:spcPct val="90000"/>
                  </a:lnSpc>
                  <a:spcBef>
                    <a:spcPts val="0"/>
                  </a:spcBef>
                  <a:buNone/>
                </a:pPr>
                <a:r>
                  <a:t/>
                </a:r>
                <a:endParaRPr sz="2600">
                  <a:solidFill>
                    <a:srgbClr val="1C1C1C"/>
                  </a:solidFill>
                  <a:latin typeface="Arial"/>
                  <a:ea typeface="Arial"/>
                  <a:cs typeface="Arial"/>
                  <a:sym typeface="Arial"/>
                </a:endParaRPr>
              </a:p>
            </p:txBody>
          </p:sp>
          <p:sp>
            <p:nvSpPr>
              <p:cNvPr id="3060" name="Shape 3060"/>
              <p:cNvSpPr/>
              <p:nvPr/>
            </p:nvSpPr>
            <p:spPr>
              <a:xfrm>
                <a:off x="84081" y="0"/>
                <a:ext cx="508800" cy="273000"/>
              </a:xfrm>
              <a:custGeom>
                <a:pathLst>
                  <a:path extrusionOk="0" h="120000" w="120000">
                    <a:moveTo>
                      <a:pt x="0" y="86318"/>
                    </a:moveTo>
                    <a:cubicBezTo>
                      <a:pt x="13677" y="49085"/>
                      <a:pt x="29572" y="22941"/>
                      <a:pt x="46527" y="9798"/>
                    </a:cubicBezTo>
                    <a:cubicBezTo>
                      <a:pt x="71172" y="-9303"/>
                      <a:pt x="96933" y="-323"/>
                      <a:pt x="120000" y="35411"/>
                    </a:cubicBezTo>
                    <a:cubicBezTo>
                      <a:pt x="119977" y="55632"/>
                      <a:pt x="116622" y="74007"/>
                      <a:pt x="111366" y="82644"/>
                    </a:cubicBezTo>
                    <a:cubicBezTo>
                      <a:pt x="104272" y="94301"/>
                      <a:pt x="96261" y="84875"/>
                      <a:pt x="88505" y="82675"/>
                    </a:cubicBezTo>
                    <a:cubicBezTo>
                      <a:pt x="69938" y="77406"/>
                      <a:pt x="53105" y="114651"/>
                      <a:pt x="34988" y="119455"/>
                    </a:cubicBezTo>
                    <a:cubicBezTo>
                      <a:pt x="22627" y="122732"/>
                      <a:pt x="10266" y="111142"/>
                      <a:pt x="0" y="86318"/>
                    </a:cubicBezTo>
                    <a:close/>
                  </a:path>
                </a:pathLst>
              </a:custGeom>
              <a:solidFill>
                <a:srgbClr val="A6AAA8"/>
              </a:solidFill>
              <a:ln cap="flat" cmpd="sng" w="38100">
                <a:solidFill>
                  <a:srgbClr val="A6AAA8"/>
                </a:solidFill>
                <a:prstDash val="solid"/>
                <a:miter/>
                <a:headEnd len="med" w="med" type="none"/>
                <a:tailEnd len="med" w="med" type="none"/>
              </a:ln>
            </p:spPr>
            <p:txBody>
              <a:bodyPr anchorCtr="0" anchor="ctr" bIns="71425" lIns="71425" rIns="71425" tIns="71425">
                <a:noAutofit/>
              </a:bodyPr>
              <a:lstStyle/>
              <a:p>
                <a:pPr indent="0" lvl="0" marL="0" marR="0" rtl="0" algn="ctr">
                  <a:spcBef>
                    <a:spcPts val="0"/>
                  </a:spcBef>
                  <a:buNone/>
                </a:pPr>
                <a:r>
                  <a:t/>
                </a:r>
                <a:endParaRPr sz="3200">
                  <a:solidFill>
                    <a:srgbClr val="000000"/>
                  </a:solidFill>
                  <a:latin typeface="Helvetica Neue Light"/>
                  <a:ea typeface="Helvetica Neue Light"/>
                  <a:cs typeface="Helvetica Neue Light"/>
                  <a:sym typeface="Helvetica Neue Light"/>
                </a:endParaRPr>
              </a:p>
            </p:txBody>
          </p:sp>
        </p:grpSp>
      </p:grpSp>
      <p:grpSp>
        <p:nvGrpSpPr>
          <p:cNvPr id="3061" name="Shape 3061"/>
          <p:cNvGrpSpPr/>
          <p:nvPr/>
        </p:nvGrpSpPr>
        <p:grpSpPr>
          <a:xfrm>
            <a:off x="898269" y="1622025"/>
            <a:ext cx="5836532" cy="4395011"/>
            <a:chOff x="0" y="-1"/>
            <a:chExt cx="11675400" cy="8791780"/>
          </a:xfrm>
        </p:grpSpPr>
        <p:sp>
          <p:nvSpPr>
            <p:cNvPr id="3062" name="Shape 3062"/>
            <p:cNvSpPr/>
            <p:nvPr/>
          </p:nvSpPr>
          <p:spPr>
            <a:xfrm>
              <a:off x="7316660" y="7640979"/>
              <a:ext cx="739200" cy="1150800"/>
            </a:xfrm>
            <a:custGeom>
              <a:pathLst>
                <a:path extrusionOk="0" h="120000" w="120000">
                  <a:moveTo>
                    <a:pt x="0" y="120000"/>
                  </a:moveTo>
                  <a:lnTo>
                    <a:pt x="120000" y="120000"/>
                  </a:lnTo>
                  <a:lnTo>
                    <a:pt x="120000" y="0"/>
                  </a:lnTo>
                  <a:lnTo>
                    <a:pt x="0" y="0"/>
                  </a:lnTo>
                  <a:cubicBezTo>
                    <a:pt x="0" y="0"/>
                    <a:pt x="0" y="120000"/>
                    <a:pt x="0" y="120000"/>
                  </a:cubicBezTo>
                  <a:close/>
                </a:path>
              </a:pathLst>
            </a:custGeom>
            <a:solidFill>
              <a:srgbClr val="4B3013"/>
            </a:solidFill>
            <a:ln>
              <a:noFill/>
            </a:ln>
          </p:spPr>
          <p:txBody>
            <a:bodyPr anchorCtr="0" anchor="ctr" bIns="19025" lIns="19025" rIns="19025" tIns="19025">
              <a:noAutofit/>
            </a:bodyPr>
            <a:lstStyle/>
            <a:p>
              <a:pPr indent="0" lvl="0" marL="0" marR="0" rtl="0" algn="ctr">
                <a:spcBef>
                  <a:spcPts val="0"/>
                </a:spcBef>
                <a:buNone/>
              </a:pPr>
              <a:r>
                <a:t/>
              </a:r>
              <a:endParaRPr sz="1500">
                <a:solidFill>
                  <a:srgbClr val="1C1C1C"/>
                </a:solidFill>
                <a:latin typeface="Gill Sans"/>
                <a:ea typeface="Gill Sans"/>
                <a:cs typeface="Gill Sans"/>
                <a:sym typeface="Gill Sans"/>
              </a:endParaRPr>
            </a:p>
          </p:txBody>
        </p:sp>
        <p:sp>
          <p:nvSpPr>
            <p:cNvPr id="3063" name="Shape 3063"/>
            <p:cNvSpPr/>
            <p:nvPr/>
          </p:nvSpPr>
          <p:spPr>
            <a:xfrm>
              <a:off x="3723194" y="7640979"/>
              <a:ext cx="757800" cy="1150800"/>
            </a:xfrm>
            <a:custGeom>
              <a:pathLst>
                <a:path extrusionOk="0" h="120000" w="120000">
                  <a:moveTo>
                    <a:pt x="119938" y="0"/>
                  </a:moveTo>
                  <a:lnTo>
                    <a:pt x="0" y="4927"/>
                  </a:lnTo>
                  <a:lnTo>
                    <a:pt x="2916" y="7661"/>
                  </a:lnTo>
                  <a:lnTo>
                    <a:pt x="2916" y="120000"/>
                  </a:lnTo>
                  <a:lnTo>
                    <a:pt x="120000" y="120000"/>
                  </a:lnTo>
                  <a:lnTo>
                    <a:pt x="120000" y="0"/>
                  </a:lnTo>
                  <a:cubicBezTo>
                    <a:pt x="120000" y="0"/>
                    <a:pt x="119938" y="0"/>
                    <a:pt x="119938" y="0"/>
                  </a:cubicBezTo>
                  <a:close/>
                </a:path>
              </a:pathLst>
            </a:custGeom>
            <a:solidFill>
              <a:srgbClr val="4B3013"/>
            </a:solidFill>
            <a:ln>
              <a:noFill/>
            </a:ln>
          </p:spPr>
          <p:txBody>
            <a:bodyPr anchorCtr="0" anchor="ctr" bIns="19025" lIns="19025" rIns="19025" tIns="19025">
              <a:noAutofit/>
            </a:bodyPr>
            <a:lstStyle/>
            <a:p>
              <a:pPr indent="0" lvl="0" marL="0" marR="0" rtl="0" algn="ctr">
                <a:spcBef>
                  <a:spcPts val="0"/>
                </a:spcBef>
                <a:buNone/>
              </a:pPr>
              <a:r>
                <a:t/>
              </a:r>
              <a:endParaRPr sz="1500">
                <a:solidFill>
                  <a:srgbClr val="1C1C1C"/>
                </a:solidFill>
                <a:latin typeface="Gill Sans"/>
                <a:ea typeface="Gill Sans"/>
                <a:cs typeface="Gill Sans"/>
                <a:sym typeface="Gill Sans"/>
              </a:endParaRPr>
            </a:p>
          </p:txBody>
        </p:sp>
        <p:sp>
          <p:nvSpPr>
            <p:cNvPr id="3064" name="Shape 3064"/>
            <p:cNvSpPr/>
            <p:nvPr/>
          </p:nvSpPr>
          <p:spPr>
            <a:xfrm>
              <a:off x="0" y="0"/>
              <a:ext cx="11675400" cy="5737800"/>
            </a:xfrm>
            <a:custGeom>
              <a:pathLst>
                <a:path extrusionOk="0" h="120000" w="120000">
                  <a:moveTo>
                    <a:pt x="119842" y="50586"/>
                  </a:moveTo>
                  <a:cubicBezTo>
                    <a:pt x="120405" y="39768"/>
                    <a:pt x="120169" y="21676"/>
                    <a:pt x="105711" y="17948"/>
                  </a:cubicBezTo>
                  <a:cubicBezTo>
                    <a:pt x="77795" y="10744"/>
                    <a:pt x="42221" y="5289"/>
                    <a:pt x="14288" y="495"/>
                  </a:cubicBezTo>
                  <a:cubicBezTo>
                    <a:pt x="9918" y="-250"/>
                    <a:pt x="-1387" y="-3117"/>
                    <a:pt x="135" y="21636"/>
                  </a:cubicBezTo>
                  <a:cubicBezTo>
                    <a:pt x="2497" y="59934"/>
                    <a:pt x="12359" y="120000"/>
                    <a:pt x="12359" y="120000"/>
                  </a:cubicBezTo>
                  <a:lnTo>
                    <a:pt x="113628" y="120000"/>
                  </a:lnTo>
                  <a:cubicBezTo>
                    <a:pt x="113628" y="120000"/>
                    <a:pt x="119842" y="50586"/>
                    <a:pt x="119842" y="50586"/>
                  </a:cubicBezTo>
                  <a:close/>
                </a:path>
              </a:pathLst>
            </a:custGeom>
            <a:solidFill>
              <a:srgbClr val="4B3013"/>
            </a:solidFill>
            <a:ln>
              <a:noFill/>
            </a:ln>
          </p:spPr>
          <p:txBody>
            <a:bodyPr anchorCtr="0" anchor="ctr" bIns="19025" lIns="19025" rIns="19025" tIns="19025">
              <a:noAutofit/>
            </a:bodyPr>
            <a:lstStyle/>
            <a:p>
              <a:pPr indent="0" lvl="0" marL="0" marR="0" rtl="0" algn="ctr">
                <a:spcBef>
                  <a:spcPts val="0"/>
                </a:spcBef>
                <a:buNone/>
              </a:pPr>
              <a:r>
                <a:t/>
              </a:r>
              <a:endParaRPr sz="1500">
                <a:solidFill>
                  <a:srgbClr val="1C1C1C"/>
                </a:solidFill>
                <a:latin typeface="Gill Sans"/>
                <a:ea typeface="Gill Sans"/>
                <a:cs typeface="Gill Sans"/>
                <a:sym typeface="Gill Sans"/>
              </a:endParaRPr>
            </a:p>
          </p:txBody>
        </p:sp>
        <p:sp>
          <p:nvSpPr>
            <p:cNvPr id="3065" name="Shape 3065"/>
            <p:cNvSpPr/>
            <p:nvPr/>
          </p:nvSpPr>
          <p:spPr>
            <a:xfrm>
              <a:off x="1206470" y="5733978"/>
              <a:ext cx="9853200" cy="2088900"/>
            </a:xfrm>
            <a:custGeom>
              <a:pathLst>
                <a:path extrusionOk="0" h="120000" w="120000">
                  <a:moveTo>
                    <a:pt x="120000" y="0"/>
                  </a:moveTo>
                  <a:lnTo>
                    <a:pt x="0" y="0"/>
                  </a:lnTo>
                  <a:cubicBezTo>
                    <a:pt x="2255" y="30216"/>
                    <a:pt x="3650" y="45900"/>
                    <a:pt x="5738" y="72151"/>
                  </a:cubicBezTo>
                  <a:cubicBezTo>
                    <a:pt x="7494" y="94206"/>
                    <a:pt x="9538" y="121993"/>
                    <a:pt x="19811" y="119887"/>
                  </a:cubicBezTo>
                  <a:cubicBezTo>
                    <a:pt x="19811" y="119887"/>
                    <a:pt x="92383" y="120045"/>
                    <a:pt x="104694" y="118271"/>
                  </a:cubicBezTo>
                  <a:cubicBezTo>
                    <a:pt x="111983" y="117221"/>
                    <a:pt x="118211" y="84988"/>
                    <a:pt x="120000" y="0"/>
                  </a:cubicBezTo>
                </a:path>
              </a:pathLst>
            </a:custGeom>
            <a:solidFill>
              <a:srgbClr val="E0C075"/>
            </a:solidFill>
            <a:ln>
              <a:noFill/>
            </a:ln>
          </p:spPr>
          <p:txBody>
            <a:bodyPr anchorCtr="0" anchor="ctr" bIns="19025" lIns="19025" rIns="19025" tIns="19025">
              <a:noAutofit/>
            </a:bodyPr>
            <a:lstStyle/>
            <a:p>
              <a:pPr indent="0" lvl="0" marL="0" marR="0" rtl="0" algn="ctr">
                <a:spcBef>
                  <a:spcPts val="0"/>
                </a:spcBef>
                <a:buNone/>
              </a:pPr>
              <a:r>
                <a:t/>
              </a:r>
              <a:endParaRPr sz="1500">
                <a:solidFill>
                  <a:srgbClr val="1C1C1C"/>
                </a:solidFill>
                <a:latin typeface="Gill Sans"/>
                <a:ea typeface="Gill Sans"/>
                <a:cs typeface="Gill Sans"/>
                <a:sym typeface="Gill Sans"/>
              </a:endParaRPr>
            </a:p>
          </p:txBody>
        </p:sp>
      </p:grpSp>
      <p:sp>
        <p:nvSpPr>
          <p:cNvPr id="3066" name="Shape 3066"/>
          <p:cNvSpPr txBox="1"/>
          <p:nvPr>
            <p:ph type="ctrTitle"/>
          </p:nvPr>
        </p:nvSpPr>
        <p:spPr>
          <a:xfrm>
            <a:off x="1463039" y="2048256"/>
            <a:ext cx="4965300" cy="2441399"/>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E1C276"/>
              </a:buClr>
              <a:buFont typeface="Arial"/>
              <a:buNone/>
              <a:defRPr b="0" i="0" sz="3600" u="none" cap="none" strike="noStrike">
                <a:solidFill>
                  <a:srgbClr val="E1C276"/>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067" name="Shape 3067"/>
          <p:cNvSpPr txBox="1"/>
          <p:nvPr>
            <p:ph idx="1" type="body"/>
          </p:nvPr>
        </p:nvSpPr>
        <p:spPr>
          <a:xfrm>
            <a:off x="1732977" y="4521123"/>
            <a:ext cx="4425300" cy="9273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7F7F7F"/>
              </a:buClr>
              <a:buFont typeface="Arial"/>
              <a:buNone/>
              <a:defRPr b="0" i="0" sz="2400" u="none" cap="none" strike="noStrike">
                <a:solidFill>
                  <a:srgbClr val="4A3116"/>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grpSp>
        <p:nvGrpSpPr>
          <p:cNvPr id="3068" name="Shape 3068"/>
          <p:cNvGrpSpPr/>
          <p:nvPr/>
        </p:nvGrpSpPr>
        <p:grpSpPr>
          <a:xfrm>
            <a:off x="9711388" y="4161848"/>
            <a:ext cx="868203" cy="1312700"/>
            <a:chOff x="-2" y="-1"/>
            <a:chExt cx="2755326" cy="4165979"/>
          </a:xfrm>
        </p:grpSpPr>
        <p:pic>
          <p:nvPicPr>
            <p:cNvPr id="3069" name="Shape 3069"/>
            <p:cNvPicPr preferRelativeResize="0"/>
            <p:nvPr/>
          </p:nvPicPr>
          <p:blipFill rotWithShape="1">
            <a:blip r:embed="rId2">
              <a:alphaModFix/>
            </a:blip>
            <a:srcRect b="0" l="0" r="0" t="0"/>
            <a:stretch/>
          </p:blipFill>
          <p:spPr>
            <a:xfrm rot="10800000">
              <a:off x="1154842" y="3565978"/>
              <a:ext cx="445800" cy="600000"/>
            </a:xfrm>
            <a:prstGeom prst="rect">
              <a:avLst/>
            </a:prstGeom>
            <a:noFill/>
            <a:ln>
              <a:noFill/>
            </a:ln>
          </p:spPr>
        </p:pic>
        <p:grpSp>
          <p:nvGrpSpPr>
            <p:cNvPr id="3070" name="Shape 3070"/>
            <p:cNvGrpSpPr/>
            <p:nvPr/>
          </p:nvGrpSpPr>
          <p:grpSpPr>
            <a:xfrm>
              <a:off x="-2" y="0"/>
              <a:ext cx="2755326" cy="3590100"/>
              <a:chOff x="-1" y="-1"/>
              <a:chExt cx="2755326" cy="3590100"/>
            </a:xfrm>
          </p:grpSpPr>
          <p:sp>
            <p:nvSpPr>
              <p:cNvPr id="3071" name="Shape 3071"/>
              <p:cNvSpPr/>
              <p:nvPr/>
            </p:nvSpPr>
            <p:spPr>
              <a:xfrm>
                <a:off x="-1" y="0"/>
                <a:ext cx="1377600" cy="3590100"/>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22850" lIns="22850" rIns="22850" tIns="2285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072" name="Shape 3072"/>
              <p:cNvSpPr/>
              <p:nvPr/>
            </p:nvSpPr>
            <p:spPr>
              <a:xfrm>
                <a:off x="1377725" y="0"/>
                <a:ext cx="1377600" cy="3590100"/>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0F9948"/>
              </a:solidFill>
              <a:ln>
                <a:noFill/>
              </a:ln>
            </p:spPr>
            <p:txBody>
              <a:bodyPr anchorCtr="0" anchor="t" bIns="22850" lIns="22850" rIns="22850" tIns="2285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grpSp>
      <p:grpSp>
        <p:nvGrpSpPr>
          <p:cNvPr id="3073" name="Shape 3073"/>
          <p:cNvGrpSpPr/>
          <p:nvPr/>
        </p:nvGrpSpPr>
        <p:grpSpPr>
          <a:xfrm>
            <a:off x="10400247" y="4419322"/>
            <a:ext cx="669008" cy="1011736"/>
            <a:chOff x="-2" y="-2"/>
            <a:chExt cx="1149696" cy="1738378"/>
          </a:xfrm>
        </p:grpSpPr>
        <p:pic>
          <p:nvPicPr>
            <p:cNvPr id="3074" name="Shape 3074"/>
            <p:cNvPicPr preferRelativeResize="0"/>
            <p:nvPr/>
          </p:nvPicPr>
          <p:blipFill rotWithShape="1">
            <a:blip r:embed="rId2">
              <a:alphaModFix/>
            </a:blip>
            <a:srcRect b="0" l="0" r="0" t="0"/>
            <a:stretch/>
          </p:blipFill>
          <p:spPr>
            <a:xfrm rot="10800000">
              <a:off x="481914" y="1487876"/>
              <a:ext cx="186000" cy="250500"/>
            </a:xfrm>
            <a:prstGeom prst="rect">
              <a:avLst/>
            </a:prstGeom>
            <a:noFill/>
            <a:ln>
              <a:noFill/>
            </a:ln>
          </p:spPr>
        </p:pic>
        <p:grpSp>
          <p:nvGrpSpPr>
            <p:cNvPr id="3075" name="Shape 3075"/>
            <p:cNvGrpSpPr/>
            <p:nvPr/>
          </p:nvGrpSpPr>
          <p:grpSpPr>
            <a:xfrm>
              <a:off x="-2" y="-2"/>
              <a:ext cx="1149696" cy="1498200"/>
              <a:chOff x="-1" y="-1"/>
              <a:chExt cx="1149696" cy="1498200"/>
            </a:xfrm>
          </p:grpSpPr>
          <p:sp>
            <p:nvSpPr>
              <p:cNvPr id="3076" name="Shape 3076"/>
              <p:cNvSpPr/>
              <p:nvPr/>
            </p:nvSpPr>
            <p:spPr>
              <a:xfrm>
                <a:off x="-1" y="-1"/>
                <a:ext cx="574800" cy="1498200"/>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22850" lIns="22850" rIns="22850" tIns="2285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077" name="Shape 3077"/>
              <p:cNvSpPr/>
              <p:nvPr/>
            </p:nvSpPr>
            <p:spPr>
              <a:xfrm>
                <a:off x="574895" y="-1"/>
                <a:ext cx="574799" cy="1498200"/>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0F9948"/>
              </a:solidFill>
              <a:ln>
                <a:noFill/>
              </a:ln>
            </p:spPr>
            <p:txBody>
              <a:bodyPr anchorCtr="0" anchor="t" bIns="22850" lIns="22850" rIns="22850" tIns="2285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gr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B">
    <p:bg>
      <p:bgPr>
        <a:gradFill>
          <a:gsLst>
            <a:gs pos="0">
              <a:srgbClr val="118ED9"/>
            </a:gs>
            <a:gs pos="78899">
              <a:srgbClr val="4CC0D9"/>
            </a:gs>
            <a:gs pos="100000">
              <a:srgbClr val="68E2B3"/>
            </a:gs>
          </a:gsLst>
          <a:lin ang="5400012" scaled="0"/>
        </a:gradFill>
      </p:bgPr>
    </p:bg>
    <p:spTree>
      <p:nvGrpSpPr>
        <p:cNvPr id="3078" name="Shape 3078"/>
        <p:cNvGrpSpPr/>
        <p:nvPr/>
      </p:nvGrpSpPr>
      <p:grpSpPr>
        <a:xfrm>
          <a:off x="0" y="0"/>
          <a:ext cx="0" cy="0"/>
          <a:chOff x="0" y="0"/>
          <a:chExt cx="0" cy="0"/>
        </a:xfrm>
      </p:grpSpPr>
      <p:pic>
        <p:nvPicPr>
          <p:cNvPr id="3079" name="Shape 3079"/>
          <p:cNvPicPr preferRelativeResize="0"/>
          <p:nvPr/>
        </p:nvPicPr>
        <p:blipFill rotWithShape="1">
          <a:blip r:embed="rId2">
            <a:alphaModFix/>
          </a:blip>
          <a:srcRect b="447" l="0" r="0" t="0"/>
          <a:stretch/>
        </p:blipFill>
        <p:spPr>
          <a:xfrm>
            <a:off x="0" y="10770"/>
            <a:ext cx="12202200" cy="68472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hank You_slide">
    <p:bg>
      <p:bgPr>
        <a:gradFill>
          <a:gsLst>
            <a:gs pos="0">
              <a:srgbClr val="118ED9"/>
            </a:gs>
            <a:gs pos="78899">
              <a:srgbClr val="4CC0D9"/>
            </a:gs>
            <a:gs pos="100000">
              <a:srgbClr val="68E2B3"/>
            </a:gs>
          </a:gsLst>
          <a:lin ang="5400000" scaled="0"/>
        </a:gradFill>
      </p:bgPr>
    </p:bg>
    <p:spTree>
      <p:nvGrpSpPr>
        <p:cNvPr id="353" name="Shape 353"/>
        <p:cNvGrpSpPr/>
        <p:nvPr/>
      </p:nvGrpSpPr>
      <p:grpSpPr>
        <a:xfrm>
          <a:off x="0" y="0"/>
          <a:ext cx="0" cy="0"/>
          <a:chOff x="0" y="0"/>
          <a:chExt cx="0" cy="0"/>
        </a:xfrm>
      </p:grpSpPr>
      <p:pic>
        <p:nvPicPr>
          <p:cNvPr id="354" name="Shape 354"/>
          <p:cNvPicPr preferRelativeResize="0"/>
          <p:nvPr/>
        </p:nvPicPr>
        <p:blipFill rotWithShape="1">
          <a:blip r:embed="rId2">
            <a:alphaModFix/>
          </a:blip>
          <a:srcRect b="0" l="0" r="0" t="0"/>
          <a:stretch/>
        </p:blipFill>
        <p:spPr>
          <a:xfrm>
            <a:off x="0" y="10770"/>
            <a:ext cx="12202194" cy="6878407"/>
          </a:xfrm>
          <a:prstGeom prst="rect">
            <a:avLst/>
          </a:prstGeom>
          <a:noFill/>
          <a:ln>
            <a:noFill/>
          </a:ln>
        </p:spPr>
      </p:pic>
      <p:sp>
        <p:nvSpPr>
          <p:cNvPr id="355" name="Shape 355"/>
          <p:cNvSpPr/>
          <p:nvPr/>
        </p:nvSpPr>
        <p:spPr>
          <a:xfrm>
            <a:off x="2830513" y="2051050"/>
            <a:ext cx="6527800" cy="2755900"/>
          </a:xfrm>
          <a:prstGeom prst="rect">
            <a:avLst/>
          </a:prstGeom>
          <a:noFill/>
          <a:ln>
            <a:noFill/>
          </a:ln>
        </p:spPr>
        <p:txBody>
          <a:bodyPr anchorCtr="0" anchor="ctr" bIns="0" lIns="0" rIns="0" tIns="0">
            <a:noAutofit/>
          </a:bodyPr>
          <a:lstStyle/>
          <a:p>
            <a:pPr indent="0" lvl="0" marL="0" marR="0" rtl="0" algn="ctr">
              <a:spcBef>
                <a:spcPts val="0"/>
              </a:spcBef>
              <a:spcAft>
                <a:spcPts val="0"/>
              </a:spcAft>
              <a:buSzPct val="25000"/>
              <a:buNone/>
            </a:pPr>
            <a:r>
              <a:rPr lang="en-US" sz="8800">
                <a:solidFill>
                  <a:schemeClr val="lt1"/>
                </a:solidFill>
                <a:latin typeface="Arial"/>
                <a:ea typeface="Arial"/>
                <a:cs typeface="Arial"/>
                <a:sym typeface="Arial"/>
              </a:rPr>
              <a:t>Thank Y   u</a:t>
            </a:r>
          </a:p>
        </p:txBody>
      </p:sp>
      <p:sp>
        <p:nvSpPr>
          <p:cNvPr id="356" name="Shape 356"/>
          <p:cNvSpPr/>
          <p:nvPr/>
        </p:nvSpPr>
        <p:spPr>
          <a:xfrm>
            <a:off x="7330160" y="3260293"/>
            <a:ext cx="814832" cy="574198"/>
          </a:xfrm>
          <a:custGeom>
            <a:pathLst>
              <a:path extrusionOk="0" h="120000" w="120000">
                <a:moveTo>
                  <a:pt x="8111" y="33215"/>
                </a:moveTo>
                <a:cubicBezTo>
                  <a:pt x="8111" y="37912"/>
                  <a:pt x="8774" y="42385"/>
                  <a:pt x="10022" y="46467"/>
                </a:cubicBezTo>
                <a:cubicBezTo>
                  <a:pt x="4016" y="51444"/>
                  <a:pt x="0" y="60782"/>
                  <a:pt x="0" y="71463"/>
                </a:cubicBezTo>
                <a:cubicBezTo>
                  <a:pt x="0" y="87455"/>
                  <a:pt x="8969" y="100372"/>
                  <a:pt x="20045" y="100372"/>
                </a:cubicBezTo>
                <a:cubicBezTo>
                  <a:pt x="21449" y="100372"/>
                  <a:pt x="22814" y="100149"/>
                  <a:pt x="24140" y="99757"/>
                </a:cubicBezTo>
                <a:cubicBezTo>
                  <a:pt x="27182" y="111556"/>
                  <a:pt x="35099" y="119944"/>
                  <a:pt x="44380" y="119944"/>
                </a:cubicBezTo>
                <a:cubicBezTo>
                  <a:pt x="53311" y="119944"/>
                  <a:pt x="60955" y="112171"/>
                  <a:pt x="64231" y="101155"/>
                </a:cubicBezTo>
                <a:cubicBezTo>
                  <a:pt x="66727" y="102889"/>
                  <a:pt x="69535" y="103895"/>
                  <a:pt x="72499" y="103895"/>
                </a:cubicBezTo>
                <a:cubicBezTo>
                  <a:pt x="79597" y="103895"/>
                  <a:pt x="85758" y="98303"/>
                  <a:pt x="89034" y="90027"/>
                </a:cubicBezTo>
                <a:cubicBezTo>
                  <a:pt x="90672" y="90531"/>
                  <a:pt x="92349" y="90754"/>
                  <a:pt x="94104" y="90754"/>
                </a:cubicBezTo>
                <a:cubicBezTo>
                  <a:pt x="108378" y="90754"/>
                  <a:pt x="119961" y="74091"/>
                  <a:pt x="119961" y="53513"/>
                </a:cubicBezTo>
                <a:cubicBezTo>
                  <a:pt x="119961" y="32935"/>
                  <a:pt x="108378" y="16216"/>
                  <a:pt x="94104" y="16216"/>
                </a:cubicBezTo>
                <a:cubicBezTo>
                  <a:pt x="90399" y="16216"/>
                  <a:pt x="86850" y="17390"/>
                  <a:pt x="83652" y="19403"/>
                </a:cubicBezTo>
                <a:cubicBezTo>
                  <a:pt x="79987" y="10065"/>
                  <a:pt x="73045" y="3746"/>
                  <a:pt x="65128" y="3746"/>
                </a:cubicBezTo>
                <a:cubicBezTo>
                  <a:pt x="59200" y="3746"/>
                  <a:pt x="53818" y="7325"/>
                  <a:pt x="49918" y="13084"/>
                </a:cubicBezTo>
                <a:cubicBezTo>
                  <a:pt x="45667" y="5144"/>
                  <a:pt x="38960" y="0"/>
                  <a:pt x="31394" y="0"/>
                </a:cubicBezTo>
                <a:cubicBezTo>
                  <a:pt x="18524" y="0"/>
                  <a:pt x="8111" y="14874"/>
                  <a:pt x="8111" y="33215"/>
                </a:cubicBezTo>
              </a:path>
            </a:pathLst>
          </a:custGeom>
          <a:solidFill>
            <a:schemeClr val="lt1"/>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ustomer_Hero_A">
    <p:spTree>
      <p:nvGrpSpPr>
        <p:cNvPr id="3080" name="Shape 3080"/>
        <p:cNvGrpSpPr/>
        <p:nvPr/>
      </p:nvGrpSpPr>
      <p:grpSpPr>
        <a:xfrm>
          <a:off x="0" y="0"/>
          <a:ext cx="0" cy="0"/>
          <a:chOff x="0" y="0"/>
          <a:chExt cx="0" cy="0"/>
        </a:xfrm>
      </p:grpSpPr>
      <p:sp>
        <p:nvSpPr>
          <p:cNvPr id="3081" name="Shape 3081"/>
          <p:cNvSpPr/>
          <p:nvPr/>
        </p:nvSpPr>
        <p:spPr>
          <a:xfrm>
            <a:off x="-62" y="-1"/>
            <a:ext cx="12185699" cy="2907900"/>
          </a:xfrm>
          <a:prstGeom prst="rect">
            <a:avLst/>
          </a:prstGeom>
          <a:solidFill>
            <a:schemeClr val="dk2"/>
          </a:solidFill>
          <a:ln>
            <a:noFill/>
          </a:ln>
        </p:spPr>
        <p:txBody>
          <a:bodyPr anchorCtr="0" anchor="t" bIns="45700" lIns="91425" rIns="91425" tIns="45700">
            <a:noAutofit/>
          </a:bodyPr>
          <a:lstStyle/>
          <a:p>
            <a:pPr indent="0" lvl="0" marL="0" marR="0" rtl="0" algn="ctr">
              <a:spcBef>
                <a:spcPts val="0"/>
              </a:spcBef>
              <a:buNone/>
            </a:pPr>
            <a:r>
              <a:t/>
            </a:r>
            <a:endParaRPr sz="1800">
              <a:solidFill>
                <a:srgbClr val="FFFFFF"/>
              </a:solidFill>
              <a:latin typeface="Arial"/>
              <a:ea typeface="Arial"/>
              <a:cs typeface="Arial"/>
              <a:sym typeface="Arial"/>
            </a:endParaRPr>
          </a:p>
        </p:txBody>
      </p:sp>
      <p:pic>
        <p:nvPicPr>
          <p:cNvPr id="3082" name="Shape 3082"/>
          <p:cNvPicPr preferRelativeResize="0"/>
          <p:nvPr/>
        </p:nvPicPr>
        <p:blipFill rotWithShape="1">
          <a:blip r:embed="rId2">
            <a:alphaModFix amt="40000"/>
          </a:blip>
          <a:srcRect b="55251" l="24338" r="286" t="12389"/>
          <a:stretch/>
        </p:blipFill>
        <p:spPr>
          <a:xfrm>
            <a:off x="1" y="0"/>
            <a:ext cx="12188700" cy="2943300"/>
          </a:xfrm>
          <a:prstGeom prst="rect">
            <a:avLst/>
          </a:prstGeom>
          <a:noFill/>
          <a:ln>
            <a:noFill/>
          </a:ln>
        </p:spPr>
      </p:pic>
      <p:sp>
        <p:nvSpPr>
          <p:cNvPr id="3083" name="Shape 3083"/>
          <p:cNvSpPr txBox="1"/>
          <p:nvPr>
            <p:ph idx="1" type="body"/>
          </p:nvPr>
        </p:nvSpPr>
        <p:spPr>
          <a:xfrm>
            <a:off x="-1" y="-1"/>
            <a:ext cx="8206800" cy="2907900"/>
          </a:xfrm>
          <a:prstGeom prst="rect">
            <a:avLst/>
          </a:prstGeom>
          <a:noFill/>
          <a:ln>
            <a:noFill/>
          </a:ln>
        </p:spPr>
        <p:txBody>
          <a:bodyPr anchorCtr="0" anchor="t" bIns="91425" lIns="91425" rIns="91425" tIns="91425"/>
          <a:lstStyle>
            <a:lvl1pPr indent="-111125" lvl="0" marL="111125" marR="0" rtl="0" algn="l">
              <a:lnSpc>
                <a:spcPct val="100000"/>
              </a:lnSpc>
              <a:spcBef>
                <a:spcPts val="0"/>
              </a:spcBef>
              <a:spcAft>
                <a:spcPts val="600"/>
              </a:spcAft>
              <a:buClr>
                <a:srgbClr val="7F7F7F"/>
              </a:buClr>
              <a:buFont typeface="Arial"/>
              <a:buNone/>
              <a:defRPr b="0" i="0" sz="2800" u="none" cap="none" strike="noStrike">
                <a:solidFill>
                  <a:schemeClr val="lt1"/>
                </a:solidFill>
                <a:latin typeface="Arial"/>
                <a:ea typeface="Arial"/>
                <a:cs typeface="Arial"/>
                <a:sym typeface="Arial"/>
              </a:defRPr>
            </a:lvl1pPr>
            <a:lvl2pPr indent="-9525" lvl="1" marL="111125" marR="0" rtl="0" algn="l">
              <a:spcBef>
                <a:spcPts val="0"/>
              </a:spcBef>
              <a:spcAft>
                <a:spcPts val="0"/>
              </a:spcAft>
              <a:buClr>
                <a:schemeClr val="accent2"/>
              </a:buClr>
              <a:buFont typeface="Arial"/>
              <a:buNone/>
              <a:defRPr b="0" i="0" sz="1600" u="none" cap="none" strike="noStrike">
                <a:solidFill>
                  <a:schemeClr val="lt1"/>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084" name="Shape 3084"/>
          <p:cNvSpPr txBox="1"/>
          <p:nvPr>
            <p:ph type="title"/>
          </p:nvPr>
        </p:nvSpPr>
        <p:spPr>
          <a:xfrm>
            <a:off x="576072" y="3507244"/>
            <a:ext cx="7198800" cy="9876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2800" u="none" cap="none" strike="noStrike">
                <a:solidFill>
                  <a:srgbClr val="0A3B6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085" name="Shape 3085"/>
          <p:cNvSpPr txBox="1"/>
          <p:nvPr>
            <p:ph idx="2" type="body"/>
          </p:nvPr>
        </p:nvSpPr>
        <p:spPr>
          <a:xfrm>
            <a:off x="576071" y="4631955"/>
            <a:ext cx="10915800" cy="1784100"/>
          </a:xfrm>
          <a:prstGeom prst="rect">
            <a:avLst/>
          </a:prstGeom>
          <a:noFill/>
          <a:ln>
            <a:noFill/>
          </a:ln>
        </p:spPr>
        <p:txBody>
          <a:bodyPr anchorCtr="0" anchor="t" bIns="91425" lIns="91425" rIns="91425" tIns="91425"/>
          <a:lstStyle>
            <a:lvl1pPr indent="127000" lvl="0" marL="0" marR="0" rtl="0" algn="l">
              <a:spcBef>
                <a:spcPts val="1000"/>
              </a:spcBef>
              <a:spcAft>
                <a:spcPts val="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rgbClr val="5C656A"/>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rgbClr val="5C656A"/>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rgbClr val="5C656A"/>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086" name="Shape 3086"/>
          <p:cNvSpPr/>
          <p:nvPr>
            <p:ph idx="3" type="pic"/>
          </p:nvPr>
        </p:nvSpPr>
        <p:spPr>
          <a:xfrm>
            <a:off x="7746188" y="1001307"/>
            <a:ext cx="3842400" cy="3842400"/>
          </a:xfrm>
          <a:prstGeom prst="ellipse">
            <a:avLst/>
          </a:prstGeom>
          <a:solidFill>
            <a:srgbClr val="F2F2F2"/>
          </a:solidFill>
          <a:ln cap="flat" cmpd="sng" w="98425">
            <a:solidFill>
              <a:schemeClr val="lt2"/>
            </a:solidFill>
            <a:prstDash val="solid"/>
            <a:round/>
            <a:headEnd len="med" w="med" type="none"/>
            <a:tailEnd len="med" w="med" type="none"/>
          </a:ln>
        </p:spPr>
        <p:txBody>
          <a:bodyPr anchorCtr="0" anchor="ctr" bIns="91425" lIns="91425" rIns="91425" tIns="91425"/>
          <a:lstStyle>
            <a:lvl1pPr indent="127000" lvl="0" marL="0" marR="0" rtl="0" algn="ctr">
              <a:spcBef>
                <a:spcPts val="1000"/>
              </a:spcBef>
              <a:spcAft>
                <a:spcPts val="200"/>
              </a:spcAft>
              <a:buClr>
                <a:srgbClr val="7F7F7F"/>
              </a:buClr>
              <a:buSzPct val="100000"/>
              <a:buFont typeface="Arial"/>
              <a:buChar char="​"/>
              <a:defRPr b="0" i="0" sz="2000" u="none" cap="none" strike="noStrike">
                <a:solidFill>
                  <a:srgbClr val="58707E"/>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grpSp>
        <p:nvGrpSpPr>
          <p:cNvPr id="3087" name="Shape 3087"/>
          <p:cNvGrpSpPr/>
          <p:nvPr/>
        </p:nvGrpSpPr>
        <p:grpSpPr>
          <a:xfrm>
            <a:off x="667503" y="2286290"/>
            <a:ext cx="1586400" cy="1341600"/>
            <a:chOff x="667502" y="2286289"/>
            <a:chExt cx="1586400" cy="1341600"/>
          </a:xfrm>
        </p:grpSpPr>
        <p:sp>
          <p:nvSpPr>
            <p:cNvPr id="3088" name="Shape 3088"/>
            <p:cNvSpPr/>
            <p:nvPr/>
          </p:nvSpPr>
          <p:spPr>
            <a:xfrm rot="10800000">
              <a:off x="667502" y="2286289"/>
              <a:ext cx="1586400" cy="1341600"/>
            </a:xfrm>
            <a:custGeom>
              <a:pathLst>
                <a:path extrusionOk="0" h="120000" w="120000">
                  <a:moveTo>
                    <a:pt x="112056" y="119999"/>
                  </a:moveTo>
                  <a:lnTo>
                    <a:pt x="7943" y="119999"/>
                  </a:lnTo>
                  <a:cubicBezTo>
                    <a:pt x="3556" y="119999"/>
                    <a:pt x="0" y="115795"/>
                    <a:pt x="0" y="110608"/>
                  </a:cubicBezTo>
                  <a:lnTo>
                    <a:pt x="0" y="33959"/>
                  </a:lnTo>
                  <a:cubicBezTo>
                    <a:pt x="0" y="28772"/>
                    <a:pt x="3556" y="24567"/>
                    <a:pt x="7943" y="24567"/>
                  </a:cubicBezTo>
                  <a:lnTo>
                    <a:pt x="44513" y="24567"/>
                  </a:lnTo>
                  <a:lnTo>
                    <a:pt x="60000" y="0"/>
                  </a:lnTo>
                  <a:lnTo>
                    <a:pt x="75485" y="24567"/>
                  </a:lnTo>
                  <a:lnTo>
                    <a:pt x="112056" y="24567"/>
                  </a:lnTo>
                  <a:cubicBezTo>
                    <a:pt x="116443" y="24567"/>
                    <a:pt x="120000" y="28772"/>
                    <a:pt x="120000" y="33959"/>
                  </a:cubicBezTo>
                  <a:lnTo>
                    <a:pt x="120000" y="110608"/>
                  </a:lnTo>
                  <a:cubicBezTo>
                    <a:pt x="120000" y="115795"/>
                    <a:pt x="116443" y="119999"/>
                    <a:pt x="112056" y="119999"/>
                  </a:cubicBezTo>
                  <a:close/>
                </a:path>
              </a:pathLst>
            </a:custGeom>
            <a:solidFill>
              <a:schemeClr val="lt1"/>
            </a:solidFill>
            <a:ln>
              <a:noFill/>
            </a:ln>
            <a:effectLst>
              <a:outerShdw blurRad="387349" sx="104000" rotWithShape="0" algn="ctr" dir="5400000" dist="50800" sy="104000">
                <a:srgbClr val="000000">
                  <a:alpha val="17650"/>
                </a:srgbClr>
              </a:outerShdw>
            </a:effectLst>
          </p:spPr>
          <p:txBody>
            <a:bodyPr anchorCtr="0" anchor="ctr" bIns="0" lIns="0" rIns="0" tIns="0">
              <a:noAutofit/>
            </a:bodyPr>
            <a:lstStyle/>
            <a:p>
              <a:pPr indent="0" lvl="0" marL="0" marR="0" rtl="0" algn="ctr">
                <a:spcBef>
                  <a:spcPts val="0"/>
                </a:spcBef>
                <a:spcAft>
                  <a:spcPts val="0"/>
                </a:spcAft>
                <a:buClr>
                  <a:srgbClr val="7F7F7F"/>
                </a:buClr>
                <a:buFont typeface="Arial"/>
                <a:buNone/>
              </a:pPr>
              <a:r>
                <a:t/>
              </a:r>
              <a:endParaRPr sz="2000">
                <a:solidFill>
                  <a:srgbClr val="FFFFFF"/>
                </a:solidFill>
                <a:latin typeface="Arial"/>
                <a:ea typeface="Arial"/>
                <a:cs typeface="Arial"/>
                <a:sym typeface="Arial"/>
              </a:endParaRPr>
            </a:p>
          </p:txBody>
        </p:sp>
        <p:sp>
          <p:nvSpPr>
            <p:cNvPr id="3089" name="Shape 3089"/>
            <p:cNvSpPr/>
            <p:nvPr/>
          </p:nvSpPr>
          <p:spPr>
            <a:xfrm rot="10800000">
              <a:off x="667502" y="2286289"/>
              <a:ext cx="1586400" cy="1341600"/>
            </a:xfrm>
            <a:custGeom>
              <a:pathLst>
                <a:path extrusionOk="0" h="120000" w="120000">
                  <a:moveTo>
                    <a:pt x="112056" y="119999"/>
                  </a:moveTo>
                  <a:lnTo>
                    <a:pt x="7943" y="119999"/>
                  </a:lnTo>
                  <a:cubicBezTo>
                    <a:pt x="3556" y="119999"/>
                    <a:pt x="0" y="115795"/>
                    <a:pt x="0" y="110608"/>
                  </a:cubicBezTo>
                  <a:lnTo>
                    <a:pt x="0" y="33959"/>
                  </a:lnTo>
                  <a:cubicBezTo>
                    <a:pt x="0" y="28772"/>
                    <a:pt x="3556" y="24567"/>
                    <a:pt x="7943" y="24567"/>
                  </a:cubicBezTo>
                  <a:lnTo>
                    <a:pt x="44513" y="24567"/>
                  </a:lnTo>
                  <a:lnTo>
                    <a:pt x="60000" y="0"/>
                  </a:lnTo>
                  <a:lnTo>
                    <a:pt x="75485" y="24567"/>
                  </a:lnTo>
                  <a:lnTo>
                    <a:pt x="112056" y="24567"/>
                  </a:lnTo>
                  <a:cubicBezTo>
                    <a:pt x="116443" y="24567"/>
                    <a:pt x="120000" y="28772"/>
                    <a:pt x="120000" y="33959"/>
                  </a:cubicBezTo>
                  <a:lnTo>
                    <a:pt x="120000" y="110608"/>
                  </a:lnTo>
                  <a:cubicBezTo>
                    <a:pt x="120000" y="115795"/>
                    <a:pt x="116443" y="119999"/>
                    <a:pt x="112056" y="119999"/>
                  </a:cubicBezTo>
                  <a:close/>
                </a:path>
              </a:pathLst>
            </a:custGeom>
            <a:solidFill>
              <a:schemeClr val="lt1">
                <a:alpha val="0"/>
              </a:schemeClr>
            </a:solidFill>
            <a:ln>
              <a:noFill/>
            </a:ln>
            <a:effectLst>
              <a:outerShdw blurRad="387349" sx="104000" rotWithShape="0" algn="ctr" dir="5400000" dist="50800" sy="104000">
                <a:srgbClr val="000000">
                  <a:alpha val="17650"/>
                </a:srgbClr>
              </a:outerShdw>
            </a:effectLst>
          </p:spPr>
          <p:txBody>
            <a:bodyPr anchorCtr="0" anchor="ctr" bIns="0" lIns="0" rIns="0" tIns="0">
              <a:noAutofit/>
            </a:bodyPr>
            <a:lstStyle/>
            <a:p>
              <a:pPr indent="0" lvl="0" marL="0" marR="0" rtl="0" algn="ctr">
                <a:spcBef>
                  <a:spcPts val="0"/>
                </a:spcBef>
                <a:spcAft>
                  <a:spcPts val="0"/>
                </a:spcAft>
                <a:buClr>
                  <a:srgbClr val="7F7F7F"/>
                </a:buClr>
                <a:buFont typeface="Arial"/>
                <a:buNone/>
              </a:pPr>
              <a:r>
                <a:t/>
              </a:r>
              <a:endParaRPr sz="2000">
                <a:solidFill>
                  <a:srgbClr val="FFFFFF"/>
                </a:solidFill>
                <a:latin typeface="Arial"/>
                <a:ea typeface="Arial"/>
                <a:cs typeface="Arial"/>
                <a:sym typeface="Arial"/>
              </a:endParaRPr>
            </a:p>
          </p:txBody>
        </p:sp>
      </p:grpSp>
      <p:sp>
        <p:nvSpPr>
          <p:cNvPr id="3090" name="Shape 3090"/>
          <p:cNvSpPr/>
          <p:nvPr>
            <p:ph idx="4" type="pic"/>
          </p:nvPr>
        </p:nvSpPr>
        <p:spPr>
          <a:xfrm>
            <a:off x="659668" y="2295206"/>
            <a:ext cx="1602600" cy="1042799"/>
          </a:xfrm>
          <a:prstGeom prst="roundRect">
            <a:avLst>
              <a:gd fmla="val 13289" name="adj"/>
            </a:avLst>
          </a:prstGeom>
          <a:solidFill>
            <a:schemeClr val="lt1"/>
          </a:solidFill>
          <a:ln>
            <a:noFill/>
          </a:ln>
        </p:spPr>
        <p:txBody>
          <a:bodyPr anchorCtr="0" anchor="ctr" bIns="91425" lIns="91425" rIns="91425" tIns="91425"/>
          <a:lstStyle>
            <a:lvl1pPr indent="88900" lvl="0" marL="0" marR="0" rtl="0" algn="l">
              <a:spcBef>
                <a:spcPts val="1000"/>
              </a:spcBef>
              <a:spcAft>
                <a:spcPts val="200"/>
              </a:spcAft>
              <a:buClr>
                <a:srgbClr val="7F7F7F"/>
              </a:buClr>
              <a:buSzPct val="100000"/>
              <a:buFont typeface="Arial"/>
              <a:buChar char="​"/>
              <a:defRPr b="0" i="0" sz="14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ustomer_Hero_B">
    <p:spTree>
      <p:nvGrpSpPr>
        <p:cNvPr id="3091" name="Shape 3091"/>
        <p:cNvGrpSpPr/>
        <p:nvPr/>
      </p:nvGrpSpPr>
      <p:grpSpPr>
        <a:xfrm>
          <a:off x="0" y="0"/>
          <a:ext cx="0" cy="0"/>
          <a:chOff x="0" y="0"/>
          <a:chExt cx="0" cy="0"/>
        </a:xfrm>
      </p:grpSpPr>
      <p:sp>
        <p:nvSpPr>
          <p:cNvPr id="3092" name="Shape 3092"/>
          <p:cNvSpPr/>
          <p:nvPr>
            <p:ph idx="2" type="pic"/>
          </p:nvPr>
        </p:nvSpPr>
        <p:spPr>
          <a:xfrm>
            <a:off x="1" y="0"/>
            <a:ext cx="12203999" cy="3508500"/>
          </a:xfrm>
          <a:prstGeom prst="rect">
            <a:avLst/>
          </a:prstGeom>
          <a:solidFill>
            <a:schemeClr val="accent2"/>
          </a:solidFill>
          <a:ln>
            <a:noFill/>
          </a:ln>
        </p:spPr>
        <p:txBody>
          <a:bodyPr anchorCtr="0" anchor="ctr" bIns="91425" lIns="91425" rIns="91425" tIns="91425"/>
          <a:lstStyle>
            <a:lvl1pPr indent="0" lvl="0" marL="0" marR="0" rtl="0" algn="ctr">
              <a:spcBef>
                <a:spcPts val="1000"/>
              </a:spcBef>
              <a:spcAft>
                <a:spcPts val="200"/>
              </a:spcAft>
              <a:buClr>
                <a:srgbClr val="7F7F7F"/>
              </a:buClr>
              <a:buFont typeface="Arial"/>
              <a:buNone/>
              <a:defRPr b="0" i="0" sz="20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grpSp>
        <p:nvGrpSpPr>
          <p:cNvPr id="3093" name="Shape 3093"/>
          <p:cNvGrpSpPr/>
          <p:nvPr/>
        </p:nvGrpSpPr>
        <p:grpSpPr>
          <a:xfrm>
            <a:off x="667503" y="2862023"/>
            <a:ext cx="1586400" cy="1341599"/>
            <a:chOff x="667502" y="2286289"/>
            <a:chExt cx="1586400" cy="1341600"/>
          </a:xfrm>
        </p:grpSpPr>
        <p:sp>
          <p:nvSpPr>
            <p:cNvPr id="3094" name="Shape 3094"/>
            <p:cNvSpPr/>
            <p:nvPr/>
          </p:nvSpPr>
          <p:spPr>
            <a:xfrm rot="10800000">
              <a:off x="667502" y="2286289"/>
              <a:ext cx="1586400" cy="1341600"/>
            </a:xfrm>
            <a:custGeom>
              <a:pathLst>
                <a:path extrusionOk="0" h="120000" w="120000">
                  <a:moveTo>
                    <a:pt x="112056" y="119999"/>
                  </a:moveTo>
                  <a:lnTo>
                    <a:pt x="7943" y="119999"/>
                  </a:lnTo>
                  <a:cubicBezTo>
                    <a:pt x="3556" y="119999"/>
                    <a:pt x="0" y="115795"/>
                    <a:pt x="0" y="110608"/>
                  </a:cubicBezTo>
                  <a:lnTo>
                    <a:pt x="0" y="33959"/>
                  </a:lnTo>
                  <a:cubicBezTo>
                    <a:pt x="0" y="28772"/>
                    <a:pt x="3556" y="24567"/>
                    <a:pt x="7943" y="24567"/>
                  </a:cubicBezTo>
                  <a:lnTo>
                    <a:pt x="44513" y="24567"/>
                  </a:lnTo>
                  <a:lnTo>
                    <a:pt x="60000" y="0"/>
                  </a:lnTo>
                  <a:lnTo>
                    <a:pt x="75485" y="24567"/>
                  </a:lnTo>
                  <a:lnTo>
                    <a:pt x="112056" y="24567"/>
                  </a:lnTo>
                  <a:cubicBezTo>
                    <a:pt x="116443" y="24567"/>
                    <a:pt x="120000" y="28772"/>
                    <a:pt x="120000" y="33959"/>
                  </a:cubicBezTo>
                  <a:lnTo>
                    <a:pt x="120000" y="110608"/>
                  </a:lnTo>
                  <a:cubicBezTo>
                    <a:pt x="120000" y="115795"/>
                    <a:pt x="116443" y="119999"/>
                    <a:pt x="112056" y="119999"/>
                  </a:cubicBezTo>
                  <a:close/>
                </a:path>
              </a:pathLst>
            </a:custGeom>
            <a:solidFill>
              <a:schemeClr val="lt1"/>
            </a:solidFill>
            <a:ln>
              <a:noFill/>
            </a:ln>
            <a:effectLst>
              <a:outerShdw blurRad="387349" sx="104000" rotWithShape="0" algn="ctr" dir="5400000" dist="50800" sy="104000">
                <a:srgbClr val="000000">
                  <a:alpha val="17650"/>
                </a:srgbClr>
              </a:outerShdw>
            </a:effectLst>
          </p:spPr>
          <p:txBody>
            <a:bodyPr anchorCtr="0" anchor="ctr" bIns="0" lIns="0" rIns="0" tIns="0">
              <a:noAutofit/>
            </a:bodyPr>
            <a:lstStyle/>
            <a:p>
              <a:pPr indent="0" lvl="0" marL="0" marR="0" rtl="0" algn="ctr">
                <a:spcBef>
                  <a:spcPts val="0"/>
                </a:spcBef>
                <a:spcAft>
                  <a:spcPts val="0"/>
                </a:spcAft>
                <a:buClr>
                  <a:srgbClr val="7F7F7F"/>
                </a:buClr>
                <a:buFont typeface="Arial"/>
                <a:buNone/>
              </a:pPr>
              <a:r>
                <a:t/>
              </a:r>
              <a:endParaRPr sz="2000">
                <a:solidFill>
                  <a:srgbClr val="FFFFFF"/>
                </a:solidFill>
                <a:latin typeface="Arial"/>
                <a:ea typeface="Arial"/>
                <a:cs typeface="Arial"/>
                <a:sym typeface="Arial"/>
              </a:endParaRPr>
            </a:p>
          </p:txBody>
        </p:sp>
        <p:sp>
          <p:nvSpPr>
            <p:cNvPr id="3095" name="Shape 3095"/>
            <p:cNvSpPr/>
            <p:nvPr/>
          </p:nvSpPr>
          <p:spPr>
            <a:xfrm rot="10800000">
              <a:off x="667502" y="2286289"/>
              <a:ext cx="1586400" cy="1341600"/>
            </a:xfrm>
            <a:custGeom>
              <a:pathLst>
                <a:path extrusionOk="0" h="120000" w="120000">
                  <a:moveTo>
                    <a:pt x="112056" y="119999"/>
                  </a:moveTo>
                  <a:lnTo>
                    <a:pt x="7943" y="119999"/>
                  </a:lnTo>
                  <a:cubicBezTo>
                    <a:pt x="3556" y="119999"/>
                    <a:pt x="0" y="115795"/>
                    <a:pt x="0" y="110608"/>
                  </a:cubicBezTo>
                  <a:lnTo>
                    <a:pt x="0" y="33959"/>
                  </a:lnTo>
                  <a:cubicBezTo>
                    <a:pt x="0" y="28772"/>
                    <a:pt x="3556" y="24567"/>
                    <a:pt x="7943" y="24567"/>
                  </a:cubicBezTo>
                  <a:lnTo>
                    <a:pt x="44513" y="24567"/>
                  </a:lnTo>
                  <a:lnTo>
                    <a:pt x="60000" y="0"/>
                  </a:lnTo>
                  <a:lnTo>
                    <a:pt x="75485" y="24567"/>
                  </a:lnTo>
                  <a:lnTo>
                    <a:pt x="112056" y="24567"/>
                  </a:lnTo>
                  <a:cubicBezTo>
                    <a:pt x="116443" y="24567"/>
                    <a:pt x="120000" y="28772"/>
                    <a:pt x="120000" y="33959"/>
                  </a:cubicBezTo>
                  <a:lnTo>
                    <a:pt x="120000" y="110608"/>
                  </a:lnTo>
                  <a:cubicBezTo>
                    <a:pt x="120000" y="115795"/>
                    <a:pt x="116443" y="119999"/>
                    <a:pt x="112056" y="119999"/>
                  </a:cubicBezTo>
                  <a:close/>
                </a:path>
              </a:pathLst>
            </a:custGeom>
            <a:solidFill>
              <a:schemeClr val="lt1">
                <a:alpha val="46670"/>
              </a:schemeClr>
            </a:solidFill>
            <a:ln>
              <a:noFill/>
            </a:ln>
            <a:effectLst>
              <a:outerShdw blurRad="387349" sx="104000" rotWithShape="0" algn="ctr" dir="5400000" dist="50800" sy="104000">
                <a:srgbClr val="000000">
                  <a:alpha val="17650"/>
                </a:srgbClr>
              </a:outerShdw>
            </a:effectLst>
          </p:spPr>
          <p:txBody>
            <a:bodyPr anchorCtr="0" anchor="ctr" bIns="0" lIns="0" rIns="0" tIns="0">
              <a:noAutofit/>
            </a:bodyPr>
            <a:lstStyle/>
            <a:p>
              <a:pPr indent="0" lvl="0" marL="0" marR="0" rtl="0" algn="ctr">
                <a:spcBef>
                  <a:spcPts val="0"/>
                </a:spcBef>
                <a:spcAft>
                  <a:spcPts val="0"/>
                </a:spcAft>
                <a:buClr>
                  <a:srgbClr val="7F7F7F"/>
                </a:buClr>
                <a:buFont typeface="Arial"/>
                <a:buNone/>
              </a:pPr>
              <a:r>
                <a:t/>
              </a:r>
              <a:endParaRPr sz="2000">
                <a:solidFill>
                  <a:srgbClr val="FFFFFF"/>
                </a:solidFill>
                <a:latin typeface="Arial"/>
                <a:ea typeface="Arial"/>
                <a:cs typeface="Arial"/>
                <a:sym typeface="Arial"/>
              </a:endParaRPr>
            </a:p>
          </p:txBody>
        </p:sp>
      </p:grpSp>
      <p:sp>
        <p:nvSpPr>
          <p:cNvPr id="3096" name="Shape 3096"/>
          <p:cNvSpPr/>
          <p:nvPr>
            <p:ph idx="3" type="pic"/>
          </p:nvPr>
        </p:nvSpPr>
        <p:spPr>
          <a:xfrm>
            <a:off x="678355" y="2846717"/>
            <a:ext cx="1586700" cy="1106700"/>
          </a:xfrm>
          <a:prstGeom prst="roundRect">
            <a:avLst>
              <a:gd fmla="val 15719" name="adj"/>
            </a:avLst>
          </a:prstGeom>
          <a:solidFill>
            <a:srgbClr val="FFFFFF"/>
          </a:solidFill>
          <a:ln>
            <a:noFill/>
          </a:ln>
        </p:spPr>
        <p:txBody>
          <a:bodyPr anchorCtr="0" anchor="ctr" bIns="91425" lIns="91425" rIns="91425" tIns="91425"/>
          <a:lstStyle>
            <a:lvl1pPr indent="88900" lvl="0" marL="0" marR="0" rtl="0" algn="l">
              <a:spcBef>
                <a:spcPts val="1000"/>
              </a:spcBef>
              <a:spcAft>
                <a:spcPts val="200"/>
              </a:spcAft>
              <a:buClr>
                <a:srgbClr val="7F7F7F"/>
              </a:buClr>
              <a:buSzPct val="100000"/>
              <a:buFont typeface="Arial"/>
              <a:buChar char="​"/>
              <a:defRPr b="0" i="0" sz="14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097" name="Shape 3097"/>
          <p:cNvSpPr txBox="1"/>
          <p:nvPr>
            <p:ph type="title"/>
          </p:nvPr>
        </p:nvSpPr>
        <p:spPr>
          <a:xfrm>
            <a:off x="576071" y="3922776"/>
            <a:ext cx="11045700" cy="9876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2800" u="none" cap="none" strike="noStrike">
                <a:solidFill>
                  <a:schemeClr val="dk2"/>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098" name="Shape 3098"/>
          <p:cNvSpPr txBox="1"/>
          <p:nvPr>
            <p:ph idx="1" type="body"/>
          </p:nvPr>
        </p:nvSpPr>
        <p:spPr>
          <a:xfrm>
            <a:off x="576071" y="5047487"/>
            <a:ext cx="11045700" cy="1216200"/>
          </a:xfrm>
          <a:prstGeom prst="rect">
            <a:avLst/>
          </a:prstGeom>
          <a:noFill/>
          <a:ln>
            <a:noFill/>
          </a:ln>
        </p:spPr>
        <p:txBody>
          <a:bodyPr anchorCtr="0" anchor="t" bIns="91425" lIns="91425" rIns="91425" tIns="91425"/>
          <a:lstStyle>
            <a:lvl1pPr indent="127000" lvl="0" marL="0" marR="0" rtl="0" algn="l">
              <a:spcBef>
                <a:spcPts val="1000"/>
              </a:spcBef>
              <a:spcAft>
                <a:spcPts val="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rgbClr val="5C656A"/>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rgbClr val="5C656A"/>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rgbClr val="5C656A"/>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7C868D"/>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hank You_slide">
    <p:bg>
      <p:bgPr>
        <a:gradFill>
          <a:gsLst>
            <a:gs pos="0">
              <a:srgbClr val="118ED9"/>
            </a:gs>
            <a:gs pos="78899">
              <a:srgbClr val="4CC0D9"/>
            </a:gs>
            <a:gs pos="100000">
              <a:srgbClr val="68E2B3"/>
            </a:gs>
          </a:gsLst>
          <a:lin ang="5400012" scaled="0"/>
        </a:gradFill>
      </p:bgPr>
    </p:bg>
    <p:spTree>
      <p:nvGrpSpPr>
        <p:cNvPr id="3099" name="Shape 3099"/>
        <p:cNvGrpSpPr/>
        <p:nvPr/>
      </p:nvGrpSpPr>
      <p:grpSpPr>
        <a:xfrm>
          <a:off x="0" y="0"/>
          <a:ext cx="0" cy="0"/>
          <a:chOff x="0" y="0"/>
          <a:chExt cx="0" cy="0"/>
        </a:xfrm>
      </p:grpSpPr>
      <p:pic>
        <p:nvPicPr>
          <p:cNvPr id="3100" name="Shape 3100"/>
          <p:cNvPicPr preferRelativeResize="0"/>
          <p:nvPr/>
        </p:nvPicPr>
        <p:blipFill rotWithShape="1">
          <a:blip r:embed="rId2">
            <a:alphaModFix/>
          </a:blip>
          <a:srcRect b="0" l="0" r="0" t="0"/>
          <a:stretch/>
        </p:blipFill>
        <p:spPr>
          <a:xfrm>
            <a:off x="0" y="10772"/>
            <a:ext cx="12202200" cy="6878400"/>
          </a:xfrm>
          <a:prstGeom prst="rect">
            <a:avLst/>
          </a:prstGeom>
          <a:noFill/>
          <a:ln>
            <a:noFill/>
          </a:ln>
        </p:spPr>
      </p:pic>
      <p:sp>
        <p:nvSpPr>
          <p:cNvPr id="3101" name="Shape 3101"/>
          <p:cNvSpPr/>
          <p:nvPr/>
        </p:nvSpPr>
        <p:spPr>
          <a:xfrm>
            <a:off x="2830513" y="2051050"/>
            <a:ext cx="6527700" cy="2755800"/>
          </a:xfrm>
          <a:prstGeom prst="rect">
            <a:avLst/>
          </a:prstGeom>
          <a:noFill/>
          <a:ln>
            <a:noFill/>
          </a:ln>
        </p:spPr>
        <p:txBody>
          <a:bodyPr anchorCtr="0" anchor="ctr" bIns="0" lIns="0" rIns="0" tIns="0">
            <a:noAutofit/>
          </a:bodyPr>
          <a:lstStyle/>
          <a:p>
            <a:pPr indent="0" lvl="0" marL="0" marR="0" rtl="0" algn="ctr">
              <a:spcBef>
                <a:spcPts val="0"/>
              </a:spcBef>
              <a:buSzPct val="25000"/>
              <a:buNone/>
            </a:pPr>
            <a:r>
              <a:rPr lang="en-US" sz="8800">
                <a:solidFill>
                  <a:srgbClr val="FFFFFF"/>
                </a:solidFill>
                <a:latin typeface="Arial"/>
                <a:ea typeface="Arial"/>
                <a:cs typeface="Arial"/>
                <a:sym typeface="Arial"/>
              </a:rPr>
              <a:t>Thank Y   u</a:t>
            </a:r>
          </a:p>
        </p:txBody>
      </p:sp>
      <p:sp>
        <p:nvSpPr>
          <p:cNvPr id="3102" name="Shape 3102"/>
          <p:cNvSpPr/>
          <p:nvPr/>
        </p:nvSpPr>
        <p:spPr>
          <a:xfrm>
            <a:off x="7330161" y="3260293"/>
            <a:ext cx="814800" cy="574200"/>
          </a:xfrm>
          <a:custGeom>
            <a:pathLst>
              <a:path extrusionOk="0" h="120000" w="120000">
                <a:moveTo>
                  <a:pt x="8111" y="33215"/>
                </a:moveTo>
                <a:cubicBezTo>
                  <a:pt x="8111" y="37912"/>
                  <a:pt x="8774" y="42385"/>
                  <a:pt x="10022" y="46467"/>
                </a:cubicBezTo>
                <a:cubicBezTo>
                  <a:pt x="4016" y="51444"/>
                  <a:pt x="0" y="60782"/>
                  <a:pt x="0" y="71463"/>
                </a:cubicBezTo>
                <a:cubicBezTo>
                  <a:pt x="0" y="87455"/>
                  <a:pt x="8969" y="100372"/>
                  <a:pt x="20045" y="100372"/>
                </a:cubicBezTo>
                <a:cubicBezTo>
                  <a:pt x="21449" y="100372"/>
                  <a:pt x="22814" y="100149"/>
                  <a:pt x="24140" y="99757"/>
                </a:cubicBezTo>
                <a:cubicBezTo>
                  <a:pt x="27182" y="111556"/>
                  <a:pt x="35099" y="119944"/>
                  <a:pt x="44380" y="119944"/>
                </a:cubicBezTo>
                <a:cubicBezTo>
                  <a:pt x="53311" y="119944"/>
                  <a:pt x="60955" y="112171"/>
                  <a:pt x="64231" y="101155"/>
                </a:cubicBezTo>
                <a:cubicBezTo>
                  <a:pt x="66727" y="102889"/>
                  <a:pt x="69535" y="103895"/>
                  <a:pt x="72499" y="103895"/>
                </a:cubicBezTo>
                <a:cubicBezTo>
                  <a:pt x="79597" y="103895"/>
                  <a:pt x="85758" y="98303"/>
                  <a:pt x="89034" y="90027"/>
                </a:cubicBezTo>
                <a:cubicBezTo>
                  <a:pt x="90672" y="90531"/>
                  <a:pt x="92349" y="90754"/>
                  <a:pt x="94104" y="90754"/>
                </a:cubicBezTo>
                <a:cubicBezTo>
                  <a:pt x="108378" y="90754"/>
                  <a:pt x="119961" y="74091"/>
                  <a:pt x="119961" y="53513"/>
                </a:cubicBezTo>
                <a:cubicBezTo>
                  <a:pt x="119961" y="32935"/>
                  <a:pt x="108378" y="16216"/>
                  <a:pt x="94104" y="16216"/>
                </a:cubicBezTo>
                <a:cubicBezTo>
                  <a:pt x="90399" y="16216"/>
                  <a:pt x="86850" y="17390"/>
                  <a:pt x="83652" y="19403"/>
                </a:cubicBezTo>
                <a:cubicBezTo>
                  <a:pt x="79987" y="10065"/>
                  <a:pt x="73045" y="3746"/>
                  <a:pt x="65128" y="3746"/>
                </a:cubicBezTo>
                <a:cubicBezTo>
                  <a:pt x="59200" y="3746"/>
                  <a:pt x="53818" y="7325"/>
                  <a:pt x="49918" y="13084"/>
                </a:cubicBezTo>
                <a:cubicBezTo>
                  <a:pt x="45667" y="5144"/>
                  <a:pt x="38960" y="0"/>
                  <a:pt x="31394" y="0"/>
                </a:cubicBezTo>
                <a:cubicBezTo>
                  <a:pt x="18524" y="0"/>
                  <a:pt x="8111" y="14874"/>
                  <a:pt x="8111" y="33215"/>
                </a:cubicBezTo>
              </a:path>
            </a:pathLst>
          </a:custGeom>
          <a:solidFill>
            <a:schemeClr val="lt1"/>
          </a:solidFill>
          <a:ln>
            <a:noFill/>
          </a:ln>
        </p:spPr>
        <p:txBody>
          <a:bodyPr anchorCtr="0" anchor="ctr" bIns="45700" lIns="91425" rIns="91425" tIns="45700">
            <a:noAutofit/>
          </a:bodyPr>
          <a:lstStyle/>
          <a:p>
            <a:pPr indent="0" lvl="0" marL="0" marR="0" rtl="0" algn="l">
              <a:spcBef>
                <a:spcPts val="0"/>
              </a:spcBef>
              <a:buNone/>
            </a:pPr>
            <a:r>
              <a:t/>
            </a:r>
            <a:endParaRPr sz="1800">
              <a:solidFill>
                <a:srgbClr val="1C1C1C"/>
              </a:solidFill>
              <a:latin typeface="Arial"/>
              <a:ea typeface="Arial"/>
              <a:cs typeface="Arial"/>
              <a:sym typeface="Arial"/>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uide Placement ">
    <p:spTree>
      <p:nvGrpSpPr>
        <p:cNvPr id="3103" name="Shape 3103"/>
        <p:cNvGrpSpPr/>
        <p:nvPr/>
      </p:nvGrpSpPr>
      <p:grpSpPr>
        <a:xfrm>
          <a:off x="0" y="0"/>
          <a:ext cx="0" cy="0"/>
          <a:chOff x="0" y="0"/>
          <a:chExt cx="0" cy="0"/>
        </a:xfrm>
      </p:grpSpPr>
      <p:cxnSp>
        <p:nvCxnSpPr>
          <p:cNvPr id="3104" name="Shape 3104"/>
          <p:cNvCxnSpPr/>
          <p:nvPr/>
        </p:nvCxnSpPr>
        <p:spPr>
          <a:xfrm>
            <a:off x="581024" y="0"/>
            <a:ext cx="0" cy="6858000"/>
          </a:xfrm>
          <a:prstGeom prst="straightConnector1">
            <a:avLst/>
          </a:prstGeom>
          <a:noFill/>
          <a:ln cap="flat" cmpd="sng" w="19050">
            <a:solidFill>
              <a:schemeClr val="accent5"/>
            </a:solidFill>
            <a:prstDash val="solid"/>
            <a:round/>
            <a:headEnd len="med" w="med" type="none"/>
            <a:tailEnd len="med" w="med" type="none"/>
          </a:ln>
        </p:spPr>
      </p:cxnSp>
      <p:cxnSp>
        <p:nvCxnSpPr>
          <p:cNvPr id="3105" name="Shape 3105"/>
          <p:cNvCxnSpPr/>
          <p:nvPr/>
        </p:nvCxnSpPr>
        <p:spPr>
          <a:xfrm>
            <a:off x="11618913" y="-1587"/>
            <a:ext cx="0" cy="6858000"/>
          </a:xfrm>
          <a:prstGeom prst="straightConnector1">
            <a:avLst/>
          </a:prstGeom>
          <a:noFill/>
          <a:ln cap="flat" cmpd="sng" w="19050">
            <a:solidFill>
              <a:schemeClr val="accent5"/>
            </a:solidFill>
            <a:prstDash val="solid"/>
            <a:round/>
            <a:headEnd len="med" w="med" type="none"/>
            <a:tailEnd len="med" w="med" type="none"/>
          </a:ln>
        </p:spPr>
      </p:cxnSp>
      <p:cxnSp>
        <p:nvCxnSpPr>
          <p:cNvPr id="3106" name="Shape 3106"/>
          <p:cNvCxnSpPr/>
          <p:nvPr/>
        </p:nvCxnSpPr>
        <p:spPr>
          <a:xfrm rot="10800000">
            <a:off x="6094351" y="-102067"/>
            <a:ext cx="0" cy="12188700"/>
          </a:xfrm>
          <a:prstGeom prst="straightConnector1">
            <a:avLst/>
          </a:prstGeom>
          <a:noFill/>
          <a:ln cap="flat" cmpd="sng" w="9525">
            <a:solidFill>
              <a:schemeClr val="accent5"/>
            </a:solidFill>
            <a:prstDash val="solid"/>
            <a:round/>
            <a:headEnd len="med" w="med" type="none"/>
            <a:tailEnd len="med" w="med" type="none"/>
          </a:ln>
        </p:spPr>
      </p:cxnSp>
      <p:cxnSp>
        <p:nvCxnSpPr>
          <p:cNvPr id="3107" name="Shape 3107"/>
          <p:cNvCxnSpPr/>
          <p:nvPr/>
        </p:nvCxnSpPr>
        <p:spPr>
          <a:xfrm rot="10800000">
            <a:off x="6094351" y="-4336399"/>
            <a:ext cx="0" cy="12188700"/>
          </a:xfrm>
          <a:prstGeom prst="straightConnector1">
            <a:avLst/>
          </a:prstGeom>
          <a:noFill/>
          <a:ln cap="flat" cmpd="sng" w="19050">
            <a:solidFill>
              <a:schemeClr val="accent5"/>
            </a:solidFill>
            <a:prstDash val="solid"/>
            <a:round/>
            <a:headEnd len="med" w="med" type="none"/>
            <a:tailEnd len="med" w="med" type="none"/>
          </a:ln>
        </p:spPr>
      </p:cxnSp>
      <p:sp>
        <p:nvSpPr>
          <p:cNvPr id="3108" name="Shape 3108"/>
          <p:cNvSpPr/>
          <p:nvPr/>
        </p:nvSpPr>
        <p:spPr>
          <a:xfrm>
            <a:off x="7115174" y="2289701"/>
            <a:ext cx="4433700" cy="3908700"/>
          </a:xfrm>
          <a:prstGeom prst="rect">
            <a:avLst/>
          </a:prstGeom>
          <a:noFill/>
          <a:ln>
            <a:noFill/>
          </a:ln>
        </p:spPr>
        <p:txBody>
          <a:bodyPr anchorCtr="0" anchor="t" bIns="60925" lIns="121875" rIns="121875" tIns="60925">
            <a:noAutofit/>
          </a:bodyPr>
          <a:lstStyle/>
          <a:p>
            <a:pPr indent="0" lvl="0" marL="0" marR="0" rtl="0" algn="l">
              <a:spcBef>
                <a:spcPts val="0"/>
              </a:spcBef>
              <a:spcAft>
                <a:spcPts val="0"/>
              </a:spcAft>
              <a:buSzPct val="25000"/>
              <a:buNone/>
            </a:pPr>
            <a:r>
              <a:rPr b="1" lang="en-US" sz="1600">
                <a:solidFill>
                  <a:srgbClr val="00A1E0"/>
                </a:solidFill>
                <a:latin typeface="Arial"/>
                <a:ea typeface="Arial"/>
                <a:cs typeface="Arial"/>
                <a:sym typeface="Arial"/>
              </a:rPr>
              <a:t>Realigning Guides</a:t>
            </a:r>
          </a:p>
          <a:p>
            <a:pPr indent="0" lvl="0" marL="0" marR="0" rtl="0" algn="l">
              <a:spcBef>
                <a:spcPts val="800"/>
              </a:spcBef>
              <a:spcAft>
                <a:spcPts val="0"/>
              </a:spcAft>
              <a:buSzPct val="25000"/>
              <a:buNone/>
            </a:pPr>
            <a:r>
              <a:rPr lang="en-US" sz="1200">
                <a:solidFill>
                  <a:srgbClr val="7C868D"/>
                </a:solidFill>
                <a:latin typeface="Arial"/>
                <a:ea typeface="Arial"/>
                <a:cs typeface="Arial"/>
                <a:sym typeface="Arial"/>
              </a:rPr>
              <a:t>Guides can can easily be bumped and moved accidentally.  </a:t>
            </a:r>
          </a:p>
          <a:p>
            <a:pPr indent="0" lvl="0" marL="0" marR="0" rtl="0" algn="l">
              <a:spcBef>
                <a:spcPts val="800"/>
              </a:spcBef>
              <a:spcAft>
                <a:spcPts val="0"/>
              </a:spcAft>
              <a:buSzPct val="25000"/>
              <a:buNone/>
            </a:pPr>
            <a:r>
              <a:rPr lang="en-US" sz="1200">
                <a:solidFill>
                  <a:srgbClr val="7C868D"/>
                </a:solidFill>
                <a:latin typeface="Arial"/>
                <a:ea typeface="Arial"/>
                <a:cs typeface="Arial"/>
                <a:sym typeface="Arial"/>
              </a:rPr>
              <a:t>This slide layout show you how to reset your guides. </a:t>
            </a:r>
          </a:p>
          <a:p>
            <a:pPr indent="0" lvl="0" marL="0" marR="0" rtl="0" algn="l">
              <a:spcBef>
                <a:spcPts val="800"/>
              </a:spcBef>
              <a:spcAft>
                <a:spcPts val="0"/>
              </a:spcAft>
              <a:buSzPct val="25000"/>
              <a:buNone/>
            </a:pPr>
            <a:r>
              <a:rPr b="1" lang="en-US" sz="1200">
                <a:solidFill>
                  <a:srgbClr val="7C868D"/>
                </a:solidFill>
                <a:latin typeface="Arial"/>
                <a:ea typeface="Arial"/>
                <a:cs typeface="Arial"/>
                <a:sym typeface="Arial"/>
              </a:rPr>
              <a:t>NOTE: </a:t>
            </a:r>
            <a:r>
              <a:rPr lang="en-US" sz="1200">
                <a:solidFill>
                  <a:srgbClr val="7C868D"/>
                </a:solidFill>
                <a:latin typeface="Arial"/>
                <a:ea typeface="Arial"/>
                <a:cs typeface="Arial"/>
                <a:sym typeface="Arial"/>
              </a:rPr>
              <a:t>When working on any older deck, be sure to check and ensure that the guides in your deck are set.</a:t>
            </a:r>
          </a:p>
          <a:p>
            <a:pPr indent="0" lvl="0" marL="0" marR="0" rtl="0" algn="l">
              <a:spcBef>
                <a:spcPts val="800"/>
              </a:spcBef>
              <a:spcAft>
                <a:spcPts val="0"/>
              </a:spcAft>
              <a:buClr>
                <a:srgbClr val="7C868D"/>
              </a:buClr>
              <a:buSzPct val="100000"/>
              <a:buFont typeface="Arial"/>
              <a:buAutoNum type="arabicPeriod"/>
            </a:pPr>
            <a:r>
              <a:rPr b="1" lang="en-US" sz="1200">
                <a:solidFill>
                  <a:srgbClr val="7C868D"/>
                </a:solidFill>
                <a:latin typeface="Arial"/>
                <a:ea typeface="Arial"/>
                <a:cs typeface="Arial"/>
                <a:sym typeface="Arial"/>
              </a:rPr>
              <a:t>Turn on your guides </a:t>
            </a:r>
          </a:p>
          <a:p>
            <a:pPr indent="0" lvl="0" marL="0" marR="0" rtl="0" algn="l">
              <a:spcBef>
                <a:spcPts val="800"/>
              </a:spcBef>
              <a:spcAft>
                <a:spcPts val="0"/>
              </a:spcAft>
              <a:buClr>
                <a:srgbClr val="7C868D"/>
              </a:buClr>
              <a:buSzPct val="100000"/>
              <a:buFont typeface="Arial"/>
              <a:buAutoNum type="arabicPeriod"/>
            </a:pPr>
            <a:r>
              <a:rPr b="1" lang="en-US" sz="1200">
                <a:solidFill>
                  <a:srgbClr val="7C868D"/>
                </a:solidFill>
                <a:latin typeface="Arial"/>
                <a:ea typeface="Arial"/>
                <a:cs typeface="Arial"/>
                <a:sym typeface="Arial"/>
              </a:rPr>
              <a:t>Insert a new slide the using the Guide Layout slide option.</a:t>
            </a:r>
          </a:p>
          <a:p>
            <a:pPr indent="0" lvl="0" marL="0" marR="0" rtl="0" algn="l">
              <a:spcBef>
                <a:spcPts val="800"/>
              </a:spcBef>
              <a:spcAft>
                <a:spcPts val="0"/>
              </a:spcAft>
              <a:buClr>
                <a:srgbClr val="7C868D"/>
              </a:buClr>
              <a:buSzPct val="100000"/>
              <a:buFont typeface="Arial"/>
              <a:buAutoNum type="arabicPeriod"/>
            </a:pPr>
            <a:r>
              <a:rPr b="1" lang="en-US" sz="1200">
                <a:solidFill>
                  <a:srgbClr val="7C868D"/>
                </a:solidFill>
                <a:latin typeface="Arial"/>
                <a:ea typeface="Arial"/>
                <a:cs typeface="Arial"/>
                <a:sym typeface="Arial"/>
              </a:rPr>
              <a:t>Do your guides align with the orange lines in the new slide?  </a:t>
            </a:r>
            <a:r>
              <a:rPr lang="en-US" sz="1200">
                <a:solidFill>
                  <a:srgbClr val="7C868D"/>
                </a:solidFill>
                <a:latin typeface="Arial"/>
                <a:ea typeface="Arial"/>
                <a:cs typeface="Arial"/>
                <a:sym typeface="Arial"/>
              </a:rPr>
              <a:t>If yes, your guides are set, if not, proceed then realign each of the lines to line up with the lines shown on this page. </a:t>
            </a:r>
          </a:p>
          <a:p>
            <a:pPr indent="0" lvl="0" marL="0" marR="0" rtl="0" algn="l">
              <a:spcBef>
                <a:spcPts val="800"/>
              </a:spcBef>
              <a:spcAft>
                <a:spcPts val="0"/>
              </a:spcAft>
              <a:buClr>
                <a:srgbClr val="7C868D"/>
              </a:buClr>
              <a:buSzPct val="100000"/>
              <a:buFont typeface="Arial"/>
              <a:buAutoNum type="arabicPeriod"/>
            </a:pPr>
            <a:r>
              <a:rPr b="1" lang="en-US" sz="1200">
                <a:solidFill>
                  <a:srgbClr val="7C868D"/>
                </a:solidFill>
                <a:latin typeface="Arial"/>
                <a:ea typeface="Arial"/>
                <a:cs typeface="Arial"/>
                <a:sym typeface="Arial"/>
              </a:rPr>
              <a:t>Once guides are reset, delete the Guide Layout Slide</a:t>
            </a:r>
          </a:p>
          <a:p>
            <a:pPr indent="0" lvl="0" marL="0" marR="0" rtl="0" algn="l">
              <a:spcBef>
                <a:spcPts val="800"/>
              </a:spcBef>
              <a:spcAft>
                <a:spcPts val="0"/>
              </a:spcAft>
              <a:buNone/>
            </a:pPr>
            <a:r>
              <a:t/>
            </a:r>
            <a:endParaRPr sz="1300">
              <a:solidFill>
                <a:srgbClr val="7C868D"/>
              </a:solidFill>
              <a:latin typeface="Arial"/>
              <a:ea typeface="Arial"/>
              <a:cs typeface="Arial"/>
              <a:sym typeface="Arial"/>
            </a:endParaRPr>
          </a:p>
          <a:p>
            <a:pPr indent="0" lvl="0" marL="0" marR="0" rtl="0" algn="l">
              <a:spcBef>
                <a:spcPts val="800"/>
              </a:spcBef>
              <a:buNone/>
            </a:pPr>
            <a:r>
              <a:t/>
            </a:r>
            <a:endParaRPr sz="1300">
              <a:solidFill>
                <a:srgbClr val="7C868D"/>
              </a:solidFill>
              <a:latin typeface="Arial"/>
              <a:ea typeface="Arial"/>
              <a:cs typeface="Arial"/>
              <a:sym typeface="Arial"/>
            </a:endParaRPr>
          </a:p>
        </p:txBody>
      </p:sp>
      <p:sp>
        <p:nvSpPr>
          <p:cNvPr id="3109" name="Shape 3109"/>
          <p:cNvSpPr/>
          <p:nvPr/>
        </p:nvSpPr>
        <p:spPr>
          <a:xfrm flipH="1" rot="8100000">
            <a:off x="11244167" y="1764882"/>
            <a:ext cx="364867" cy="373352"/>
          </a:xfrm>
          <a:prstGeom prst="rightArrow">
            <a:avLst>
              <a:gd fmla="val 50000" name="adj1"/>
              <a:gd fmla="val 50000" name="adj2"/>
            </a:avLst>
          </a:prstGeom>
          <a:solidFill>
            <a:schemeClr val="accent5"/>
          </a:solidFill>
          <a:ln>
            <a:noFill/>
          </a:ln>
        </p:spPr>
        <p:txBody>
          <a:bodyPr anchorCtr="0" anchor="t" bIns="45700" lIns="91425" rIns="91425" tIns="45700">
            <a:noAutofit/>
          </a:bodyPr>
          <a:lstStyle/>
          <a:p>
            <a:pPr indent="0" lvl="0" marL="0" marR="0" rtl="0" algn="ctr">
              <a:spcBef>
                <a:spcPts val="0"/>
              </a:spcBef>
              <a:buNone/>
            </a:pPr>
            <a:r>
              <a:t/>
            </a:r>
            <a:endParaRPr sz="1800">
              <a:solidFill>
                <a:srgbClr val="FFFFFF"/>
              </a:solidFill>
              <a:latin typeface="Arial"/>
              <a:ea typeface="Arial"/>
              <a:cs typeface="Arial"/>
              <a:sym typeface="Arial"/>
            </a:endParaRPr>
          </a:p>
        </p:txBody>
      </p:sp>
      <p:sp>
        <p:nvSpPr>
          <p:cNvPr id="3110" name="Shape 3110"/>
          <p:cNvSpPr/>
          <p:nvPr/>
        </p:nvSpPr>
        <p:spPr>
          <a:xfrm rot="-8100000">
            <a:off x="580370" y="1765032"/>
            <a:ext cx="364442" cy="373352"/>
          </a:xfrm>
          <a:prstGeom prst="rightArrow">
            <a:avLst>
              <a:gd fmla="val 50000" name="adj1"/>
              <a:gd fmla="val 50000" name="adj2"/>
            </a:avLst>
          </a:prstGeom>
          <a:solidFill>
            <a:schemeClr val="accent5"/>
          </a:solidFill>
          <a:ln>
            <a:noFill/>
          </a:ln>
        </p:spPr>
        <p:txBody>
          <a:bodyPr anchorCtr="0" anchor="t" bIns="45700" lIns="91425" rIns="91425" tIns="45700">
            <a:noAutofit/>
          </a:bodyPr>
          <a:lstStyle/>
          <a:p>
            <a:pPr indent="0" lvl="0" marL="0" marR="0" rtl="0" algn="ctr">
              <a:spcBef>
                <a:spcPts val="0"/>
              </a:spcBef>
              <a:buNone/>
            </a:pPr>
            <a:r>
              <a:t/>
            </a:r>
            <a:endParaRPr sz="1800">
              <a:solidFill>
                <a:srgbClr val="FFFFFF"/>
              </a:solidFill>
              <a:latin typeface="Arial"/>
              <a:ea typeface="Arial"/>
              <a:cs typeface="Arial"/>
              <a:sym typeface="Arial"/>
            </a:endParaRPr>
          </a:p>
        </p:txBody>
      </p:sp>
      <p:sp>
        <p:nvSpPr>
          <p:cNvPr id="3111" name="Shape 3111"/>
          <p:cNvSpPr/>
          <p:nvPr/>
        </p:nvSpPr>
        <p:spPr>
          <a:xfrm rot="2700000">
            <a:off x="11244296" y="5638733"/>
            <a:ext cx="364442" cy="373352"/>
          </a:xfrm>
          <a:prstGeom prst="rightArrow">
            <a:avLst>
              <a:gd fmla="val 50000" name="adj1"/>
              <a:gd fmla="val 50000" name="adj2"/>
            </a:avLst>
          </a:prstGeom>
          <a:solidFill>
            <a:schemeClr val="accent5"/>
          </a:solidFill>
          <a:ln>
            <a:noFill/>
          </a:ln>
        </p:spPr>
        <p:txBody>
          <a:bodyPr anchorCtr="0" anchor="t" bIns="45700" lIns="91425" rIns="91425" tIns="45700">
            <a:noAutofit/>
          </a:bodyPr>
          <a:lstStyle/>
          <a:p>
            <a:pPr indent="0" lvl="0" marL="0" marR="0" rtl="0" algn="ctr">
              <a:spcBef>
                <a:spcPts val="0"/>
              </a:spcBef>
              <a:buNone/>
            </a:pPr>
            <a:r>
              <a:t/>
            </a:r>
            <a:endParaRPr sz="1800">
              <a:solidFill>
                <a:srgbClr val="FFFFFF"/>
              </a:solidFill>
              <a:latin typeface="Arial"/>
              <a:ea typeface="Arial"/>
              <a:cs typeface="Arial"/>
              <a:sym typeface="Arial"/>
            </a:endParaRPr>
          </a:p>
        </p:txBody>
      </p:sp>
      <p:sp>
        <p:nvSpPr>
          <p:cNvPr id="3112" name="Shape 3112"/>
          <p:cNvSpPr/>
          <p:nvPr/>
        </p:nvSpPr>
        <p:spPr>
          <a:xfrm flipH="1" rot="-2700000">
            <a:off x="580076" y="5638883"/>
            <a:ext cx="364867" cy="373352"/>
          </a:xfrm>
          <a:prstGeom prst="rightArrow">
            <a:avLst>
              <a:gd fmla="val 50000" name="adj1"/>
              <a:gd fmla="val 50000" name="adj2"/>
            </a:avLst>
          </a:prstGeom>
          <a:solidFill>
            <a:schemeClr val="accent5"/>
          </a:solidFill>
          <a:ln>
            <a:noFill/>
          </a:ln>
        </p:spPr>
        <p:txBody>
          <a:bodyPr anchorCtr="0" anchor="t" bIns="45700" lIns="91425" rIns="91425" tIns="45700">
            <a:noAutofit/>
          </a:bodyPr>
          <a:lstStyle/>
          <a:p>
            <a:pPr indent="0" lvl="0" marL="0" marR="0" rtl="0" algn="ctr">
              <a:spcBef>
                <a:spcPts val="0"/>
              </a:spcBef>
              <a:buNone/>
            </a:pPr>
            <a:r>
              <a:t/>
            </a:r>
            <a:endParaRPr sz="1800">
              <a:solidFill>
                <a:srgbClr val="FFFFFF"/>
              </a:solidFill>
              <a:latin typeface="Arial"/>
              <a:ea typeface="Arial"/>
              <a:cs typeface="Arial"/>
              <a:sym typeface="Arial"/>
            </a:endParaRPr>
          </a:p>
        </p:txBody>
      </p:sp>
      <p:sp>
        <p:nvSpPr>
          <p:cNvPr id="3113" name="Shape 3113"/>
          <p:cNvSpPr txBox="1"/>
          <p:nvPr/>
        </p:nvSpPr>
        <p:spPr>
          <a:xfrm>
            <a:off x="1117599" y="2289702"/>
            <a:ext cx="4724400" cy="3525900"/>
          </a:xfrm>
          <a:prstGeom prst="rect">
            <a:avLst/>
          </a:prstGeom>
          <a:noFill/>
          <a:ln>
            <a:noFill/>
          </a:ln>
        </p:spPr>
        <p:txBody>
          <a:bodyPr anchorCtr="0" anchor="t" bIns="60925" lIns="121875" rIns="121875" tIns="60925">
            <a:noAutofit/>
          </a:bodyPr>
          <a:lstStyle/>
          <a:p>
            <a:pPr indent="0" lvl="0" marL="0" marR="0" rtl="0" algn="l">
              <a:spcBef>
                <a:spcPts val="0"/>
              </a:spcBef>
              <a:spcAft>
                <a:spcPts val="0"/>
              </a:spcAft>
              <a:buClr>
                <a:srgbClr val="00A1E0"/>
              </a:buClr>
              <a:buSzPct val="25000"/>
              <a:buFont typeface="Arial"/>
              <a:buNone/>
            </a:pPr>
            <a:r>
              <a:rPr b="1" lang="en-US" sz="1600">
                <a:solidFill>
                  <a:srgbClr val="00A1E0"/>
                </a:solidFill>
                <a:latin typeface="Arial"/>
                <a:ea typeface="Arial"/>
                <a:cs typeface="Arial"/>
                <a:sym typeface="Arial"/>
              </a:rPr>
              <a:t>What are Drawing Guides?  </a:t>
            </a:r>
          </a:p>
          <a:p>
            <a:pPr indent="0" lvl="0" marL="0" marR="0" rtl="0" algn="l">
              <a:spcBef>
                <a:spcPts val="800"/>
              </a:spcBef>
              <a:spcAft>
                <a:spcPts val="0"/>
              </a:spcAft>
              <a:buClr>
                <a:srgbClr val="7C868D"/>
              </a:buClr>
              <a:buSzPct val="25000"/>
              <a:buFont typeface="Arial"/>
              <a:buNone/>
            </a:pPr>
            <a:r>
              <a:rPr lang="en-US" sz="1200">
                <a:solidFill>
                  <a:srgbClr val="7C868D"/>
                </a:solidFill>
                <a:latin typeface="Arial"/>
                <a:ea typeface="Arial"/>
                <a:cs typeface="Arial"/>
                <a:sym typeface="Arial"/>
              </a:rPr>
              <a:t>This lines that that appear on all pages in the same spot, but don’t show up when you print or view deck in Show mode.  </a:t>
            </a:r>
          </a:p>
          <a:p>
            <a:pPr indent="0" lvl="0" marL="0" marR="0" rtl="0" algn="l">
              <a:spcBef>
                <a:spcPts val="800"/>
              </a:spcBef>
              <a:spcAft>
                <a:spcPts val="0"/>
              </a:spcAft>
              <a:buClr>
                <a:srgbClr val="7C868D"/>
              </a:buClr>
              <a:buSzPct val="25000"/>
              <a:buFont typeface="Arial"/>
              <a:buNone/>
            </a:pPr>
            <a:r>
              <a:rPr lang="en-US" sz="1200">
                <a:solidFill>
                  <a:srgbClr val="7C868D"/>
                </a:solidFill>
                <a:latin typeface="Arial"/>
                <a:ea typeface="Arial"/>
                <a:cs typeface="Arial"/>
                <a:sym typeface="Arial"/>
              </a:rPr>
              <a:t>Think of them as internal margins for the proper alignment and consistent placement of content. Object will snap to them and they are also perfect for cropping an image to. </a:t>
            </a:r>
          </a:p>
          <a:p>
            <a:pPr indent="0" lvl="0" marL="0" marR="0" rtl="0" algn="l">
              <a:spcBef>
                <a:spcPts val="800"/>
              </a:spcBef>
              <a:spcAft>
                <a:spcPts val="0"/>
              </a:spcAft>
              <a:buClr>
                <a:srgbClr val="7C868D"/>
              </a:buClr>
              <a:buSzPct val="25000"/>
              <a:buFont typeface="Arial"/>
              <a:buNone/>
            </a:pPr>
            <a:r>
              <a:rPr lang="en-US" sz="1200">
                <a:solidFill>
                  <a:srgbClr val="7C868D"/>
                </a:solidFill>
                <a:latin typeface="Arial"/>
                <a:ea typeface="Arial"/>
                <a:cs typeface="Arial"/>
                <a:sym typeface="Arial"/>
              </a:rPr>
              <a:t>This template has pre-made guides that delineate where your workspace is.  </a:t>
            </a:r>
            <a:br>
              <a:rPr b="1" lang="en-US" sz="1200">
                <a:solidFill>
                  <a:srgbClr val="7C868D"/>
                </a:solidFill>
                <a:latin typeface="Arial"/>
                <a:ea typeface="Arial"/>
                <a:cs typeface="Arial"/>
                <a:sym typeface="Arial"/>
              </a:rPr>
            </a:br>
            <a:br>
              <a:rPr b="1" lang="en-US" sz="1200">
                <a:solidFill>
                  <a:srgbClr val="00A1E0"/>
                </a:solidFill>
                <a:latin typeface="Arial"/>
                <a:ea typeface="Arial"/>
                <a:cs typeface="Arial"/>
                <a:sym typeface="Arial"/>
              </a:rPr>
            </a:br>
            <a:r>
              <a:rPr b="1" lang="en-US" sz="1600">
                <a:solidFill>
                  <a:srgbClr val="00A1E0"/>
                </a:solidFill>
                <a:latin typeface="Arial"/>
                <a:ea typeface="Arial"/>
                <a:cs typeface="Arial"/>
                <a:sym typeface="Arial"/>
              </a:rPr>
              <a:t>How to Turn Guides On and Off</a:t>
            </a:r>
          </a:p>
          <a:p>
            <a:pPr indent="0" lvl="0" marL="0" marR="0" rtl="0" algn="l">
              <a:spcBef>
                <a:spcPts val="800"/>
              </a:spcBef>
              <a:spcAft>
                <a:spcPts val="0"/>
              </a:spcAft>
              <a:buClr>
                <a:srgbClr val="00B2A9"/>
              </a:buClr>
              <a:buSzPct val="25000"/>
              <a:buFont typeface="Arial"/>
              <a:buNone/>
            </a:pPr>
            <a:r>
              <a:rPr b="1" lang="en-US" sz="1200">
                <a:solidFill>
                  <a:srgbClr val="7C868D"/>
                </a:solidFill>
                <a:latin typeface="Arial"/>
                <a:ea typeface="Arial"/>
                <a:cs typeface="Arial"/>
                <a:sym typeface="Arial"/>
              </a:rPr>
              <a:t>Windows: </a:t>
            </a:r>
            <a:r>
              <a:rPr lang="en-US" sz="1200">
                <a:solidFill>
                  <a:srgbClr val="7C868D"/>
                </a:solidFill>
                <a:latin typeface="Arial"/>
                <a:ea typeface="Arial"/>
                <a:cs typeface="Arial"/>
                <a:sym typeface="Arial"/>
              </a:rPr>
              <a:t>ALT + F9 or Right click in blue area off workspace &gt;Grids and Guides&gt;Display Drawing Guides on Screen</a:t>
            </a:r>
          </a:p>
          <a:p>
            <a:pPr indent="0" lvl="0" marL="0" marR="0" rtl="0" algn="l">
              <a:spcBef>
                <a:spcPts val="800"/>
              </a:spcBef>
              <a:spcAft>
                <a:spcPts val="0"/>
              </a:spcAft>
              <a:buClr>
                <a:srgbClr val="00B2A9"/>
              </a:buClr>
              <a:buSzPct val="25000"/>
              <a:buFont typeface="Arial"/>
              <a:buNone/>
            </a:pPr>
            <a:r>
              <a:rPr b="1" lang="en-US" sz="1200">
                <a:solidFill>
                  <a:srgbClr val="7C868D"/>
                </a:solidFill>
                <a:latin typeface="Arial"/>
                <a:ea typeface="Arial"/>
                <a:cs typeface="Arial"/>
                <a:sym typeface="Arial"/>
              </a:rPr>
              <a:t>Mac 2011: </a:t>
            </a:r>
            <a:r>
              <a:rPr lang="en-US" sz="1200">
                <a:solidFill>
                  <a:srgbClr val="7C868D"/>
                </a:solidFill>
                <a:latin typeface="Arial"/>
                <a:ea typeface="Arial"/>
                <a:cs typeface="Arial"/>
                <a:sym typeface="Arial"/>
              </a:rPr>
              <a:t>Control + Option + Command + G or </a:t>
            </a:r>
            <a:br>
              <a:rPr lang="en-US" sz="1200">
                <a:solidFill>
                  <a:srgbClr val="7C868D"/>
                </a:solidFill>
                <a:latin typeface="Arial"/>
                <a:ea typeface="Arial"/>
                <a:cs typeface="Arial"/>
                <a:sym typeface="Arial"/>
              </a:rPr>
            </a:br>
            <a:r>
              <a:rPr lang="en-US" sz="1200">
                <a:solidFill>
                  <a:srgbClr val="7C868D"/>
                </a:solidFill>
                <a:latin typeface="Arial"/>
                <a:ea typeface="Arial"/>
                <a:cs typeface="Arial"/>
                <a:sym typeface="Arial"/>
              </a:rPr>
              <a:t>View&gt;Guides&gt;Static Guides</a:t>
            </a:r>
          </a:p>
          <a:p>
            <a:pPr indent="0" lvl="0" marL="0" marR="0" rtl="0" algn="l">
              <a:spcBef>
                <a:spcPts val="800"/>
              </a:spcBef>
              <a:buClr>
                <a:srgbClr val="00B2A9"/>
              </a:buClr>
              <a:buSzPct val="25000"/>
              <a:buFont typeface="Arial"/>
              <a:buNone/>
            </a:pPr>
            <a:r>
              <a:rPr b="1" lang="en-US" sz="1200">
                <a:solidFill>
                  <a:srgbClr val="7C868D"/>
                </a:solidFill>
                <a:latin typeface="Arial"/>
                <a:ea typeface="Arial"/>
                <a:cs typeface="Arial"/>
                <a:sym typeface="Arial"/>
              </a:rPr>
              <a:t>MAC 2008:   </a:t>
            </a:r>
            <a:r>
              <a:rPr lang="en-US" sz="1200">
                <a:solidFill>
                  <a:srgbClr val="7C868D"/>
                </a:solidFill>
                <a:latin typeface="Arial"/>
                <a:ea typeface="Arial"/>
                <a:cs typeface="Arial"/>
                <a:sym typeface="Arial"/>
              </a:rPr>
              <a:t>Command + G or View&gt;Guides&gt;Static Guides</a:t>
            </a:r>
          </a:p>
        </p:txBody>
      </p:sp>
      <p:sp>
        <p:nvSpPr>
          <p:cNvPr id="3114" name="Shape 3114"/>
          <p:cNvSpPr txBox="1"/>
          <p:nvPr/>
        </p:nvSpPr>
        <p:spPr>
          <a:xfrm>
            <a:off x="7497764" y="1776413"/>
            <a:ext cx="3659100" cy="4620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r>
              <a:rPr lang="en-US" sz="1200">
                <a:solidFill>
                  <a:srgbClr val="19325C"/>
                </a:solidFill>
                <a:latin typeface="Arial"/>
                <a:ea typeface="Arial"/>
                <a:cs typeface="Arial"/>
                <a:sym typeface="Arial"/>
              </a:rPr>
              <a:t>The left and right top and bottom corners only area you should work within on your slides.</a:t>
            </a:r>
          </a:p>
        </p:txBody>
      </p:sp>
      <p:cxnSp>
        <p:nvCxnSpPr>
          <p:cNvPr id="3115" name="Shape 3115"/>
          <p:cNvCxnSpPr/>
          <p:nvPr/>
        </p:nvCxnSpPr>
        <p:spPr>
          <a:xfrm rot="10800000">
            <a:off x="6094351" y="-5414900"/>
            <a:ext cx="0" cy="12188700"/>
          </a:xfrm>
          <a:prstGeom prst="straightConnector1">
            <a:avLst/>
          </a:prstGeom>
          <a:noFill/>
          <a:ln cap="flat" cmpd="sng" w="19050">
            <a:solidFill>
              <a:schemeClr val="accent5"/>
            </a:solidFill>
            <a:prstDash val="solid"/>
            <a:round/>
            <a:headEnd len="med" w="med" type="none"/>
            <a:tailEnd len="med" w="med" type="none"/>
          </a:ln>
        </p:spPr>
      </p:cxnSp>
      <p:cxnSp>
        <p:nvCxnSpPr>
          <p:cNvPr id="3116" name="Shape 3116"/>
          <p:cNvCxnSpPr/>
          <p:nvPr/>
        </p:nvCxnSpPr>
        <p:spPr>
          <a:xfrm rot="10800000">
            <a:off x="6094351" y="-4626444"/>
            <a:ext cx="0" cy="12188700"/>
          </a:xfrm>
          <a:prstGeom prst="straightConnector1">
            <a:avLst/>
          </a:prstGeom>
          <a:noFill/>
          <a:ln cap="flat" cmpd="sng" w="19050">
            <a:solidFill>
              <a:schemeClr val="accent5"/>
            </a:solidFill>
            <a:prstDash val="solid"/>
            <a:round/>
            <a:headEnd len="med" w="med" type="none"/>
            <a:tailEnd len="med" w="med" type="none"/>
          </a:ln>
        </p:spPr>
      </p:cxnSp>
      <p:cxnSp>
        <p:nvCxnSpPr>
          <p:cNvPr id="3117" name="Shape 3117"/>
          <p:cNvCxnSpPr/>
          <p:nvPr/>
        </p:nvCxnSpPr>
        <p:spPr>
          <a:xfrm rot="10800000">
            <a:off x="6094351" y="427100"/>
            <a:ext cx="0" cy="12188700"/>
          </a:xfrm>
          <a:prstGeom prst="straightConnector1">
            <a:avLst/>
          </a:prstGeom>
          <a:noFill/>
          <a:ln cap="flat" cmpd="sng" w="9525">
            <a:solidFill>
              <a:schemeClr val="accent5"/>
            </a:solidFill>
            <a:prstDash val="solid"/>
            <a:round/>
            <a:headEnd len="med" w="med" type="none"/>
            <a:tailEnd len="med" w="med" type="none"/>
          </a:ln>
        </p:spPr>
      </p:cxnSp>
      <p:sp>
        <p:nvSpPr>
          <p:cNvPr id="3118" name="Shape 3118"/>
          <p:cNvSpPr/>
          <p:nvPr/>
        </p:nvSpPr>
        <p:spPr>
          <a:xfrm>
            <a:off x="7122510" y="5632798"/>
            <a:ext cx="3981000" cy="841200"/>
          </a:xfrm>
          <a:prstGeom prst="rect">
            <a:avLst/>
          </a:prstGeom>
          <a:noFill/>
          <a:ln>
            <a:noFill/>
          </a:ln>
        </p:spPr>
        <p:txBody>
          <a:bodyPr anchorCtr="0" anchor="t" bIns="60925" lIns="121875" rIns="121875" tIns="60925">
            <a:noAutofit/>
          </a:bodyPr>
          <a:lstStyle/>
          <a:p>
            <a:pPr indent="0" lvl="0" marL="0" marR="0" rtl="0" algn="l">
              <a:spcBef>
                <a:spcPts val="0"/>
              </a:spcBef>
              <a:spcAft>
                <a:spcPts val="0"/>
              </a:spcAft>
              <a:buClr>
                <a:srgbClr val="00A1E0"/>
              </a:buClr>
              <a:buSzPct val="25000"/>
              <a:buFont typeface="Arial"/>
              <a:buNone/>
            </a:pPr>
            <a:r>
              <a:rPr b="1" lang="en-US" sz="1600">
                <a:solidFill>
                  <a:srgbClr val="00A1E0"/>
                </a:solidFill>
                <a:latin typeface="Arial"/>
                <a:ea typeface="Arial"/>
                <a:cs typeface="Arial"/>
                <a:sym typeface="Arial"/>
              </a:rPr>
              <a:t>How to Create a New Guide Line</a:t>
            </a:r>
          </a:p>
          <a:p>
            <a:pPr indent="0" lvl="0" marL="0" marR="0" rtl="0" algn="l">
              <a:spcBef>
                <a:spcPts val="800"/>
              </a:spcBef>
              <a:buClr>
                <a:srgbClr val="7C868D"/>
              </a:buClr>
              <a:buSzPct val="25000"/>
              <a:buFont typeface="Arial"/>
              <a:buNone/>
            </a:pPr>
            <a:r>
              <a:rPr lang="en-US" sz="1200">
                <a:solidFill>
                  <a:srgbClr val="7C868D"/>
                </a:solidFill>
                <a:latin typeface="Arial"/>
                <a:ea typeface="Arial"/>
                <a:cs typeface="Arial"/>
                <a:sym typeface="Arial"/>
              </a:rPr>
              <a:t>Select a guide, hold down the Option key and drag.  This will duplicate the line</a:t>
            </a:r>
          </a:p>
        </p:txBody>
      </p:sp>
      <p:sp>
        <p:nvSpPr>
          <p:cNvPr id="3119" name="Shape 3119"/>
          <p:cNvSpPr txBox="1"/>
          <p:nvPr>
            <p:ph type="title"/>
          </p:nvPr>
        </p:nvSpPr>
        <p:spPr>
          <a:xfrm>
            <a:off x="571500" y="63501"/>
            <a:ext cx="116175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120" name="Shape 3120"/>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ailblazer Moon Slide ">
    <p:spTree>
      <p:nvGrpSpPr>
        <p:cNvPr id="3121" name="Shape 3121"/>
        <p:cNvGrpSpPr/>
        <p:nvPr/>
      </p:nvGrpSpPr>
      <p:grpSpPr>
        <a:xfrm>
          <a:off x="0" y="0"/>
          <a:ext cx="0" cy="0"/>
          <a:chOff x="0" y="0"/>
          <a:chExt cx="0" cy="0"/>
        </a:xfrm>
      </p:grpSpPr>
      <p:pic>
        <p:nvPicPr>
          <p:cNvPr id="3122" name="Shape 3122"/>
          <p:cNvPicPr preferRelativeResize="0"/>
          <p:nvPr/>
        </p:nvPicPr>
        <p:blipFill rotWithShape="1">
          <a:blip r:embed="rId2">
            <a:alphaModFix/>
          </a:blip>
          <a:srcRect b="0" l="0" r="0" t="0"/>
          <a:stretch/>
        </p:blipFill>
        <p:spPr>
          <a:xfrm>
            <a:off x="-8633" y="20091"/>
            <a:ext cx="12213600" cy="6870300"/>
          </a:xfrm>
          <a:prstGeom prst="rect">
            <a:avLst/>
          </a:prstGeom>
          <a:noFill/>
          <a:ln>
            <a:noFill/>
          </a:ln>
        </p:spPr>
      </p:pic>
      <p:pic>
        <p:nvPicPr>
          <p:cNvPr descr="Salesforce Logo.png" id="3123" name="Shape 3123"/>
          <p:cNvPicPr preferRelativeResize="0"/>
          <p:nvPr/>
        </p:nvPicPr>
        <p:blipFill rotWithShape="1">
          <a:blip r:embed="rId3">
            <a:alphaModFix/>
          </a:blip>
          <a:srcRect b="0" l="0" r="0" t="0"/>
          <a:stretch/>
        </p:blipFill>
        <p:spPr>
          <a:xfrm>
            <a:off x="11011583" y="6090773"/>
            <a:ext cx="616200" cy="431400"/>
          </a:xfrm>
          <a:prstGeom prst="rect">
            <a:avLst/>
          </a:prstGeom>
          <a:noFill/>
          <a:ln>
            <a:noFill/>
          </a:ln>
        </p:spPr>
      </p:pic>
      <p:grpSp>
        <p:nvGrpSpPr>
          <p:cNvPr id="3124" name="Shape 3124"/>
          <p:cNvGrpSpPr/>
          <p:nvPr/>
        </p:nvGrpSpPr>
        <p:grpSpPr>
          <a:xfrm rot="59973">
            <a:off x="4259656" y="578301"/>
            <a:ext cx="6486994" cy="6242912"/>
            <a:chOff x="3964346" y="546152"/>
            <a:chExt cx="6617700" cy="6368699"/>
          </a:xfrm>
        </p:grpSpPr>
        <p:pic>
          <p:nvPicPr>
            <p:cNvPr descr="Thumbprint_With-Text.png" id="3125" name="Shape 3125"/>
            <p:cNvPicPr preferRelativeResize="0"/>
            <p:nvPr/>
          </p:nvPicPr>
          <p:blipFill rotWithShape="1">
            <a:blip r:embed="rId4">
              <a:alphaModFix amt="52000"/>
            </a:blip>
            <a:srcRect b="0" l="0" r="0" t="0"/>
            <a:stretch/>
          </p:blipFill>
          <p:spPr>
            <a:xfrm rot="1019887">
              <a:off x="4579416" y="1224148"/>
              <a:ext cx="5387558" cy="5012708"/>
            </a:xfrm>
            <a:prstGeom prst="rect">
              <a:avLst/>
            </a:prstGeom>
            <a:noFill/>
            <a:ln>
              <a:noFill/>
            </a:ln>
          </p:spPr>
        </p:pic>
        <p:sp>
          <p:nvSpPr>
            <p:cNvPr id="3126" name="Shape 3126"/>
            <p:cNvSpPr/>
            <p:nvPr/>
          </p:nvSpPr>
          <p:spPr>
            <a:xfrm>
              <a:off x="5089894" y="2357119"/>
              <a:ext cx="4409099" cy="2997000"/>
            </a:xfrm>
            <a:prstGeom prst="ellipse">
              <a:avLst/>
            </a:prstGeom>
            <a:gradFill>
              <a:gsLst>
                <a:gs pos="0">
                  <a:schemeClr val="lt1"/>
                </a:gs>
                <a:gs pos="100000">
                  <a:srgbClr val="FFFFFF">
                    <a:alpha val="0"/>
                  </a:srgbClr>
                </a:gs>
              </a:gsLst>
              <a:path path="circle">
                <a:fillToRect b="50%" l="50%" r="50%" t="50%"/>
              </a:path>
              <a:tileRect/>
            </a:gradFill>
            <a:ln>
              <a:noFill/>
            </a:ln>
          </p:spPr>
          <p:txBody>
            <a:bodyPr anchorCtr="0" anchor="t" bIns="45700" lIns="91425" rIns="91425" tIns="45700">
              <a:noAutofit/>
            </a:bodyPr>
            <a:lstStyle/>
            <a:p>
              <a:pPr indent="0" lvl="0" marL="0" marR="0" rtl="0" algn="ctr">
                <a:spcBef>
                  <a:spcPts val="0"/>
                </a:spcBef>
                <a:buNone/>
              </a:pPr>
              <a:r>
                <a:t/>
              </a:r>
              <a:endParaRPr sz="1800">
                <a:solidFill>
                  <a:srgbClr val="FFFFFF"/>
                </a:solidFill>
                <a:latin typeface="Arial"/>
                <a:ea typeface="Arial"/>
                <a:cs typeface="Arial"/>
                <a:sym typeface="Arial"/>
              </a:endParaRPr>
            </a:p>
          </p:txBody>
        </p:sp>
      </p:grpSp>
      <p:sp>
        <p:nvSpPr>
          <p:cNvPr id="3127" name="Shape 3127"/>
          <p:cNvSpPr txBox="1"/>
          <p:nvPr>
            <p:ph type="title"/>
          </p:nvPr>
        </p:nvSpPr>
        <p:spPr>
          <a:xfrm>
            <a:off x="571500" y="63503"/>
            <a:ext cx="11045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128" name="Shape 3128"/>
          <p:cNvSpPr txBox="1"/>
          <p:nvPr>
            <p:ph idx="1" type="body"/>
          </p:nvPr>
        </p:nvSpPr>
        <p:spPr>
          <a:xfrm>
            <a:off x="571501" y="2090859"/>
            <a:ext cx="3726000" cy="42237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129" name="Shape 3129"/>
          <p:cNvSpPr txBox="1"/>
          <p:nvPr>
            <p:ph idx="2" type="body"/>
          </p:nvPr>
        </p:nvSpPr>
        <p:spPr>
          <a:xfrm>
            <a:off x="571503" y="1081137"/>
            <a:ext cx="5125500" cy="738599"/>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130" name="Shape 3130"/>
          <p:cNvSpPr txBox="1"/>
          <p:nvPr>
            <p:ph idx="11" type="ftr"/>
          </p:nvPr>
        </p:nvSpPr>
        <p:spPr>
          <a:xfrm>
            <a:off x="577850" y="6538244"/>
            <a:ext cx="10587000" cy="181199"/>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500">
                <a:solidFill>
                  <a:schemeClr val="lt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asic">
    <p:spTree>
      <p:nvGrpSpPr>
        <p:cNvPr id="3137" name="Shape 3137"/>
        <p:cNvGrpSpPr/>
        <p:nvPr/>
      </p:nvGrpSpPr>
      <p:grpSpPr>
        <a:xfrm>
          <a:off x="0" y="0"/>
          <a:ext cx="0" cy="0"/>
          <a:chOff x="0" y="0"/>
          <a:chExt cx="0" cy="0"/>
        </a:xfrm>
      </p:grpSpPr>
      <p:sp>
        <p:nvSpPr>
          <p:cNvPr id="3138" name="Shape 3138"/>
          <p:cNvSpPr txBox="1"/>
          <p:nvPr>
            <p:ph type="title"/>
          </p:nvPr>
        </p:nvSpPr>
        <p:spPr>
          <a:xfrm>
            <a:off x="571500" y="63501"/>
            <a:ext cx="11045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139" name="Shape 3139"/>
          <p:cNvSpPr txBox="1"/>
          <p:nvPr>
            <p:ph idx="1" type="body"/>
          </p:nvPr>
        </p:nvSpPr>
        <p:spPr>
          <a:xfrm>
            <a:off x="571500" y="1764284"/>
            <a:ext cx="11045700" cy="42237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140" name="Shape 3140"/>
          <p:cNvSpPr txBox="1"/>
          <p:nvPr>
            <p:ph idx="2" type="body"/>
          </p:nvPr>
        </p:nvSpPr>
        <p:spPr>
          <a:xfrm>
            <a:off x="571501"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141" name="Shape 3141"/>
          <p:cNvSpPr txBox="1"/>
          <p:nvPr>
            <p:ph idx="11" type="ftr"/>
          </p:nvPr>
        </p:nvSpPr>
        <p:spPr>
          <a:xfrm>
            <a:off x="577850" y="6538242"/>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b="0" i="0" sz="1400" u="none" cap="none" strike="noStrike">
                <a:solidFill>
                  <a:srgbClr val="7C868D"/>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age_Content">
    <p:spTree>
      <p:nvGrpSpPr>
        <p:cNvPr id="3142" name="Shape 3142"/>
        <p:cNvGrpSpPr/>
        <p:nvPr/>
      </p:nvGrpSpPr>
      <p:grpSpPr>
        <a:xfrm>
          <a:off x="0" y="0"/>
          <a:ext cx="0" cy="0"/>
          <a:chOff x="0" y="0"/>
          <a:chExt cx="0" cy="0"/>
        </a:xfrm>
      </p:grpSpPr>
      <p:grpSp>
        <p:nvGrpSpPr>
          <p:cNvPr id="3143" name="Shape 3143"/>
          <p:cNvGrpSpPr/>
          <p:nvPr/>
        </p:nvGrpSpPr>
        <p:grpSpPr>
          <a:xfrm>
            <a:off x="0" y="4427386"/>
            <a:ext cx="12197946" cy="2441769"/>
            <a:chOff x="0" y="4427385"/>
            <a:chExt cx="12197946" cy="2441769"/>
          </a:xfrm>
        </p:grpSpPr>
        <p:sp>
          <p:nvSpPr>
            <p:cNvPr id="3144" name="Shape 3144"/>
            <p:cNvSpPr/>
            <p:nvPr/>
          </p:nvSpPr>
          <p:spPr>
            <a:xfrm>
              <a:off x="7859946" y="4427385"/>
              <a:ext cx="4338000" cy="2229600"/>
            </a:xfrm>
            <a:custGeom>
              <a:pathLst>
                <a:path extrusionOk="0" h="120000" w="120000">
                  <a:moveTo>
                    <a:pt x="107972" y="0"/>
                  </a:moveTo>
                  <a:lnTo>
                    <a:pt x="115916" y="28366"/>
                  </a:lnTo>
                  <a:lnTo>
                    <a:pt x="120000" y="31522"/>
                  </a:lnTo>
                  <a:lnTo>
                    <a:pt x="120000" y="120000"/>
                  </a:lnTo>
                  <a:lnTo>
                    <a:pt x="0" y="120000"/>
                  </a:lnTo>
                  <a:lnTo>
                    <a:pt x="350" y="39644"/>
                  </a:lnTo>
                  <a:lnTo>
                    <a:pt x="28966" y="30022"/>
                  </a:lnTo>
                  <a:lnTo>
                    <a:pt x="38233" y="20411"/>
                  </a:lnTo>
                  <a:lnTo>
                    <a:pt x="50722" y="33900"/>
                  </a:lnTo>
                  <a:lnTo>
                    <a:pt x="53644" y="29088"/>
                  </a:lnTo>
                  <a:lnTo>
                    <a:pt x="78583" y="35344"/>
                  </a:lnTo>
                  <a:lnTo>
                    <a:pt x="93561" y="17216"/>
                  </a:lnTo>
                  <a:lnTo>
                    <a:pt x="101066" y="2444"/>
                  </a:lnTo>
                  <a:close/>
                </a:path>
              </a:pathLst>
            </a:custGeom>
            <a:solidFill>
              <a:srgbClr val="0071DE"/>
            </a:solidFill>
            <a:ln>
              <a:noFill/>
            </a:ln>
          </p:spPr>
          <p:txBody>
            <a:bodyPr anchorCtr="0" anchor="t" bIns="45700" lIns="45700" rIns="45700" tIns="45700">
              <a:noAutofit/>
            </a:bodyPr>
            <a:lstStyle/>
            <a:p>
              <a:pPr indent="0" lvl="0" marL="0" marR="0" rtl="0" algn="l">
                <a:spcBef>
                  <a:spcPts val="0"/>
                </a:spcBef>
                <a:buNone/>
              </a:pPr>
              <a:r>
                <a:t/>
              </a:r>
              <a:endParaRPr sz="1400">
                <a:solidFill>
                  <a:srgbClr val="1C1C1C"/>
                </a:solidFill>
                <a:latin typeface="Arial"/>
                <a:ea typeface="Arial"/>
                <a:cs typeface="Arial"/>
                <a:sym typeface="Arial"/>
              </a:endParaRPr>
            </a:p>
          </p:txBody>
        </p:sp>
        <p:sp>
          <p:nvSpPr>
            <p:cNvPr id="3145" name="Shape 3145"/>
            <p:cNvSpPr/>
            <p:nvPr/>
          </p:nvSpPr>
          <p:spPr>
            <a:xfrm>
              <a:off x="11377296" y="4428510"/>
              <a:ext cx="820500" cy="1162800"/>
            </a:xfrm>
            <a:custGeom>
              <a:pathLst>
                <a:path extrusionOk="0" h="120000" w="120000">
                  <a:moveTo>
                    <a:pt x="56511" y="0"/>
                  </a:moveTo>
                  <a:lnTo>
                    <a:pt x="97816" y="54500"/>
                  </a:lnTo>
                  <a:lnTo>
                    <a:pt x="120000" y="60866"/>
                  </a:lnTo>
                  <a:lnTo>
                    <a:pt x="120000" y="111716"/>
                  </a:lnTo>
                  <a:lnTo>
                    <a:pt x="75083" y="120000"/>
                  </a:lnTo>
                  <a:lnTo>
                    <a:pt x="12155" y="49661"/>
                  </a:lnTo>
                  <a:lnTo>
                    <a:pt x="0" y="25083"/>
                  </a:lnTo>
                  <a:lnTo>
                    <a:pt x="25177" y="25622"/>
                  </a:lnTo>
                  <a:lnTo>
                    <a:pt x="43511" y="22716"/>
                  </a:lnTo>
                  <a:lnTo>
                    <a:pt x="46927" y="9744"/>
                  </a:lnTo>
                  <a:lnTo>
                    <a:pt x="55722" y="7661"/>
                  </a:lnTo>
                  <a:close/>
                </a:path>
              </a:pathLst>
            </a:custGeom>
            <a:solidFill>
              <a:srgbClr val="137FE2"/>
            </a:solidFill>
            <a:ln>
              <a:noFill/>
            </a:ln>
          </p:spPr>
          <p:txBody>
            <a:bodyPr anchorCtr="0" anchor="t" bIns="45700" lIns="45700" rIns="45700" tIns="45700">
              <a:noAutofit/>
            </a:bodyPr>
            <a:lstStyle/>
            <a:p>
              <a:pPr indent="0" lvl="0" marL="0" marR="0" rtl="0" algn="l">
                <a:spcBef>
                  <a:spcPts val="0"/>
                </a:spcBef>
                <a:buNone/>
              </a:pPr>
              <a:r>
                <a:t/>
              </a:r>
              <a:endParaRPr sz="1400">
                <a:solidFill>
                  <a:srgbClr val="1C1C1C"/>
                </a:solidFill>
                <a:latin typeface="Arial"/>
                <a:ea typeface="Arial"/>
                <a:cs typeface="Arial"/>
                <a:sym typeface="Arial"/>
              </a:endParaRPr>
            </a:p>
          </p:txBody>
        </p:sp>
        <p:sp>
          <p:nvSpPr>
            <p:cNvPr id="3146" name="Shape 3146"/>
            <p:cNvSpPr/>
            <p:nvPr/>
          </p:nvSpPr>
          <p:spPr>
            <a:xfrm>
              <a:off x="0" y="4629208"/>
              <a:ext cx="8652600" cy="2027699"/>
            </a:xfrm>
            <a:custGeom>
              <a:pathLst>
                <a:path extrusionOk="0" h="120000" w="120000">
                  <a:moveTo>
                    <a:pt x="101055" y="0"/>
                  </a:moveTo>
                  <a:lnTo>
                    <a:pt x="120000" y="42472"/>
                  </a:lnTo>
                  <a:lnTo>
                    <a:pt x="115311" y="120000"/>
                  </a:lnTo>
                  <a:lnTo>
                    <a:pt x="0" y="120000"/>
                  </a:lnTo>
                  <a:lnTo>
                    <a:pt x="0" y="46111"/>
                  </a:lnTo>
                  <a:lnTo>
                    <a:pt x="11300" y="37777"/>
                  </a:lnTo>
                  <a:lnTo>
                    <a:pt x="15644" y="27888"/>
                  </a:lnTo>
                  <a:lnTo>
                    <a:pt x="21500" y="41761"/>
                  </a:lnTo>
                  <a:lnTo>
                    <a:pt x="22877" y="36811"/>
                  </a:lnTo>
                  <a:lnTo>
                    <a:pt x="34566" y="43250"/>
                  </a:lnTo>
                  <a:lnTo>
                    <a:pt x="41588" y="24600"/>
                  </a:lnTo>
                  <a:lnTo>
                    <a:pt x="45116" y="9405"/>
                  </a:lnTo>
                  <a:lnTo>
                    <a:pt x="48355" y="6888"/>
                  </a:lnTo>
                  <a:lnTo>
                    <a:pt x="52083" y="36072"/>
                  </a:lnTo>
                  <a:lnTo>
                    <a:pt x="60161" y="49755"/>
                  </a:lnTo>
                  <a:lnTo>
                    <a:pt x="65177" y="25188"/>
                  </a:lnTo>
                  <a:lnTo>
                    <a:pt x="68150" y="20805"/>
                  </a:lnTo>
                  <a:lnTo>
                    <a:pt x="70855" y="5833"/>
                  </a:lnTo>
                  <a:lnTo>
                    <a:pt x="74533" y="13827"/>
                  </a:lnTo>
                  <a:lnTo>
                    <a:pt x="80188" y="21516"/>
                  </a:lnTo>
                  <a:lnTo>
                    <a:pt x="86366" y="877"/>
                  </a:lnTo>
                  <a:lnTo>
                    <a:pt x="92911" y="7111"/>
                  </a:lnTo>
                  <a:lnTo>
                    <a:pt x="93961" y="4638"/>
                  </a:lnTo>
                  <a:lnTo>
                    <a:pt x="96600" y="12716"/>
                  </a:lnTo>
                  <a:close/>
                </a:path>
              </a:pathLst>
            </a:custGeom>
            <a:solidFill>
              <a:srgbClr val="118ED9"/>
            </a:solidFill>
            <a:ln>
              <a:noFill/>
            </a:ln>
          </p:spPr>
          <p:txBody>
            <a:bodyPr anchorCtr="0" anchor="t" bIns="45700" lIns="45700" rIns="45700" tIns="45700">
              <a:noAutofit/>
            </a:bodyPr>
            <a:lstStyle/>
            <a:p>
              <a:pPr indent="0" lvl="0" marL="0" marR="0" rtl="0" algn="l">
                <a:spcBef>
                  <a:spcPts val="0"/>
                </a:spcBef>
                <a:buNone/>
              </a:pPr>
              <a:r>
                <a:t/>
              </a:r>
              <a:endParaRPr sz="1400">
                <a:solidFill>
                  <a:srgbClr val="1C1C1C"/>
                </a:solidFill>
                <a:latin typeface="Arial"/>
                <a:ea typeface="Arial"/>
                <a:cs typeface="Arial"/>
                <a:sym typeface="Arial"/>
              </a:endParaRPr>
            </a:p>
          </p:txBody>
        </p:sp>
        <p:sp>
          <p:nvSpPr>
            <p:cNvPr id="3147" name="Shape 3147"/>
            <p:cNvSpPr/>
            <p:nvPr/>
          </p:nvSpPr>
          <p:spPr>
            <a:xfrm flipH="1">
              <a:off x="10854257" y="4740030"/>
              <a:ext cx="894300" cy="927600"/>
            </a:xfrm>
            <a:custGeom>
              <a:pathLst>
                <a:path extrusionOk="0" h="120000" w="120000">
                  <a:moveTo>
                    <a:pt x="52461" y="0"/>
                  </a:moveTo>
                  <a:lnTo>
                    <a:pt x="39977" y="54855"/>
                  </a:lnTo>
                  <a:lnTo>
                    <a:pt x="0" y="109711"/>
                  </a:lnTo>
                  <a:lnTo>
                    <a:pt x="52261" y="120000"/>
                  </a:lnTo>
                  <a:lnTo>
                    <a:pt x="120000" y="52344"/>
                  </a:lnTo>
                  <a:lnTo>
                    <a:pt x="52461" y="0"/>
                  </a:lnTo>
                  <a:close/>
                </a:path>
              </a:pathLst>
            </a:custGeom>
            <a:solidFill>
              <a:srgbClr val="137FE2"/>
            </a:solidFill>
            <a:ln>
              <a:noFill/>
            </a:ln>
          </p:spPr>
          <p:txBody>
            <a:bodyPr anchorCtr="0" anchor="t" bIns="45700" lIns="45700" rIns="45700" tIns="45700">
              <a:noAutofit/>
            </a:bodyPr>
            <a:lstStyle/>
            <a:p>
              <a:pPr indent="0" lvl="0" marL="0" marR="0" rtl="0" algn="l">
                <a:spcBef>
                  <a:spcPts val="0"/>
                </a:spcBef>
                <a:buNone/>
              </a:pPr>
              <a:r>
                <a:t/>
              </a:r>
              <a:endParaRPr sz="1400">
                <a:solidFill>
                  <a:srgbClr val="1C1C1C"/>
                </a:solidFill>
                <a:latin typeface="Arial"/>
                <a:ea typeface="Arial"/>
                <a:cs typeface="Arial"/>
                <a:sym typeface="Arial"/>
              </a:endParaRPr>
            </a:p>
          </p:txBody>
        </p:sp>
        <p:sp>
          <p:nvSpPr>
            <p:cNvPr id="3148" name="Shape 3148"/>
            <p:cNvSpPr/>
            <p:nvPr/>
          </p:nvSpPr>
          <p:spPr>
            <a:xfrm>
              <a:off x="9116702" y="4874160"/>
              <a:ext cx="1147800" cy="743700"/>
            </a:xfrm>
            <a:custGeom>
              <a:pathLst>
                <a:path extrusionOk="0" h="120000" w="120000">
                  <a:moveTo>
                    <a:pt x="15077" y="0"/>
                  </a:moveTo>
                  <a:lnTo>
                    <a:pt x="21861" y="26655"/>
                  </a:lnTo>
                  <a:lnTo>
                    <a:pt x="0" y="49127"/>
                  </a:lnTo>
                  <a:lnTo>
                    <a:pt x="10516" y="78183"/>
                  </a:lnTo>
                  <a:lnTo>
                    <a:pt x="120000" y="120000"/>
                  </a:lnTo>
                  <a:lnTo>
                    <a:pt x="56255" y="36350"/>
                  </a:lnTo>
                  <a:lnTo>
                    <a:pt x="15077" y="0"/>
                  </a:lnTo>
                  <a:close/>
                </a:path>
              </a:pathLst>
            </a:custGeom>
            <a:solidFill>
              <a:srgbClr val="137FE2"/>
            </a:solidFill>
            <a:ln>
              <a:noFill/>
            </a:ln>
          </p:spPr>
          <p:txBody>
            <a:bodyPr anchorCtr="0" anchor="t" bIns="45700" lIns="45700" rIns="45700" tIns="45700">
              <a:noAutofit/>
            </a:bodyPr>
            <a:lstStyle/>
            <a:p>
              <a:pPr indent="0" lvl="0" marL="0" marR="0" rtl="0" algn="l">
                <a:spcBef>
                  <a:spcPts val="0"/>
                </a:spcBef>
                <a:buNone/>
              </a:pPr>
              <a:r>
                <a:t/>
              </a:r>
              <a:endParaRPr sz="1400">
                <a:solidFill>
                  <a:srgbClr val="1C1C1C"/>
                </a:solidFill>
                <a:latin typeface="Arial"/>
                <a:ea typeface="Arial"/>
                <a:cs typeface="Arial"/>
                <a:sym typeface="Arial"/>
              </a:endParaRPr>
            </a:p>
          </p:txBody>
        </p:sp>
        <p:sp>
          <p:nvSpPr>
            <p:cNvPr id="3149" name="Shape 3149"/>
            <p:cNvSpPr/>
            <p:nvPr/>
          </p:nvSpPr>
          <p:spPr>
            <a:xfrm flipH="1">
              <a:off x="4694060" y="4987466"/>
              <a:ext cx="285300" cy="258000"/>
            </a:xfrm>
            <a:custGeom>
              <a:pathLst>
                <a:path extrusionOk="0" h="120000" w="120000">
                  <a:moveTo>
                    <a:pt x="29911" y="0"/>
                  </a:moveTo>
                  <a:lnTo>
                    <a:pt x="0" y="60644"/>
                  </a:lnTo>
                  <a:lnTo>
                    <a:pt x="12222" y="120000"/>
                  </a:lnTo>
                  <a:lnTo>
                    <a:pt x="120000" y="35538"/>
                  </a:lnTo>
                  <a:lnTo>
                    <a:pt x="29911" y="0"/>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150" name="Shape 3150"/>
            <p:cNvSpPr/>
            <p:nvPr/>
          </p:nvSpPr>
          <p:spPr>
            <a:xfrm flipH="1">
              <a:off x="5674060" y="4646194"/>
              <a:ext cx="1310400" cy="889500"/>
            </a:xfrm>
            <a:custGeom>
              <a:pathLst>
                <a:path extrusionOk="0" h="120000" w="120000">
                  <a:moveTo>
                    <a:pt x="19100" y="8594"/>
                  </a:moveTo>
                  <a:lnTo>
                    <a:pt x="0" y="27022"/>
                  </a:lnTo>
                  <a:lnTo>
                    <a:pt x="8311" y="30255"/>
                  </a:lnTo>
                  <a:lnTo>
                    <a:pt x="8488" y="30150"/>
                  </a:lnTo>
                  <a:lnTo>
                    <a:pt x="35477" y="50527"/>
                  </a:lnTo>
                  <a:lnTo>
                    <a:pt x="61027" y="88844"/>
                  </a:lnTo>
                  <a:lnTo>
                    <a:pt x="120000" y="120000"/>
                  </a:lnTo>
                  <a:lnTo>
                    <a:pt x="54800" y="41194"/>
                  </a:lnTo>
                  <a:lnTo>
                    <a:pt x="72500" y="11272"/>
                  </a:lnTo>
                  <a:lnTo>
                    <a:pt x="68711" y="0"/>
                  </a:lnTo>
                  <a:lnTo>
                    <a:pt x="26438" y="13983"/>
                  </a:lnTo>
                  <a:lnTo>
                    <a:pt x="21555" y="26622"/>
                  </a:lnTo>
                  <a:lnTo>
                    <a:pt x="19100" y="8594"/>
                  </a:lnTo>
                  <a:close/>
                </a:path>
              </a:pathLst>
            </a:custGeom>
            <a:solidFill>
              <a:srgbClr val="118ED9">
                <a:alpha val="41180"/>
              </a:srgbClr>
            </a:solidFill>
            <a:ln>
              <a:noFill/>
            </a:ln>
          </p:spPr>
          <p:txBody>
            <a:bodyPr anchorCtr="0" anchor="t" bIns="45700" lIns="45700" rIns="45700" tIns="45700">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151" name="Shape 3151"/>
            <p:cNvSpPr/>
            <p:nvPr/>
          </p:nvSpPr>
          <p:spPr>
            <a:xfrm>
              <a:off x="7152114" y="4628612"/>
              <a:ext cx="1047000" cy="1295400"/>
            </a:xfrm>
            <a:custGeom>
              <a:pathLst>
                <a:path extrusionOk="0" h="120000" w="120000">
                  <a:moveTo>
                    <a:pt x="16077" y="0"/>
                  </a:moveTo>
                  <a:lnTo>
                    <a:pt x="0" y="12772"/>
                  </a:lnTo>
                  <a:lnTo>
                    <a:pt x="12888" y="18622"/>
                  </a:lnTo>
                  <a:lnTo>
                    <a:pt x="25194" y="33916"/>
                  </a:lnTo>
                  <a:lnTo>
                    <a:pt x="75961" y="67572"/>
                  </a:lnTo>
                  <a:lnTo>
                    <a:pt x="98894" y="91200"/>
                  </a:lnTo>
                  <a:lnTo>
                    <a:pt x="120000" y="120000"/>
                  </a:lnTo>
                  <a:lnTo>
                    <a:pt x="112611" y="41305"/>
                  </a:lnTo>
                  <a:lnTo>
                    <a:pt x="75827" y="25433"/>
                  </a:lnTo>
                  <a:lnTo>
                    <a:pt x="16077" y="0"/>
                  </a:lnTo>
                  <a:close/>
                </a:path>
              </a:pathLst>
            </a:custGeom>
            <a:solidFill>
              <a:srgbClr val="118ED9">
                <a:alpha val="41180"/>
              </a:srgbClr>
            </a:solidFill>
            <a:ln>
              <a:noFill/>
            </a:ln>
          </p:spPr>
          <p:txBody>
            <a:bodyPr anchorCtr="0" anchor="t" bIns="45700" lIns="45700" rIns="45700" tIns="45700">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152" name="Shape 3152"/>
            <p:cNvSpPr/>
            <p:nvPr/>
          </p:nvSpPr>
          <p:spPr>
            <a:xfrm>
              <a:off x="4743101" y="4730362"/>
              <a:ext cx="1038300" cy="937800"/>
            </a:xfrm>
            <a:custGeom>
              <a:pathLst>
                <a:path extrusionOk="0" h="120000" w="120000">
                  <a:moveTo>
                    <a:pt x="42655" y="0"/>
                  </a:moveTo>
                  <a:lnTo>
                    <a:pt x="45827" y="11477"/>
                  </a:lnTo>
                  <a:lnTo>
                    <a:pt x="36450" y="14677"/>
                  </a:lnTo>
                  <a:lnTo>
                    <a:pt x="47277" y="36133"/>
                  </a:lnTo>
                  <a:lnTo>
                    <a:pt x="0" y="120000"/>
                  </a:lnTo>
                  <a:lnTo>
                    <a:pt x="48616" y="101322"/>
                  </a:lnTo>
                  <a:lnTo>
                    <a:pt x="80477" y="70094"/>
                  </a:lnTo>
                  <a:lnTo>
                    <a:pt x="48938" y="44916"/>
                  </a:lnTo>
                  <a:lnTo>
                    <a:pt x="50205" y="39727"/>
                  </a:lnTo>
                  <a:lnTo>
                    <a:pt x="75255" y="45050"/>
                  </a:lnTo>
                  <a:lnTo>
                    <a:pt x="82161" y="42488"/>
                  </a:lnTo>
                  <a:lnTo>
                    <a:pt x="95333" y="56794"/>
                  </a:lnTo>
                  <a:lnTo>
                    <a:pt x="120000" y="34027"/>
                  </a:lnTo>
                  <a:lnTo>
                    <a:pt x="72666" y="17111"/>
                  </a:lnTo>
                  <a:lnTo>
                    <a:pt x="42655" y="0"/>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153" name="Shape 3153"/>
            <p:cNvSpPr/>
            <p:nvPr/>
          </p:nvSpPr>
          <p:spPr>
            <a:xfrm>
              <a:off x="6876692" y="4629426"/>
              <a:ext cx="717900" cy="926400"/>
            </a:xfrm>
            <a:custGeom>
              <a:pathLst>
                <a:path extrusionOk="0" h="120000" w="120000">
                  <a:moveTo>
                    <a:pt x="65188" y="0"/>
                  </a:moveTo>
                  <a:lnTo>
                    <a:pt x="61800" y="6516"/>
                  </a:lnTo>
                  <a:lnTo>
                    <a:pt x="0" y="44327"/>
                  </a:lnTo>
                  <a:lnTo>
                    <a:pt x="107577" y="120000"/>
                  </a:lnTo>
                  <a:lnTo>
                    <a:pt x="120000" y="88411"/>
                  </a:lnTo>
                  <a:lnTo>
                    <a:pt x="93250" y="55383"/>
                  </a:lnTo>
                  <a:lnTo>
                    <a:pt x="69877" y="3633"/>
                  </a:lnTo>
                  <a:lnTo>
                    <a:pt x="65188" y="0"/>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154" name="Shape 3154"/>
            <p:cNvSpPr/>
            <p:nvPr/>
          </p:nvSpPr>
          <p:spPr>
            <a:xfrm flipH="1" rot="300502">
              <a:off x="2583662" y="4993788"/>
              <a:ext cx="886585" cy="910676"/>
            </a:xfrm>
            <a:custGeom>
              <a:pathLst>
                <a:path extrusionOk="0" h="120000" w="120000">
                  <a:moveTo>
                    <a:pt x="52461" y="0"/>
                  </a:moveTo>
                  <a:lnTo>
                    <a:pt x="39977" y="54855"/>
                  </a:lnTo>
                  <a:lnTo>
                    <a:pt x="0" y="109711"/>
                  </a:lnTo>
                  <a:lnTo>
                    <a:pt x="52261" y="120000"/>
                  </a:lnTo>
                  <a:lnTo>
                    <a:pt x="120000" y="52344"/>
                  </a:lnTo>
                  <a:lnTo>
                    <a:pt x="52461" y="0"/>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155" name="Shape 3155"/>
            <p:cNvSpPr/>
            <p:nvPr/>
          </p:nvSpPr>
          <p:spPr>
            <a:xfrm>
              <a:off x="954874" y="5095803"/>
              <a:ext cx="1234500" cy="799800"/>
            </a:xfrm>
            <a:custGeom>
              <a:pathLst>
                <a:path extrusionOk="0" h="120000" w="120000">
                  <a:moveTo>
                    <a:pt x="15077" y="0"/>
                  </a:moveTo>
                  <a:lnTo>
                    <a:pt x="21861" y="26655"/>
                  </a:lnTo>
                  <a:lnTo>
                    <a:pt x="0" y="49127"/>
                  </a:lnTo>
                  <a:lnTo>
                    <a:pt x="10516" y="78183"/>
                  </a:lnTo>
                  <a:lnTo>
                    <a:pt x="120000" y="120000"/>
                  </a:lnTo>
                  <a:lnTo>
                    <a:pt x="56255" y="36350"/>
                  </a:lnTo>
                  <a:lnTo>
                    <a:pt x="15077" y="0"/>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156" name="Shape 3156"/>
            <p:cNvSpPr/>
            <p:nvPr/>
          </p:nvSpPr>
          <p:spPr>
            <a:xfrm>
              <a:off x="62" y="5601655"/>
              <a:ext cx="12197700" cy="1267500"/>
            </a:xfrm>
            <a:custGeom>
              <a:pathLst>
                <a:path extrusionOk="0" h="120000" w="120000">
                  <a:moveTo>
                    <a:pt x="89094" y="875"/>
                  </a:moveTo>
                  <a:cubicBezTo>
                    <a:pt x="97511" y="1330"/>
                    <a:pt x="105927" y="4563"/>
                    <a:pt x="114327" y="10580"/>
                  </a:cubicBezTo>
                  <a:lnTo>
                    <a:pt x="120000" y="15116"/>
                  </a:lnTo>
                  <a:lnTo>
                    <a:pt x="120000" y="99927"/>
                  </a:lnTo>
                  <a:lnTo>
                    <a:pt x="120000" y="99927"/>
                  </a:lnTo>
                  <a:lnTo>
                    <a:pt x="120000" y="120000"/>
                  </a:lnTo>
                  <a:lnTo>
                    <a:pt x="0" y="120000"/>
                  </a:lnTo>
                  <a:lnTo>
                    <a:pt x="0" y="16991"/>
                  </a:lnTo>
                  <a:lnTo>
                    <a:pt x="3905" y="20909"/>
                  </a:lnTo>
                  <a:cubicBezTo>
                    <a:pt x="9194" y="25534"/>
                    <a:pt x="14511" y="28127"/>
                    <a:pt x="19833" y="28689"/>
                  </a:cubicBezTo>
                  <a:cubicBezTo>
                    <a:pt x="36672" y="30468"/>
                    <a:pt x="54122" y="8953"/>
                    <a:pt x="70888" y="1538"/>
                  </a:cubicBezTo>
                  <a:cubicBezTo>
                    <a:pt x="77194" y="-1246"/>
                    <a:pt x="82777" y="538"/>
                    <a:pt x="89094" y="875"/>
                  </a:cubicBezTo>
                  <a:close/>
                </a:path>
              </a:pathLst>
            </a:custGeom>
            <a:solidFill>
              <a:srgbClr val="0F9948"/>
            </a:solidFill>
            <a:ln>
              <a:noFill/>
            </a:ln>
          </p:spPr>
          <p:txBody>
            <a:bodyPr anchorCtr="0" anchor="t" bIns="45700" lIns="45700" rIns="45700" tIns="45700">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157" name="Shape 3157"/>
            <p:cNvSpPr/>
            <p:nvPr/>
          </p:nvSpPr>
          <p:spPr>
            <a:xfrm>
              <a:off x="62" y="5601655"/>
              <a:ext cx="12197700" cy="1267500"/>
            </a:xfrm>
            <a:custGeom>
              <a:pathLst>
                <a:path extrusionOk="0" h="120000" w="120000">
                  <a:moveTo>
                    <a:pt x="89094" y="875"/>
                  </a:moveTo>
                  <a:cubicBezTo>
                    <a:pt x="97511" y="1330"/>
                    <a:pt x="105927" y="4563"/>
                    <a:pt x="114327" y="10580"/>
                  </a:cubicBezTo>
                  <a:lnTo>
                    <a:pt x="120000" y="15116"/>
                  </a:lnTo>
                  <a:lnTo>
                    <a:pt x="120000" y="99927"/>
                  </a:lnTo>
                  <a:lnTo>
                    <a:pt x="120000" y="99927"/>
                  </a:lnTo>
                  <a:lnTo>
                    <a:pt x="120000" y="120000"/>
                  </a:lnTo>
                  <a:lnTo>
                    <a:pt x="0" y="120000"/>
                  </a:lnTo>
                  <a:lnTo>
                    <a:pt x="0" y="16991"/>
                  </a:lnTo>
                  <a:lnTo>
                    <a:pt x="3905" y="20909"/>
                  </a:lnTo>
                  <a:cubicBezTo>
                    <a:pt x="9194" y="25534"/>
                    <a:pt x="14511" y="28127"/>
                    <a:pt x="19833" y="28689"/>
                  </a:cubicBezTo>
                  <a:cubicBezTo>
                    <a:pt x="36672" y="30468"/>
                    <a:pt x="54122" y="8953"/>
                    <a:pt x="70888" y="1538"/>
                  </a:cubicBezTo>
                  <a:cubicBezTo>
                    <a:pt x="77194" y="-1246"/>
                    <a:pt x="82777" y="538"/>
                    <a:pt x="89094" y="875"/>
                  </a:cubicBezTo>
                  <a:close/>
                </a:path>
              </a:pathLst>
            </a:custGeom>
            <a:solidFill>
              <a:srgbClr val="010001">
                <a:alpha val="22750"/>
              </a:srgbClr>
            </a:solidFill>
            <a:ln>
              <a:noFill/>
            </a:ln>
          </p:spPr>
          <p:txBody>
            <a:bodyPr anchorCtr="0" anchor="t" bIns="45700" lIns="45700" rIns="45700" tIns="45700">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grpSp>
      <p:sp>
        <p:nvSpPr>
          <p:cNvPr id="3158" name="Shape 3158"/>
          <p:cNvSpPr txBox="1"/>
          <p:nvPr>
            <p:ph type="title"/>
          </p:nvPr>
        </p:nvSpPr>
        <p:spPr>
          <a:xfrm>
            <a:off x="571500" y="63501"/>
            <a:ext cx="11045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159" name="Shape 3159"/>
          <p:cNvSpPr txBox="1"/>
          <p:nvPr>
            <p:ph idx="1" type="body"/>
          </p:nvPr>
        </p:nvSpPr>
        <p:spPr>
          <a:xfrm>
            <a:off x="571500" y="1764284"/>
            <a:ext cx="5303400" cy="30096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4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160" name="Shape 3160"/>
          <p:cNvSpPr txBox="1"/>
          <p:nvPr>
            <p:ph idx="2" type="body"/>
          </p:nvPr>
        </p:nvSpPr>
        <p:spPr>
          <a:xfrm>
            <a:off x="6313932" y="1764284"/>
            <a:ext cx="5303399" cy="30096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4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161" name="Shape 3161"/>
          <p:cNvSpPr txBox="1"/>
          <p:nvPr>
            <p:ph idx="3" type="body"/>
          </p:nvPr>
        </p:nvSpPr>
        <p:spPr>
          <a:xfrm>
            <a:off x="571500" y="1081137"/>
            <a:ext cx="11484900" cy="369300"/>
          </a:xfrm>
          <a:prstGeom prst="rect">
            <a:avLst/>
          </a:prstGeom>
          <a:noFill/>
          <a:ln>
            <a:noFill/>
          </a:ln>
        </p:spPr>
        <p:txBody>
          <a:bodyPr anchorCtr="0" anchor="t" bIns="91425" lIns="91425" rIns="91425" tIns="91425"/>
          <a:lstStyle>
            <a:lvl1pPr indent="152400" lvl="0" marL="0" marR="0" rtl="0" algn="l">
              <a:lnSpc>
                <a:spcPct val="100000"/>
              </a:lnSpc>
              <a:spcBef>
                <a:spcPts val="10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ogo_Slide">
    <p:bg>
      <p:bgPr>
        <a:solidFill>
          <a:schemeClr val="lt1"/>
        </a:solidFill>
      </p:bgPr>
    </p:bg>
    <p:spTree>
      <p:nvGrpSpPr>
        <p:cNvPr id="3162" name="Shape 3162"/>
        <p:cNvGrpSpPr/>
        <p:nvPr/>
      </p:nvGrpSpPr>
      <p:grpSpPr>
        <a:xfrm>
          <a:off x="0" y="0"/>
          <a:ext cx="0" cy="0"/>
          <a:chOff x="0" y="0"/>
          <a:chExt cx="0" cy="0"/>
        </a:xfrm>
      </p:grpSpPr>
      <p:pic>
        <p:nvPicPr>
          <p:cNvPr descr="Salesforce Logo.png" id="3163" name="Shape 3163"/>
          <p:cNvPicPr preferRelativeResize="0"/>
          <p:nvPr/>
        </p:nvPicPr>
        <p:blipFill rotWithShape="1">
          <a:blip r:embed="rId2">
            <a:alphaModFix/>
          </a:blip>
          <a:srcRect b="0" l="0" r="0" t="0"/>
          <a:stretch/>
        </p:blipFill>
        <p:spPr>
          <a:xfrm>
            <a:off x="4422776" y="2259014"/>
            <a:ext cx="3343200" cy="2340000"/>
          </a:xfrm>
          <a:prstGeom prst="rect">
            <a:avLst/>
          </a:prstGeom>
          <a:noFill/>
          <a:ln>
            <a:noFill/>
          </a:ln>
        </p:spPr>
      </p:pic>
      <p:pic>
        <p:nvPicPr>
          <p:cNvPr descr="Salesforce Logo.png" id="3164" name="Shape 3164"/>
          <p:cNvPicPr preferRelativeResize="0"/>
          <p:nvPr/>
        </p:nvPicPr>
        <p:blipFill rotWithShape="1">
          <a:blip r:embed="rId2">
            <a:alphaModFix/>
          </a:blip>
          <a:srcRect b="0" l="0" r="0" t="0"/>
          <a:stretch/>
        </p:blipFill>
        <p:spPr>
          <a:xfrm>
            <a:off x="4422728" y="2258819"/>
            <a:ext cx="3343200" cy="2340300"/>
          </a:xfrm>
          <a:prstGeom prst="rect">
            <a:avLst/>
          </a:prstGeom>
          <a:noFill/>
          <a:ln>
            <a:noFill/>
          </a:ln>
        </p:spPr>
      </p:pic>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_ A">
    <p:bg>
      <p:bgPr>
        <a:solidFill>
          <a:schemeClr val="lt1"/>
        </a:solidFill>
      </p:bgPr>
    </p:bg>
    <p:spTree>
      <p:nvGrpSpPr>
        <p:cNvPr id="3165" name="Shape 3165"/>
        <p:cNvGrpSpPr/>
        <p:nvPr/>
      </p:nvGrpSpPr>
      <p:grpSpPr>
        <a:xfrm>
          <a:off x="0" y="0"/>
          <a:ext cx="0" cy="0"/>
          <a:chOff x="0" y="0"/>
          <a:chExt cx="0" cy="0"/>
        </a:xfrm>
      </p:grpSpPr>
      <p:sp>
        <p:nvSpPr>
          <p:cNvPr id="3166" name="Shape 3166"/>
          <p:cNvSpPr/>
          <p:nvPr/>
        </p:nvSpPr>
        <p:spPr>
          <a:xfrm>
            <a:off x="457135" y="457200"/>
            <a:ext cx="11274600" cy="5943600"/>
          </a:xfrm>
          <a:prstGeom prst="rect">
            <a:avLst/>
          </a:prstGeom>
          <a:solidFill>
            <a:schemeClr val="lt2">
              <a:alpha val="54900"/>
            </a:schemeClr>
          </a:solidFill>
          <a:ln>
            <a:noFill/>
          </a:ln>
        </p:spPr>
        <p:txBody>
          <a:bodyPr anchorCtr="0" anchor="t" bIns="45700" lIns="91425" rIns="91425" tIns="45700">
            <a:noAutofit/>
          </a:bodyPr>
          <a:lstStyle/>
          <a:p>
            <a:pPr indent="0" lvl="0" marL="0" marR="0" rtl="0" algn="ctr">
              <a:spcBef>
                <a:spcPts val="0"/>
              </a:spcBef>
              <a:buNone/>
            </a:pPr>
            <a:r>
              <a:t/>
            </a:r>
            <a:endParaRPr sz="1800">
              <a:solidFill>
                <a:srgbClr val="FFFFFF"/>
              </a:solidFill>
              <a:latin typeface="Arial"/>
              <a:ea typeface="Arial"/>
              <a:cs typeface="Arial"/>
              <a:sym typeface="Arial"/>
            </a:endParaRPr>
          </a:p>
        </p:txBody>
      </p:sp>
      <p:pic>
        <p:nvPicPr>
          <p:cNvPr id="3167" name="Shape 3167"/>
          <p:cNvPicPr preferRelativeResize="0"/>
          <p:nvPr/>
        </p:nvPicPr>
        <p:blipFill rotWithShape="1">
          <a:blip r:embed="rId2">
            <a:alphaModFix/>
          </a:blip>
          <a:srcRect b="-5479" l="0" r="0" t="5480"/>
          <a:stretch/>
        </p:blipFill>
        <p:spPr>
          <a:xfrm>
            <a:off x="1" y="0"/>
            <a:ext cx="12188700" cy="6856200"/>
          </a:xfrm>
          <a:prstGeom prst="rect">
            <a:avLst/>
          </a:prstGeom>
          <a:noFill/>
          <a:ln>
            <a:noFill/>
          </a:ln>
        </p:spPr>
      </p:pic>
      <p:sp>
        <p:nvSpPr>
          <p:cNvPr id="3168" name="Shape 3168"/>
          <p:cNvSpPr/>
          <p:nvPr/>
        </p:nvSpPr>
        <p:spPr>
          <a:xfrm>
            <a:off x="457135" y="456306"/>
            <a:ext cx="11274600" cy="5943600"/>
          </a:xfrm>
          <a:prstGeom prst="rect">
            <a:avLst/>
          </a:prstGeom>
          <a:gradFill>
            <a:gsLst>
              <a:gs pos="0">
                <a:srgbClr val="E2E8EF">
                  <a:alpha val="0"/>
                </a:srgbClr>
              </a:gs>
              <a:gs pos="33000">
                <a:srgbClr val="E2E8EF">
                  <a:alpha val="49803"/>
                </a:srgbClr>
              </a:gs>
              <a:gs pos="100000">
                <a:srgbClr val="E2E8EF"/>
              </a:gs>
            </a:gsLst>
            <a:lin ang="5400012" scaled="0"/>
          </a:gradFill>
          <a:ln>
            <a:noFill/>
          </a:ln>
        </p:spPr>
        <p:txBody>
          <a:bodyPr anchorCtr="0" anchor="t" bIns="45700" lIns="91425" rIns="91425" tIns="45700">
            <a:noAutofit/>
          </a:bodyPr>
          <a:lstStyle/>
          <a:p>
            <a:pPr indent="0" lvl="0" marL="0" marR="0" rtl="0" algn="ctr">
              <a:spcBef>
                <a:spcPts val="0"/>
              </a:spcBef>
              <a:buNone/>
            </a:pPr>
            <a:r>
              <a:t/>
            </a:r>
            <a:endParaRPr sz="1800">
              <a:solidFill>
                <a:srgbClr val="FFFFFF"/>
              </a:solidFill>
              <a:latin typeface="Arial"/>
              <a:ea typeface="Arial"/>
              <a:cs typeface="Arial"/>
              <a:sym typeface="Arial"/>
            </a:endParaRPr>
          </a:p>
        </p:txBody>
      </p:sp>
      <p:sp>
        <p:nvSpPr>
          <p:cNvPr id="3169" name="Shape 3169"/>
          <p:cNvSpPr txBox="1"/>
          <p:nvPr>
            <p:ph type="ctrTitle"/>
          </p:nvPr>
        </p:nvSpPr>
        <p:spPr>
          <a:xfrm>
            <a:off x="896111" y="697824"/>
            <a:ext cx="10694700" cy="275070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None/>
              <a:defRPr b="0" i="0" sz="5400" u="none" cap="none" strike="noStrike">
                <a:solidFill>
                  <a:srgbClr val="0A3B6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170" name="Shape 3170"/>
          <p:cNvSpPr txBox="1"/>
          <p:nvPr>
            <p:ph idx="1" type="subTitle"/>
          </p:nvPr>
        </p:nvSpPr>
        <p:spPr>
          <a:xfrm>
            <a:off x="914399" y="3444260"/>
            <a:ext cx="10021800" cy="384000"/>
          </a:xfrm>
          <a:prstGeom prst="rect">
            <a:avLst/>
          </a:prstGeom>
          <a:noFill/>
          <a:ln>
            <a:noFill/>
          </a:ln>
        </p:spPr>
        <p:txBody>
          <a:bodyPr anchorCtr="0" anchor="t" bIns="91425" lIns="91425" rIns="91425" tIns="91425"/>
          <a:lstStyle>
            <a:lvl1pPr indent="-342900" lvl="0" marL="342900" marR="0" rtl="0" algn="l">
              <a:spcBef>
                <a:spcPts val="0"/>
              </a:spcBef>
              <a:spcAft>
                <a:spcPts val="0"/>
              </a:spcAft>
              <a:buClr>
                <a:srgbClr val="7F7F7F"/>
              </a:buClr>
              <a:buFont typeface="Arial"/>
              <a:buNone/>
              <a:defRPr b="0" i="0" sz="2400" u="none" cap="none" strike="noStrike">
                <a:solidFill>
                  <a:srgbClr val="58707E"/>
                </a:solidFill>
                <a:latin typeface="Arial"/>
                <a:ea typeface="Arial"/>
                <a:cs typeface="Arial"/>
                <a:sym typeface="Arial"/>
              </a:defRPr>
            </a:lvl1pPr>
            <a:lvl2pPr indent="0" lvl="1" marL="457200" marR="0" rtl="0" algn="ctr">
              <a:spcBef>
                <a:spcPts val="200"/>
              </a:spcBef>
              <a:spcAft>
                <a:spcPts val="600"/>
              </a:spcAft>
              <a:buClr>
                <a:schemeClr val="accent2"/>
              </a:buClr>
              <a:buFont typeface="Arial"/>
              <a:buNone/>
              <a:defRPr b="0" i="0" sz="1800" u="none" cap="none" strike="noStrike">
                <a:solidFill>
                  <a:srgbClr val="898989"/>
                </a:solidFill>
                <a:latin typeface="Arial"/>
                <a:ea typeface="Arial"/>
                <a:cs typeface="Arial"/>
                <a:sym typeface="Arial"/>
              </a:defRPr>
            </a:lvl2pPr>
            <a:lvl3pPr indent="0" lvl="2" marL="914400" marR="0" rtl="0" algn="ctr">
              <a:spcBef>
                <a:spcPts val="0"/>
              </a:spcBef>
              <a:spcAft>
                <a:spcPts val="600"/>
              </a:spcAft>
              <a:buClr>
                <a:schemeClr val="accent2"/>
              </a:buClr>
              <a:buFont typeface="Arial"/>
              <a:buNone/>
              <a:defRPr b="0" i="0" sz="1600" u="none" cap="none" strike="noStrike">
                <a:solidFill>
                  <a:srgbClr val="898989"/>
                </a:solidFill>
                <a:latin typeface="Arial"/>
                <a:ea typeface="Arial"/>
                <a:cs typeface="Arial"/>
                <a:sym typeface="Arial"/>
              </a:defRPr>
            </a:lvl3pPr>
            <a:lvl4pPr indent="0" lvl="3" marL="1371600" marR="0" rtl="0" algn="ctr">
              <a:spcBef>
                <a:spcPts val="0"/>
              </a:spcBef>
              <a:spcAft>
                <a:spcPts val="600"/>
              </a:spcAft>
              <a:buClr>
                <a:schemeClr val="accent2"/>
              </a:buClr>
              <a:buFont typeface="Arial"/>
              <a:buNone/>
              <a:defRPr b="1" i="0" sz="1400" u="none" cap="none" strike="noStrike">
                <a:solidFill>
                  <a:srgbClr val="898989"/>
                </a:solidFill>
                <a:latin typeface="Arial"/>
                <a:ea typeface="Arial"/>
                <a:cs typeface="Arial"/>
                <a:sym typeface="Arial"/>
              </a:defRPr>
            </a:lvl4pPr>
            <a:lvl5pPr indent="0" lvl="4" marL="1828800" marR="0" rtl="0" algn="ctr">
              <a:spcBef>
                <a:spcPts val="200"/>
              </a:spcBef>
              <a:spcAft>
                <a:spcPts val="600"/>
              </a:spcAft>
              <a:buClr>
                <a:srgbClr val="7F7F7F"/>
              </a:buClr>
              <a:buFont typeface="Arial"/>
              <a:buNone/>
              <a:defRPr b="0" i="0" sz="2000" u="none" cap="none" strike="noStrike">
                <a:solidFill>
                  <a:srgbClr val="898989"/>
                </a:solidFill>
                <a:latin typeface="Arial"/>
                <a:ea typeface="Arial"/>
                <a:cs typeface="Arial"/>
                <a:sym typeface="Arial"/>
              </a:defRPr>
            </a:lvl5pPr>
            <a:lvl6pPr indent="0" lvl="5" marL="22860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6pPr>
            <a:lvl7pPr indent="0" lvl="6" marL="27432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7pPr>
            <a:lvl8pPr indent="0" lvl="7" marL="32004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8pPr>
            <a:lvl9pPr indent="0" lvl="8" marL="36576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9pPr>
          </a:lstStyle>
          <a:p/>
        </p:txBody>
      </p:sp>
      <p:sp>
        <p:nvSpPr>
          <p:cNvPr id="3171" name="Shape 3171"/>
          <p:cNvSpPr txBox="1"/>
          <p:nvPr>
            <p:ph idx="2" type="body"/>
          </p:nvPr>
        </p:nvSpPr>
        <p:spPr>
          <a:xfrm>
            <a:off x="914399" y="4608623"/>
            <a:ext cx="7464300" cy="6114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1800" u="none" cap="none" strike="noStrike">
                <a:solidFill>
                  <a:srgbClr val="58707E"/>
                </a:solidFill>
                <a:latin typeface="Arial"/>
                <a:ea typeface="Arial"/>
                <a:cs typeface="Arial"/>
                <a:sym typeface="Arial"/>
              </a:defRPr>
            </a:lvl1pPr>
            <a:lvl2pPr indent="0" lvl="1" marL="0" marR="0" rtl="0" algn="l">
              <a:spcBef>
                <a:spcPts val="0"/>
              </a:spcBef>
              <a:spcAft>
                <a:spcPts val="0"/>
              </a:spcAft>
              <a:buClr>
                <a:schemeClr val="accent2"/>
              </a:buClr>
              <a:buFont typeface="Arial"/>
              <a:buNone/>
              <a:defRPr b="0" i="0" sz="1800" u="none" cap="none" strike="noStrike">
                <a:solidFill>
                  <a:srgbClr val="58707E"/>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172" name="Shape 3172"/>
          <p:cNvSpPr txBox="1"/>
          <p:nvPr>
            <p:ph idx="3" type="body"/>
          </p:nvPr>
        </p:nvSpPr>
        <p:spPr>
          <a:xfrm>
            <a:off x="914399" y="5338703"/>
            <a:ext cx="7464300" cy="970800"/>
          </a:xfrm>
          <a:prstGeom prst="rect">
            <a:avLst/>
          </a:prstGeom>
          <a:noFill/>
          <a:ln>
            <a:noFill/>
          </a:ln>
        </p:spPr>
        <p:txBody>
          <a:bodyPr anchorCtr="0" anchor="t" bIns="91425" lIns="91425" rIns="91425" tIns="91425"/>
          <a:lstStyle>
            <a:lvl1pPr indent="88900" lvl="0" marL="0" marR="0" rtl="0" algn="l">
              <a:spcBef>
                <a:spcPts val="1000"/>
              </a:spcBef>
              <a:spcAft>
                <a:spcPts val="200"/>
              </a:spcAft>
              <a:buClr>
                <a:srgbClr val="7F7F7F"/>
              </a:buClr>
              <a:buSzPct val="100000"/>
              <a:buFont typeface="Arial"/>
              <a:buChar char="​"/>
              <a:defRPr b="1" i="0" sz="1400" u="none" cap="none" strike="noStrike">
                <a:solidFill>
                  <a:srgbClr val="58707E"/>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pic>
        <p:nvPicPr>
          <p:cNvPr descr="Salesforce Logo.png" id="3173" name="Shape 3173"/>
          <p:cNvPicPr preferRelativeResize="0"/>
          <p:nvPr/>
        </p:nvPicPr>
        <p:blipFill rotWithShape="1">
          <a:blip r:embed="rId3">
            <a:alphaModFix/>
          </a:blip>
          <a:srcRect b="0" l="0" r="0" t="0"/>
          <a:stretch/>
        </p:blipFill>
        <p:spPr>
          <a:xfrm>
            <a:off x="914400" y="883208"/>
            <a:ext cx="1563899" cy="1094699"/>
          </a:xfrm>
          <a:prstGeom prst="rect">
            <a:avLst/>
          </a:prstGeom>
          <a:noFill/>
          <a:ln>
            <a:noFill/>
          </a:ln>
        </p:spPr>
      </p:pic>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_B">
    <p:bg>
      <p:bgPr>
        <a:solidFill>
          <a:srgbClr val="178BD1"/>
        </a:solidFill>
      </p:bgPr>
    </p:bg>
    <p:spTree>
      <p:nvGrpSpPr>
        <p:cNvPr id="3174" name="Shape 3174"/>
        <p:cNvGrpSpPr/>
        <p:nvPr/>
      </p:nvGrpSpPr>
      <p:grpSpPr>
        <a:xfrm>
          <a:off x="0" y="0"/>
          <a:ext cx="0" cy="0"/>
          <a:chOff x="0" y="0"/>
          <a:chExt cx="0" cy="0"/>
        </a:xfrm>
      </p:grpSpPr>
      <p:sp>
        <p:nvSpPr>
          <p:cNvPr id="3175" name="Shape 3175"/>
          <p:cNvSpPr/>
          <p:nvPr/>
        </p:nvSpPr>
        <p:spPr>
          <a:xfrm>
            <a:off x="-1" y="-20226"/>
            <a:ext cx="12188700" cy="2411700"/>
          </a:xfrm>
          <a:prstGeom prst="rect">
            <a:avLst/>
          </a:prstGeom>
          <a:gradFill>
            <a:gsLst>
              <a:gs pos="0">
                <a:srgbClr val="309FFF"/>
              </a:gs>
              <a:gs pos="100000">
                <a:srgbClr val="68E2B3"/>
              </a:gs>
            </a:gsLst>
            <a:lin ang="5400012" scaled="0"/>
          </a:gradFill>
          <a:ln>
            <a:noFill/>
          </a:ln>
        </p:spPr>
        <p:txBody>
          <a:bodyPr anchorCtr="0" anchor="ctr" bIns="76200" lIns="76200" rIns="76200" tIns="76200">
            <a:noAutofit/>
          </a:bodyPr>
          <a:lstStyle/>
          <a:p>
            <a:pPr indent="0" lvl="0" marL="0" marR="0" rtl="0" algn="ctr">
              <a:lnSpc>
                <a:spcPct val="90000"/>
              </a:lnSpc>
              <a:spcBef>
                <a:spcPts val="0"/>
              </a:spcBef>
              <a:buSzPct val="25000"/>
              <a:buNone/>
            </a:pPr>
            <a:r>
              <a:rPr lang="en-US" sz="2600">
                <a:solidFill>
                  <a:srgbClr val="1C1C1C"/>
                </a:solidFill>
                <a:latin typeface="Arial"/>
                <a:ea typeface="Arial"/>
                <a:cs typeface="Arial"/>
                <a:sym typeface="Arial"/>
              </a:rPr>
              <a:t> </a:t>
            </a:r>
          </a:p>
        </p:txBody>
      </p:sp>
      <p:pic>
        <p:nvPicPr>
          <p:cNvPr id="3176" name="Shape 3176"/>
          <p:cNvPicPr preferRelativeResize="0"/>
          <p:nvPr/>
        </p:nvPicPr>
        <p:blipFill rotWithShape="1">
          <a:blip r:embed="rId2">
            <a:alphaModFix/>
          </a:blip>
          <a:srcRect b="0" l="0" r="0" t="0"/>
          <a:stretch/>
        </p:blipFill>
        <p:spPr>
          <a:xfrm>
            <a:off x="4039472" y="145338"/>
            <a:ext cx="5052299" cy="5050800"/>
          </a:xfrm>
          <a:prstGeom prst="rect">
            <a:avLst/>
          </a:prstGeom>
          <a:noFill/>
          <a:ln>
            <a:noFill/>
          </a:ln>
        </p:spPr>
      </p:pic>
      <p:sp>
        <p:nvSpPr>
          <p:cNvPr id="3177" name="Shape 3177"/>
          <p:cNvSpPr/>
          <p:nvPr/>
        </p:nvSpPr>
        <p:spPr>
          <a:xfrm>
            <a:off x="9764421" y="1725989"/>
            <a:ext cx="2024100" cy="514800"/>
          </a:xfrm>
          <a:custGeom>
            <a:pathLst>
              <a:path extrusionOk="0" h="120000" w="120000">
                <a:moveTo>
                  <a:pt x="11633" y="36144"/>
                </a:moveTo>
                <a:lnTo>
                  <a:pt x="67533" y="0"/>
                </a:lnTo>
                <a:lnTo>
                  <a:pt x="120000" y="44816"/>
                </a:lnTo>
                <a:lnTo>
                  <a:pt x="88372" y="120000"/>
                </a:lnTo>
                <a:lnTo>
                  <a:pt x="0" y="114700"/>
                </a:lnTo>
                <a:lnTo>
                  <a:pt x="11633" y="36144"/>
                </a:lnTo>
                <a:close/>
              </a:path>
            </a:pathLst>
          </a:custGeom>
          <a:gradFill>
            <a:gsLst>
              <a:gs pos="0">
                <a:srgbClr val="00A1E0"/>
              </a:gs>
              <a:gs pos="41660">
                <a:srgbClr val="18A0F0"/>
              </a:gs>
              <a:gs pos="100000">
                <a:srgbClr val="309FFF"/>
              </a:gs>
            </a:gsLst>
            <a:path path="circle">
              <a:fillToRect b="100%" r="100%"/>
            </a:path>
            <a:tileRect l="-100%" t="-100%"/>
          </a:gradFill>
          <a:ln>
            <a:noFill/>
          </a:ln>
        </p:spPr>
        <p:txBody>
          <a:bodyPr anchorCtr="0" anchor="t" bIns="45700" lIns="91425" rIns="91425" tIns="45700">
            <a:noAutofit/>
          </a:bodyPr>
          <a:lstStyle/>
          <a:p>
            <a:pPr indent="0" lvl="0" marL="0" marR="0" rtl="0" algn="l">
              <a:spcBef>
                <a:spcPts val="0"/>
              </a:spcBef>
              <a:buNone/>
            </a:pPr>
            <a:r>
              <a:t/>
            </a:r>
            <a:endParaRPr sz="3600">
              <a:solidFill>
                <a:srgbClr val="000000"/>
              </a:solidFill>
              <a:latin typeface="Calibri"/>
              <a:ea typeface="Calibri"/>
              <a:cs typeface="Calibri"/>
              <a:sym typeface="Calibri"/>
            </a:endParaRPr>
          </a:p>
        </p:txBody>
      </p:sp>
      <p:sp>
        <p:nvSpPr>
          <p:cNvPr id="3178" name="Shape 3178"/>
          <p:cNvSpPr/>
          <p:nvPr/>
        </p:nvSpPr>
        <p:spPr>
          <a:xfrm>
            <a:off x="-940478" y="915000"/>
            <a:ext cx="7257600" cy="1410000"/>
          </a:xfrm>
          <a:custGeom>
            <a:pathLst>
              <a:path extrusionOk="0" h="120000" w="120000">
                <a:moveTo>
                  <a:pt x="39222" y="31727"/>
                </a:moveTo>
                <a:lnTo>
                  <a:pt x="49950" y="20111"/>
                </a:lnTo>
                <a:lnTo>
                  <a:pt x="65605" y="0"/>
                </a:lnTo>
                <a:lnTo>
                  <a:pt x="73333" y="38122"/>
                </a:lnTo>
                <a:lnTo>
                  <a:pt x="92127" y="50961"/>
                </a:lnTo>
                <a:lnTo>
                  <a:pt x="94716" y="71544"/>
                </a:lnTo>
                <a:lnTo>
                  <a:pt x="99294" y="69716"/>
                </a:lnTo>
                <a:lnTo>
                  <a:pt x="101972" y="77405"/>
                </a:lnTo>
                <a:lnTo>
                  <a:pt x="120000" y="120000"/>
                </a:lnTo>
                <a:lnTo>
                  <a:pt x="106516" y="115744"/>
                </a:lnTo>
                <a:lnTo>
                  <a:pt x="0" y="116377"/>
                </a:lnTo>
                <a:lnTo>
                  <a:pt x="7672" y="15255"/>
                </a:lnTo>
                <a:lnTo>
                  <a:pt x="39222" y="31727"/>
                </a:lnTo>
                <a:close/>
              </a:path>
            </a:pathLst>
          </a:custGeom>
          <a:gradFill>
            <a:gsLst>
              <a:gs pos="0">
                <a:srgbClr val="00A1E0"/>
              </a:gs>
              <a:gs pos="41660">
                <a:srgbClr val="18A0F0"/>
              </a:gs>
              <a:gs pos="100000">
                <a:srgbClr val="309FFF"/>
              </a:gs>
            </a:gsLst>
            <a:path path="circle">
              <a:fillToRect b="100%" r="100%"/>
            </a:path>
            <a:tileRect l="-100%" t="-100%"/>
          </a:gradFill>
          <a:ln>
            <a:noFill/>
          </a:ln>
        </p:spPr>
        <p:txBody>
          <a:bodyPr anchorCtr="0" anchor="t" bIns="45700" lIns="91425" rIns="91425" tIns="45700">
            <a:noAutofit/>
          </a:bodyPr>
          <a:lstStyle/>
          <a:p>
            <a:pPr indent="0" lvl="0" marL="0" marR="0" rtl="0" algn="l">
              <a:spcBef>
                <a:spcPts val="0"/>
              </a:spcBef>
              <a:buNone/>
            </a:pPr>
            <a:r>
              <a:t/>
            </a:r>
            <a:endParaRPr sz="3600">
              <a:solidFill>
                <a:srgbClr val="000000"/>
              </a:solidFill>
              <a:latin typeface="Calibri"/>
              <a:ea typeface="Calibri"/>
              <a:cs typeface="Calibri"/>
              <a:sym typeface="Calibri"/>
            </a:endParaRPr>
          </a:p>
        </p:txBody>
      </p:sp>
      <p:sp>
        <p:nvSpPr>
          <p:cNvPr id="3179" name="Shape 3179"/>
          <p:cNvSpPr/>
          <p:nvPr/>
        </p:nvSpPr>
        <p:spPr>
          <a:xfrm flipH="1">
            <a:off x="1297086" y="1035508"/>
            <a:ext cx="1624200" cy="1037099"/>
          </a:xfrm>
          <a:custGeom>
            <a:pathLst>
              <a:path extrusionOk="0" h="120000" w="120000">
                <a:moveTo>
                  <a:pt x="39716" y="26111"/>
                </a:moveTo>
                <a:lnTo>
                  <a:pt x="0" y="0"/>
                </a:lnTo>
                <a:lnTo>
                  <a:pt x="96261" y="120000"/>
                </a:lnTo>
                <a:lnTo>
                  <a:pt x="120000" y="93761"/>
                </a:lnTo>
                <a:lnTo>
                  <a:pt x="39716" y="26111"/>
                </a:lnTo>
                <a:close/>
              </a:path>
            </a:pathLst>
          </a:custGeom>
          <a:solidFill>
            <a:srgbClr val="64CCC9">
              <a:alpha val="41180"/>
            </a:srgbClr>
          </a:solidFill>
          <a:ln>
            <a:noFill/>
          </a:ln>
        </p:spPr>
        <p:txBody>
          <a:bodyPr anchorCtr="0" anchor="t" bIns="45700" lIns="91425" rIns="91425" tIns="45700">
            <a:noAutofit/>
          </a:bodyPr>
          <a:lstStyle/>
          <a:p>
            <a:pPr indent="0" lvl="0" marL="0" marR="0" rtl="0" algn="l">
              <a:spcBef>
                <a:spcPts val="0"/>
              </a:spcBef>
              <a:buNone/>
            </a:pPr>
            <a:r>
              <a:t/>
            </a:r>
            <a:endParaRPr sz="3600">
              <a:solidFill>
                <a:srgbClr val="000000"/>
              </a:solidFill>
              <a:latin typeface="Calibri"/>
              <a:ea typeface="Calibri"/>
              <a:cs typeface="Calibri"/>
              <a:sym typeface="Calibri"/>
            </a:endParaRPr>
          </a:p>
        </p:txBody>
      </p:sp>
      <p:sp>
        <p:nvSpPr>
          <p:cNvPr id="3180" name="Shape 3180"/>
          <p:cNvSpPr/>
          <p:nvPr/>
        </p:nvSpPr>
        <p:spPr>
          <a:xfrm flipH="1">
            <a:off x="2908646" y="1367807"/>
            <a:ext cx="647100" cy="199200"/>
          </a:xfrm>
          <a:custGeom>
            <a:pathLst>
              <a:path extrusionOk="0" h="120000" w="120000">
                <a:moveTo>
                  <a:pt x="10188" y="0"/>
                </a:moveTo>
                <a:lnTo>
                  <a:pt x="0" y="5650"/>
                </a:lnTo>
                <a:lnTo>
                  <a:pt x="74811" y="120000"/>
                </a:lnTo>
                <a:lnTo>
                  <a:pt x="120000" y="78111"/>
                </a:lnTo>
                <a:lnTo>
                  <a:pt x="10188" y="0"/>
                </a:lnTo>
                <a:close/>
              </a:path>
            </a:pathLst>
          </a:custGeom>
          <a:solidFill>
            <a:srgbClr val="64CCC9">
              <a:alpha val="41180"/>
            </a:srgbClr>
          </a:solidFill>
          <a:ln>
            <a:noFill/>
          </a:ln>
        </p:spPr>
        <p:txBody>
          <a:bodyPr anchorCtr="0" anchor="t" bIns="45700" lIns="91425" rIns="91425" tIns="45700">
            <a:noAutofit/>
          </a:bodyPr>
          <a:lstStyle/>
          <a:p>
            <a:pPr indent="0" lvl="0" marL="0" marR="0" rtl="0" algn="l">
              <a:spcBef>
                <a:spcPts val="0"/>
              </a:spcBef>
              <a:buNone/>
            </a:pPr>
            <a:r>
              <a:t/>
            </a:r>
            <a:endParaRPr sz="3600">
              <a:solidFill>
                <a:srgbClr val="000000"/>
              </a:solidFill>
              <a:latin typeface="Calibri"/>
              <a:ea typeface="Calibri"/>
              <a:cs typeface="Calibri"/>
              <a:sym typeface="Calibri"/>
            </a:endParaRPr>
          </a:p>
        </p:txBody>
      </p:sp>
      <p:sp>
        <p:nvSpPr>
          <p:cNvPr id="3181" name="Shape 3181"/>
          <p:cNvSpPr/>
          <p:nvPr/>
        </p:nvSpPr>
        <p:spPr>
          <a:xfrm flipH="1">
            <a:off x="3232104" y="1464073"/>
            <a:ext cx="1172400" cy="196500"/>
          </a:xfrm>
          <a:custGeom>
            <a:pathLst>
              <a:path extrusionOk="0" h="120000" w="120000">
                <a:moveTo>
                  <a:pt x="48922" y="0"/>
                </a:moveTo>
                <a:lnTo>
                  <a:pt x="0" y="46761"/>
                </a:lnTo>
                <a:lnTo>
                  <a:pt x="95050" y="120000"/>
                </a:lnTo>
                <a:lnTo>
                  <a:pt x="120000" y="77516"/>
                </a:lnTo>
                <a:lnTo>
                  <a:pt x="48922" y="0"/>
                </a:lnTo>
                <a:close/>
              </a:path>
            </a:pathLst>
          </a:custGeom>
          <a:solidFill>
            <a:srgbClr val="64CCC9">
              <a:alpha val="41180"/>
            </a:srgbClr>
          </a:solidFill>
          <a:ln>
            <a:noFill/>
          </a:ln>
        </p:spPr>
        <p:txBody>
          <a:bodyPr anchorCtr="0" anchor="t" bIns="45700" lIns="91425" rIns="91425" tIns="45700">
            <a:noAutofit/>
          </a:bodyPr>
          <a:lstStyle/>
          <a:p>
            <a:pPr indent="0" lvl="0" marL="0" marR="0" rtl="0" algn="l">
              <a:spcBef>
                <a:spcPts val="0"/>
              </a:spcBef>
              <a:buNone/>
            </a:pPr>
            <a:r>
              <a:t/>
            </a:r>
            <a:endParaRPr sz="3600">
              <a:solidFill>
                <a:srgbClr val="000000"/>
              </a:solidFill>
              <a:latin typeface="Calibri"/>
              <a:ea typeface="Calibri"/>
              <a:cs typeface="Calibri"/>
              <a:sym typeface="Calibri"/>
            </a:endParaRPr>
          </a:p>
        </p:txBody>
      </p:sp>
      <p:sp>
        <p:nvSpPr>
          <p:cNvPr id="3182" name="Shape 3182"/>
          <p:cNvSpPr/>
          <p:nvPr/>
        </p:nvSpPr>
        <p:spPr>
          <a:xfrm>
            <a:off x="10686" y="2424590"/>
            <a:ext cx="12678299" cy="4468200"/>
          </a:xfrm>
          <a:prstGeom prst="rect">
            <a:avLst/>
          </a:prstGeom>
          <a:gradFill>
            <a:gsLst>
              <a:gs pos="0">
                <a:srgbClr val="B2CCA1"/>
              </a:gs>
              <a:gs pos="100000">
                <a:srgbClr val="E3E9CD"/>
              </a:gs>
            </a:gsLst>
            <a:lin ang="5400012" scaled="0"/>
          </a:gradFill>
          <a:ln>
            <a:noFill/>
          </a:ln>
        </p:spPr>
        <p:txBody>
          <a:bodyPr anchorCtr="0" anchor="t" bIns="45700" lIns="22850" rIns="22850" tIns="45700">
            <a:noAutofit/>
          </a:bodyPr>
          <a:lstStyle/>
          <a:p>
            <a:pPr indent="0" lvl="0" marL="0" marR="0" rtl="0" algn="l">
              <a:lnSpc>
                <a:spcPct val="100000"/>
              </a:lnSpc>
              <a:spcBef>
                <a:spcPts val="0"/>
              </a:spcBef>
              <a:buSzPct val="25000"/>
              <a:buNone/>
            </a:pPr>
            <a:r>
              <a:rPr lang="en-US" sz="900">
                <a:solidFill>
                  <a:srgbClr val="000000"/>
                </a:solidFill>
                <a:latin typeface="Calibri"/>
                <a:ea typeface="Calibri"/>
                <a:cs typeface="Calibri"/>
                <a:sym typeface="Calibri"/>
              </a:rPr>
              <a:t> </a:t>
            </a:r>
          </a:p>
        </p:txBody>
      </p:sp>
      <p:sp>
        <p:nvSpPr>
          <p:cNvPr id="3183" name="Shape 3183"/>
          <p:cNvSpPr/>
          <p:nvPr/>
        </p:nvSpPr>
        <p:spPr>
          <a:xfrm>
            <a:off x="8126525" y="1455107"/>
            <a:ext cx="2489700" cy="1083600"/>
          </a:xfrm>
          <a:custGeom>
            <a:pathLst>
              <a:path extrusionOk="0" h="120000" w="120000">
                <a:moveTo>
                  <a:pt x="700" y="54272"/>
                </a:moveTo>
                <a:lnTo>
                  <a:pt x="58205" y="26333"/>
                </a:lnTo>
                <a:lnTo>
                  <a:pt x="99588" y="37927"/>
                </a:lnTo>
                <a:lnTo>
                  <a:pt x="120000" y="0"/>
                </a:lnTo>
                <a:lnTo>
                  <a:pt x="80433" y="120000"/>
                </a:lnTo>
                <a:lnTo>
                  <a:pt x="0" y="56105"/>
                </a:lnTo>
                <a:lnTo>
                  <a:pt x="700" y="54272"/>
                </a:lnTo>
                <a:close/>
              </a:path>
            </a:pathLst>
          </a:custGeom>
          <a:gradFill>
            <a:gsLst>
              <a:gs pos="0">
                <a:srgbClr val="00A1E0"/>
              </a:gs>
              <a:gs pos="41660">
                <a:srgbClr val="18A0F0"/>
              </a:gs>
              <a:gs pos="100000">
                <a:srgbClr val="309FFF"/>
              </a:gs>
            </a:gsLst>
            <a:path path="circle">
              <a:fillToRect b="100%" r="100%"/>
            </a:path>
            <a:tileRect l="-100%" t="-100%"/>
          </a:gradFill>
          <a:ln>
            <a:noFill/>
          </a:ln>
        </p:spPr>
        <p:txBody>
          <a:bodyPr anchorCtr="0" anchor="t" bIns="45700" lIns="91425" rIns="91425" tIns="45700">
            <a:noAutofit/>
          </a:bodyPr>
          <a:lstStyle/>
          <a:p>
            <a:pPr indent="0" lvl="0" marL="0" marR="0" rtl="0" algn="l">
              <a:spcBef>
                <a:spcPts val="0"/>
              </a:spcBef>
              <a:buNone/>
            </a:pPr>
            <a:r>
              <a:t/>
            </a:r>
            <a:endParaRPr sz="3600">
              <a:solidFill>
                <a:srgbClr val="000000"/>
              </a:solidFill>
              <a:latin typeface="Calibri"/>
              <a:ea typeface="Calibri"/>
              <a:cs typeface="Calibri"/>
              <a:sym typeface="Calibri"/>
            </a:endParaRPr>
          </a:p>
        </p:txBody>
      </p:sp>
      <p:sp>
        <p:nvSpPr>
          <p:cNvPr id="3184" name="Shape 3184"/>
          <p:cNvSpPr/>
          <p:nvPr/>
        </p:nvSpPr>
        <p:spPr>
          <a:xfrm>
            <a:off x="8294536" y="1693763"/>
            <a:ext cx="1213800" cy="462300"/>
          </a:xfrm>
          <a:custGeom>
            <a:pathLst>
              <a:path extrusionOk="0" h="120000" w="120000">
                <a:moveTo>
                  <a:pt x="99377" y="210"/>
                </a:moveTo>
                <a:cubicBezTo>
                  <a:pt x="98705" y="-2907"/>
                  <a:pt x="120000" y="29600"/>
                  <a:pt x="120000" y="29600"/>
                </a:cubicBezTo>
                <a:cubicBezTo>
                  <a:pt x="44111" y="120000"/>
                  <a:pt x="44111" y="120000"/>
                  <a:pt x="44111" y="120000"/>
                </a:cubicBezTo>
                <a:cubicBezTo>
                  <a:pt x="0" y="104414"/>
                  <a:pt x="0" y="104414"/>
                  <a:pt x="0" y="104414"/>
                </a:cubicBezTo>
                <a:cubicBezTo>
                  <a:pt x="50533" y="48747"/>
                  <a:pt x="50533" y="48747"/>
                  <a:pt x="50533" y="48747"/>
                </a:cubicBezTo>
                <a:cubicBezTo>
                  <a:pt x="58983" y="58102"/>
                  <a:pt x="58983" y="58102"/>
                  <a:pt x="58983" y="58102"/>
                </a:cubicBezTo>
                <a:lnTo>
                  <a:pt x="99377" y="210"/>
                </a:lnTo>
                <a:close/>
              </a:path>
            </a:pathLst>
          </a:custGeom>
          <a:solidFill>
            <a:srgbClr val="3BB3DF"/>
          </a:solidFill>
          <a:ln>
            <a:noFill/>
          </a:ln>
        </p:spPr>
        <p:txBody>
          <a:bodyPr anchorCtr="0" anchor="t" bIns="45700" lIns="91425" rIns="91425" tIns="45700">
            <a:noAutofit/>
          </a:bodyPr>
          <a:lstStyle/>
          <a:p>
            <a:pPr indent="0" lvl="0" marL="0" marR="0" rtl="0" algn="l">
              <a:spcBef>
                <a:spcPts val="0"/>
              </a:spcBef>
              <a:buNone/>
            </a:pPr>
            <a:r>
              <a:t/>
            </a:r>
            <a:endParaRPr sz="3600">
              <a:solidFill>
                <a:srgbClr val="000000"/>
              </a:solidFill>
              <a:latin typeface="Calibri"/>
              <a:ea typeface="Calibri"/>
              <a:cs typeface="Calibri"/>
              <a:sym typeface="Calibri"/>
            </a:endParaRPr>
          </a:p>
        </p:txBody>
      </p:sp>
      <p:sp>
        <p:nvSpPr>
          <p:cNvPr id="3185" name="Shape 3185"/>
          <p:cNvSpPr/>
          <p:nvPr/>
        </p:nvSpPr>
        <p:spPr>
          <a:xfrm>
            <a:off x="9993756" y="1457174"/>
            <a:ext cx="1431000" cy="467400"/>
          </a:xfrm>
          <a:custGeom>
            <a:pathLst>
              <a:path extrusionOk="0" h="120000" w="120000">
                <a:moveTo>
                  <a:pt x="51850" y="0"/>
                </a:moveTo>
                <a:lnTo>
                  <a:pt x="96938" y="56816"/>
                </a:lnTo>
                <a:lnTo>
                  <a:pt x="120000" y="72211"/>
                </a:lnTo>
                <a:lnTo>
                  <a:pt x="90172" y="101944"/>
                </a:lnTo>
                <a:lnTo>
                  <a:pt x="0" y="120000"/>
                </a:lnTo>
                <a:lnTo>
                  <a:pt x="40405" y="40883"/>
                </a:lnTo>
                <a:lnTo>
                  <a:pt x="51850" y="0"/>
                </a:lnTo>
                <a:close/>
              </a:path>
            </a:pathLst>
          </a:custGeom>
          <a:gradFill>
            <a:gsLst>
              <a:gs pos="0">
                <a:srgbClr val="00A1E0"/>
              </a:gs>
              <a:gs pos="41660">
                <a:srgbClr val="18A0F0"/>
              </a:gs>
              <a:gs pos="100000">
                <a:srgbClr val="309FFF"/>
              </a:gs>
            </a:gsLst>
            <a:path path="circle">
              <a:fillToRect b="100%" r="100%"/>
            </a:path>
            <a:tileRect l="-100%" t="-100%"/>
          </a:gradFill>
          <a:ln>
            <a:noFill/>
          </a:ln>
        </p:spPr>
        <p:txBody>
          <a:bodyPr anchorCtr="0" anchor="t" bIns="45700" lIns="91425" rIns="91425" tIns="45700">
            <a:noAutofit/>
          </a:bodyPr>
          <a:lstStyle/>
          <a:p>
            <a:pPr indent="0" lvl="0" marL="0" marR="0" rtl="0" algn="l">
              <a:spcBef>
                <a:spcPts val="0"/>
              </a:spcBef>
              <a:buNone/>
            </a:pPr>
            <a:r>
              <a:t/>
            </a:r>
            <a:endParaRPr sz="3600">
              <a:solidFill>
                <a:srgbClr val="000000"/>
              </a:solidFill>
              <a:latin typeface="Calibri"/>
              <a:ea typeface="Calibri"/>
              <a:cs typeface="Calibri"/>
              <a:sym typeface="Calibri"/>
            </a:endParaRPr>
          </a:p>
        </p:txBody>
      </p:sp>
      <p:sp>
        <p:nvSpPr>
          <p:cNvPr id="3186" name="Shape 3186"/>
          <p:cNvSpPr/>
          <p:nvPr/>
        </p:nvSpPr>
        <p:spPr>
          <a:xfrm>
            <a:off x="9147967" y="1465509"/>
            <a:ext cx="1675200" cy="1005000"/>
          </a:xfrm>
          <a:custGeom>
            <a:pathLst>
              <a:path extrusionOk="0" h="120000" w="120000">
                <a:moveTo>
                  <a:pt x="104877" y="0"/>
                </a:moveTo>
                <a:lnTo>
                  <a:pt x="73783" y="39511"/>
                </a:lnTo>
                <a:lnTo>
                  <a:pt x="61050" y="42966"/>
                </a:lnTo>
                <a:lnTo>
                  <a:pt x="35366" y="46033"/>
                </a:lnTo>
                <a:lnTo>
                  <a:pt x="0" y="89300"/>
                </a:lnTo>
                <a:lnTo>
                  <a:pt x="58466" y="120000"/>
                </a:lnTo>
                <a:cubicBezTo>
                  <a:pt x="58466" y="120000"/>
                  <a:pt x="58472" y="120000"/>
                  <a:pt x="65200" y="114805"/>
                </a:cubicBezTo>
                <a:cubicBezTo>
                  <a:pt x="71933" y="109616"/>
                  <a:pt x="85394" y="99227"/>
                  <a:pt x="112300" y="78450"/>
                </a:cubicBezTo>
                <a:cubicBezTo>
                  <a:pt x="112300" y="78450"/>
                  <a:pt x="112294" y="78438"/>
                  <a:pt x="104077" y="79455"/>
                </a:cubicBezTo>
                <a:cubicBezTo>
                  <a:pt x="95861" y="80466"/>
                  <a:pt x="79433" y="82505"/>
                  <a:pt x="46583" y="86600"/>
                </a:cubicBezTo>
                <a:cubicBezTo>
                  <a:pt x="46583" y="86600"/>
                  <a:pt x="59338" y="77244"/>
                  <a:pt x="72205" y="67850"/>
                </a:cubicBezTo>
                <a:cubicBezTo>
                  <a:pt x="85072" y="58461"/>
                  <a:pt x="98044" y="49033"/>
                  <a:pt x="98483" y="48888"/>
                </a:cubicBezTo>
                <a:lnTo>
                  <a:pt x="98655" y="48888"/>
                </a:lnTo>
                <a:lnTo>
                  <a:pt x="120000" y="29611"/>
                </a:lnTo>
                <a:lnTo>
                  <a:pt x="104877" y="0"/>
                </a:lnTo>
                <a:close/>
              </a:path>
            </a:pathLst>
          </a:custGeom>
          <a:solidFill>
            <a:srgbClr val="3BB3DF"/>
          </a:solidFill>
          <a:ln>
            <a:noFill/>
          </a:ln>
        </p:spPr>
        <p:txBody>
          <a:bodyPr anchorCtr="0" anchor="t" bIns="45700" lIns="91425" rIns="91425" tIns="45700">
            <a:noAutofit/>
          </a:bodyPr>
          <a:lstStyle/>
          <a:p>
            <a:pPr indent="0" lvl="0" marL="0" marR="0" rtl="0" algn="l">
              <a:spcBef>
                <a:spcPts val="0"/>
              </a:spcBef>
              <a:buNone/>
            </a:pPr>
            <a:r>
              <a:t/>
            </a:r>
            <a:endParaRPr sz="3600">
              <a:solidFill>
                <a:srgbClr val="000000"/>
              </a:solidFill>
              <a:latin typeface="Calibri"/>
              <a:ea typeface="Calibri"/>
              <a:cs typeface="Calibri"/>
              <a:sym typeface="Calibri"/>
            </a:endParaRPr>
          </a:p>
        </p:txBody>
      </p:sp>
      <p:sp>
        <p:nvSpPr>
          <p:cNvPr id="3187" name="Shape 3187"/>
          <p:cNvSpPr/>
          <p:nvPr/>
        </p:nvSpPr>
        <p:spPr>
          <a:xfrm>
            <a:off x="10817129" y="1713988"/>
            <a:ext cx="1708800" cy="992100"/>
          </a:xfrm>
          <a:custGeom>
            <a:pathLst>
              <a:path extrusionOk="0" h="120000" w="120000">
                <a:moveTo>
                  <a:pt x="0" y="0"/>
                </a:moveTo>
                <a:lnTo>
                  <a:pt x="42666" y="2950"/>
                </a:lnTo>
                <a:lnTo>
                  <a:pt x="60094" y="13705"/>
                </a:lnTo>
                <a:lnTo>
                  <a:pt x="116744" y="40255"/>
                </a:lnTo>
                <a:lnTo>
                  <a:pt x="120000" y="120000"/>
                </a:lnTo>
                <a:lnTo>
                  <a:pt x="5088" y="72483"/>
                </a:lnTo>
                <a:lnTo>
                  <a:pt x="59511" y="26211"/>
                </a:lnTo>
                <a:lnTo>
                  <a:pt x="0" y="0"/>
                </a:lnTo>
                <a:close/>
              </a:path>
            </a:pathLst>
          </a:custGeom>
          <a:solidFill>
            <a:srgbClr val="3BB3DF"/>
          </a:solidFill>
          <a:ln>
            <a:noFill/>
          </a:ln>
        </p:spPr>
        <p:txBody>
          <a:bodyPr anchorCtr="0" anchor="t" bIns="45700" lIns="91425" rIns="91425" tIns="45700">
            <a:noAutofit/>
          </a:bodyPr>
          <a:lstStyle/>
          <a:p>
            <a:pPr indent="0" lvl="0" marL="0" marR="0" rtl="0" algn="l">
              <a:spcBef>
                <a:spcPts val="0"/>
              </a:spcBef>
              <a:buNone/>
            </a:pPr>
            <a:r>
              <a:t/>
            </a:r>
            <a:endParaRPr sz="3600">
              <a:solidFill>
                <a:srgbClr val="000000"/>
              </a:solidFill>
              <a:latin typeface="Calibri"/>
              <a:ea typeface="Calibri"/>
              <a:cs typeface="Calibri"/>
              <a:sym typeface="Calibri"/>
            </a:endParaRPr>
          </a:p>
        </p:txBody>
      </p:sp>
      <p:sp>
        <p:nvSpPr>
          <p:cNvPr id="3188" name="Shape 3188"/>
          <p:cNvSpPr/>
          <p:nvPr/>
        </p:nvSpPr>
        <p:spPr>
          <a:xfrm>
            <a:off x="-673589" y="1717052"/>
            <a:ext cx="1945800" cy="906900"/>
          </a:xfrm>
          <a:custGeom>
            <a:pathLst>
              <a:path extrusionOk="0" h="120000" w="120000">
                <a:moveTo>
                  <a:pt x="108394" y="24627"/>
                </a:moveTo>
                <a:lnTo>
                  <a:pt x="120000" y="0"/>
                </a:lnTo>
                <a:lnTo>
                  <a:pt x="0" y="52811"/>
                </a:lnTo>
                <a:lnTo>
                  <a:pt x="3444" y="120000"/>
                </a:lnTo>
                <a:lnTo>
                  <a:pt x="108394" y="24627"/>
                </a:lnTo>
                <a:close/>
              </a:path>
            </a:pathLst>
          </a:custGeom>
          <a:gradFill>
            <a:gsLst>
              <a:gs pos="0">
                <a:srgbClr val="1B6524"/>
              </a:gs>
              <a:gs pos="26870">
                <a:srgbClr val="1B6823"/>
              </a:gs>
              <a:gs pos="100000">
                <a:srgbClr val="1B6B22"/>
              </a:gs>
            </a:gsLst>
            <a:path path="circle">
              <a:fillToRect b="100%" r="100%"/>
            </a:path>
            <a:tileRect l="-100%" t="-100%"/>
          </a:gradFill>
          <a:ln>
            <a:noFill/>
          </a:ln>
        </p:spPr>
        <p:txBody>
          <a:bodyPr anchorCtr="0" anchor="t" bIns="45700" lIns="91425" rIns="91425" tIns="45700">
            <a:noAutofit/>
          </a:bodyPr>
          <a:lstStyle/>
          <a:p>
            <a:pPr indent="0" lvl="0" marL="0" marR="0" rtl="0" algn="l">
              <a:spcBef>
                <a:spcPts val="0"/>
              </a:spcBef>
              <a:buNone/>
            </a:pPr>
            <a:r>
              <a:t/>
            </a:r>
            <a:endParaRPr sz="3600">
              <a:solidFill>
                <a:srgbClr val="000000"/>
              </a:solidFill>
              <a:latin typeface="Calibri"/>
              <a:ea typeface="Calibri"/>
              <a:cs typeface="Calibri"/>
              <a:sym typeface="Calibri"/>
            </a:endParaRPr>
          </a:p>
        </p:txBody>
      </p:sp>
      <p:sp>
        <p:nvSpPr>
          <p:cNvPr id="3189" name="Shape 3189"/>
          <p:cNvSpPr/>
          <p:nvPr/>
        </p:nvSpPr>
        <p:spPr>
          <a:xfrm>
            <a:off x="9709863" y="2095590"/>
            <a:ext cx="1044000" cy="446400"/>
          </a:xfrm>
          <a:custGeom>
            <a:pathLst>
              <a:path extrusionOk="0" h="120000" w="120000">
                <a:moveTo>
                  <a:pt x="107994" y="68833"/>
                </a:moveTo>
                <a:lnTo>
                  <a:pt x="98633" y="36750"/>
                </a:lnTo>
                <a:lnTo>
                  <a:pt x="120000" y="0"/>
                </a:lnTo>
                <a:lnTo>
                  <a:pt x="55072" y="33338"/>
                </a:lnTo>
                <a:lnTo>
                  <a:pt x="0" y="88816"/>
                </a:lnTo>
                <a:lnTo>
                  <a:pt x="67255" y="120000"/>
                </a:lnTo>
                <a:lnTo>
                  <a:pt x="107994" y="68833"/>
                </a:lnTo>
                <a:close/>
              </a:path>
            </a:pathLst>
          </a:custGeom>
          <a:solidFill>
            <a:srgbClr val="3BB3DF"/>
          </a:solidFill>
          <a:ln>
            <a:noFill/>
          </a:ln>
        </p:spPr>
        <p:txBody>
          <a:bodyPr anchorCtr="0" anchor="t" bIns="45700" lIns="91425" rIns="91425" tIns="45700">
            <a:noAutofit/>
          </a:bodyPr>
          <a:lstStyle/>
          <a:p>
            <a:pPr indent="0" lvl="0" marL="0" marR="0" rtl="0" algn="l">
              <a:spcBef>
                <a:spcPts val="0"/>
              </a:spcBef>
              <a:buNone/>
            </a:pPr>
            <a:r>
              <a:t/>
            </a:r>
            <a:endParaRPr sz="3600">
              <a:solidFill>
                <a:srgbClr val="000000"/>
              </a:solidFill>
              <a:latin typeface="Calibri"/>
              <a:ea typeface="Calibri"/>
              <a:cs typeface="Calibri"/>
              <a:sym typeface="Calibri"/>
            </a:endParaRPr>
          </a:p>
        </p:txBody>
      </p:sp>
      <p:sp>
        <p:nvSpPr>
          <p:cNvPr id="3190" name="Shape 3190"/>
          <p:cNvSpPr/>
          <p:nvPr/>
        </p:nvSpPr>
        <p:spPr>
          <a:xfrm>
            <a:off x="9543813" y="2114883"/>
            <a:ext cx="3479700" cy="702900"/>
          </a:xfrm>
          <a:custGeom>
            <a:pathLst>
              <a:path extrusionOk="0" h="120000" w="120000">
                <a:moveTo>
                  <a:pt x="0" y="115883"/>
                </a:moveTo>
                <a:lnTo>
                  <a:pt x="39372" y="108233"/>
                </a:lnTo>
                <a:lnTo>
                  <a:pt x="120000" y="120000"/>
                </a:lnTo>
                <a:lnTo>
                  <a:pt x="40877" y="0"/>
                </a:lnTo>
                <a:lnTo>
                  <a:pt x="18822" y="41177"/>
                </a:lnTo>
                <a:lnTo>
                  <a:pt x="0" y="115883"/>
                </a:lnTo>
                <a:close/>
              </a:path>
            </a:pathLst>
          </a:custGeom>
          <a:gradFill>
            <a:gsLst>
              <a:gs pos="0">
                <a:srgbClr val="00A1E0"/>
              </a:gs>
              <a:gs pos="41660">
                <a:srgbClr val="18A0F0"/>
              </a:gs>
              <a:gs pos="100000">
                <a:srgbClr val="309FFF"/>
              </a:gs>
            </a:gsLst>
            <a:path path="circle">
              <a:fillToRect b="100%" r="100%"/>
            </a:path>
            <a:tileRect l="-100%" t="-100%"/>
          </a:gradFill>
          <a:ln>
            <a:noFill/>
          </a:ln>
        </p:spPr>
        <p:txBody>
          <a:bodyPr anchorCtr="0" anchor="t" bIns="45700" lIns="91425" rIns="91425" tIns="45700">
            <a:noAutofit/>
          </a:bodyPr>
          <a:lstStyle/>
          <a:p>
            <a:pPr indent="0" lvl="0" marL="0" marR="0" rtl="0" algn="l">
              <a:spcBef>
                <a:spcPts val="0"/>
              </a:spcBef>
              <a:buNone/>
            </a:pPr>
            <a:r>
              <a:t/>
            </a:r>
            <a:endParaRPr sz="3600">
              <a:solidFill>
                <a:srgbClr val="000000"/>
              </a:solidFill>
              <a:latin typeface="Calibri"/>
              <a:ea typeface="Calibri"/>
              <a:cs typeface="Calibri"/>
              <a:sym typeface="Calibri"/>
            </a:endParaRPr>
          </a:p>
        </p:txBody>
      </p:sp>
      <p:sp>
        <p:nvSpPr>
          <p:cNvPr id="3191" name="Shape 3191"/>
          <p:cNvSpPr/>
          <p:nvPr/>
        </p:nvSpPr>
        <p:spPr>
          <a:xfrm>
            <a:off x="950863" y="1287557"/>
            <a:ext cx="10641000" cy="1768500"/>
          </a:xfrm>
          <a:custGeom>
            <a:pathLst>
              <a:path extrusionOk="0" h="120000" w="120000">
                <a:moveTo>
                  <a:pt x="40961" y="0"/>
                </a:moveTo>
                <a:lnTo>
                  <a:pt x="29927" y="34877"/>
                </a:lnTo>
                <a:lnTo>
                  <a:pt x="25077" y="28211"/>
                </a:lnTo>
                <a:lnTo>
                  <a:pt x="16138" y="28400"/>
                </a:lnTo>
                <a:lnTo>
                  <a:pt x="0" y="60466"/>
                </a:lnTo>
                <a:lnTo>
                  <a:pt x="4827" y="90455"/>
                </a:lnTo>
                <a:lnTo>
                  <a:pt x="31016" y="85366"/>
                </a:lnTo>
                <a:lnTo>
                  <a:pt x="37683" y="90738"/>
                </a:lnTo>
                <a:lnTo>
                  <a:pt x="54138" y="84827"/>
                </a:lnTo>
                <a:lnTo>
                  <a:pt x="63150" y="90344"/>
                </a:lnTo>
                <a:lnTo>
                  <a:pt x="61827" y="103616"/>
                </a:lnTo>
                <a:lnTo>
                  <a:pt x="72338" y="101750"/>
                </a:lnTo>
                <a:lnTo>
                  <a:pt x="72138" y="88827"/>
                </a:lnTo>
                <a:lnTo>
                  <a:pt x="104972" y="120000"/>
                </a:lnTo>
                <a:lnTo>
                  <a:pt x="111755" y="103255"/>
                </a:lnTo>
                <a:lnTo>
                  <a:pt x="120000" y="99605"/>
                </a:lnTo>
                <a:lnTo>
                  <a:pt x="104022" y="76116"/>
                </a:lnTo>
                <a:lnTo>
                  <a:pt x="104000" y="76094"/>
                </a:lnTo>
                <a:lnTo>
                  <a:pt x="104083" y="74933"/>
                </a:lnTo>
                <a:lnTo>
                  <a:pt x="101005" y="72783"/>
                </a:lnTo>
                <a:lnTo>
                  <a:pt x="99555" y="71177"/>
                </a:lnTo>
                <a:lnTo>
                  <a:pt x="98355" y="65538"/>
                </a:lnTo>
                <a:lnTo>
                  <a:pt x="94366" y="63655"/>
                </a:lnTo>
                <a:lnTo>
                  <a:pt x="92177" y="57061"/>
                </a:lnTo>
                <a:lnTo>
                  <a:pt x="78261" y="34377"/>
                </a:lnTo>
                <a:lnTo>
                  <a:pt x="74250" y="47755"/>
                </a:lnTo>
                <a:lnTo>
                  <a:pt x="68105" y="39711"/>
                </a:lnTo>
                <a:lnTo>
                  <a:pt x="67988" y="41622"/>
                </a:lnTo>
                <a:lnTo>
                  <a:pt x="64627" y="75472"/>
                </a:lnTo>
                <a:lnTo>
                  <a:pt x="51361" y="34244"/>
                </a:lnTo>
                <a:lnTo>
                  <a:pt x="49372" y="36127"/>
                </a:lnTo>
                <a:lnTo>
                  <a:pt x="40961" y="0"/>
                </a:lnTo>
                <a:close/>
              </a:path>
            </a:pathLst>
          </a:custGeom>
          <a:gradFill>
            <a:gsLst>
              <a:gs pos="0">
                <a:srgbClr val="83BF00"/>
              </a:gs>
              <a:gs pos="100000">
                <a:srgbClr val="83BF00"/>
              </a:gs>
            </a:gsLst>
            <a:path path="circle">
              <a:fillToRect b="100%" r="100%"/>
            </a:path>
            <a:tileRect l="-100%" t="-100%"/>
          </a:gradFill>
          <a:ln>
            <a:noFill/>
          </a:ln>
        </p:spPr>
        <p:txBody>
          <a:bodyPr anchorCtr="0" anchor="t" bIns="45700" lIns="91425" rIns="91425" tIns="45700">
            <a:noAutofit/>
          </a:bodyPr>
          <a:lstStyle/>
          <a:p>
            <a:pPr indent="0" lvl="0" marL="0" marR="0" rtl="0" algn="l">
              <a:spcBef>
                <a:spcPts val="0"/>
              </a:spcBef>
              <a:buNone/>
            </a:pPr>
            <a:r>
              <a:t/>
            </a:r>
            <a:endParaRPr sz="3600">
              <a:solidFill>
                <a:srgbClr val="000000"/>
              </a:solidFill>
              <a:latin typeface="Calibri"/>
              <a:ea typeface="Calibri"/>
              <a:cs typeface="Calibri"/>
              <a:sym typeface="Calibri"/>
            </a:endParaRPr>
          </a:p>
        </p:txBody>
      </p:sp>
      <p:sp>
        <p:nvSpPr>
          <p:cNvPr id="3192" name="Shape 3192"/>
          <p:cNvSpPr/>
          <p:nvPr/>
        </p:nvSpPr>
        <p:spPr>
          <a:xfrm>
            <a:off x="950862" y="1287557"/>
            <a:ext cx="10641000" cy="1768500"/>
          </a:xfrm>
          <a:custGeom>
            <a:pathLst>
              <a:path extrusionOk="0" h="120000" w="120000">
                <a:moveTo>
                  <a:pt x="40961" y="0"/>
                </a:moveTo>
                <a:lnTo>
                  <a:pt x="29927" y="34877"/>
                </a:lnTo>
                <a:lnTo>
                  <a:pt x="25077" y="28211"/>
                </a:lnTo>
                <a:lnTo>
                  <a:pt x="16138" y="28400"/>
                </a:lnTo>
                <a:lnTo>
                  <a:pt x="0" y="60466"/>
                </a:lnTo>
                <a:lnTo>
                  <a:pt x="4827" y="90455"/>
                </a:lnTo>
                <a:lnTo>
                  <a:pt x="31016" y="85366"/>
                </a:lnTo>
                <a:lnTo>
                  <a:pt x="37683" y="90738"/>
                </a:lnTo>
                <a:lnTo>
                  <a:pt x="54138" y="84827"/>
                </a:lnTo>
                <a:lnTo>
                  <a:pt x="63150" y="90344"/>
                </a:lnTo>
                <a:lnTo>
                  <a:pt x="61827" y="103616"/>
                </a:lnTo>
                <a:lnTo>
                  <a:pt x="72338" y="101750"/>
                </a:lnTo>
                <a:lnTo>
                  <a:pt x="72138" y="88827"/>
                </a:lnTo>
                <a:lnTo>
                  <a:pt x="104972" y="120000"/>
                </a:lnTo>
                <a:lnTo>
                  <a:pt x="111755" y="103255"/>
                </a:lnTo>
                <a:lnTo>
                  <a:pt x="120000" y="99605"/>
                </a:lnTo>
                <a:lnTo>
                  <a:pt x="104022" y="76116"/>
                </a:lnTo>
                <a:lnTo>
                  <a:pt x="104000" y="76094"/>
                </a:lnTo>
                <a:lnTo>
                  <a:pt x="104083" y="74933"/>
                </a:lnTo>
                <a:lnTo>
                  <a:pt x="101005" y="72783"/>
                </a:lnTo>
                <a:lnTo>
                  <a:pt x="99555" y="71177"/>
                </a:lnTo>
                <a:lnTo>
                  <a:pt x="98355" y="65538"/>
                </a:lnTo>
                <a:lnTo>
                  <a:pt x="94366" y="63655"/>
                </a:lnTo>
                <a:lnTo>
                  <a:pt x="92177" y="57061"/>
                </a:lnTo>
                <a:lnTo>
                  <a:pt x="78261" y="34377"/>
                </a:lnTo>
                <a:lnTo>
                  <a:pt x="74250" y="47755"/>
                </a:lnTo>
                <a:lnTo>
                  <a:pt x="68105" y="39711"/>
                </a:lnTo>
                <a:lnTo>
                  <a:pt x="67988" y="41622"/>
                </a:lnTo>
                <a:lnTo>
                  <a:pt x="64627" y="75472"/>
                </a:lnTo>
                <a:lnTo>
                  <a:pt x="51361" y="34244"/>
                </a:lnTo>
                <a:lnTo>
                  <a:pt x="49372" y="36127"/>
                </a:lnTo>
                <a:lnTo>
                  <a:pt x="40961" y="0"/>
                </a:lnTo>
                <a:close/>
              </a:path>
            </a:pathLst>
          </a:custGeom>
          <a:noFill/>
          <a:ln>
            <a:noFill/>
          </a:ln>
        </p:spPr>
      </p:sp>
      <p:sp>
        <p:nvSpPr>
          <p:cNvPr id="3193" name="Shape 3193"/>
          <p:cNvSpPr/>
          <p:nvPr/>
        </p:nvSpPr>
        <p:spPr>
          <a:xfrm>
            <a:off x="1518065" y="1703291"/>
            <a:ext cx="1656000" cy="462900"/>
          </a:xfrm>
          <a:custGeom>
            <a:pathLst>
              <a:path extrusionOk="0" h="120000" w="120000">
                <a:moveTo>
                  <a:pt x="81016" y="53644"/>
                </a:moveTo>
                <a:lnTo>
                  <a:pt x="102833" y="37133"/>
                </a:lnTo>
                <a:lnTo>
                  <a:pt x="120000" y="322"/>
                </a:lnTo>
                <a:lnTo>
                  <a:pt x="61266" y="0"/>
                </a:lnTo>
                <a:lnTo>
                  <a:pt x="0" y="76833"/>
                </a:lnTo>
                <a:lnTo>
                  <a:pt x="10577" y="120000"/>
                </a:lnTo>
                <a:lnTo>
                  <a:pt x="81016" y="53644"/>
                </a:lnTo>
                <a:close/>
              </a:path>
            </a:pathLst>
          </a:custGeom>
          <a:solidFill>
            <a:srgbClr val="9CD036"/>
          </a:solidFill>
          <a:ln>
            <a:noFill/>
          </a:ln>
        </p:spPr>
        <p:txBody>
          <a:bodyPr anchorCtr="0" anchor="t" bIns="45700" lIns="91425" rIns="91425" tIns="45700">
            <a:noAutofit/>
          </a:bodyPr>
          <a:lstStyle/>
          <a:p>
            <a:pPr indent="0" lvl="0" marL="0" marR="0" rtl="0" algn="l">
              <a:spcBef>
                <a:spcPts val="0"/>
              </a:spcBef>
              <a:buNone/>
            </a:pPr>
            <a:r>
              <a:t/>
            </a:r>
            <a:endParaRPr sz="3600">
              <a:solidFill>
                <a:srgbClr val="000000"/>
              </a:solidFill>
              <a:latin typeface="Calibri"/>
              <a:ea typeface="Calibri"/>
              <a:cs typeface="Calibri"/>
              <a:sym typeface="Calibri"/>
            </a:endParaRPr>
          </a:p>
        </p:txBody>
      </p:sp>
      <p:sp>
        <p:nvSpPr>
          <p:cNvPr id="3194" name="Shape 3194"/>
          <p:cNvSpPr/>
          <p:nvPr/>
        </p:nvSpPr>
        <p:spPr>
          <a:xfrm rot="-7862">
            <a:off x="-619321" y="1463971"/>
            <a:ext cx="1836604" cy="740102"/>
          </a:xfrm>
          <a:custGeom>
            <a:pathLst>
              <a:path extrusionOk="0" h="120000" w="120000">
                <a:moveTo>
                  <a:pt x="109459" y="0"/>
                </a:moveTo>
                <a:cubicBezTo>
                  <a:pt x="109314" y="-44"/>
                  <a:pt x="83656" y="2917"/>
                  <a:pt x="58715" y="22636"/>
                </a:cubicBezTo>
                <a:cubicBezTo>
                  <a:pt x="33106" y="42888"/>
                  <a:pt x="9867" y="80035"/>
                  <a:pt x="3454" y="91494"/>
                </a:cubicBezTo>
                <a:cubicBezTo>
                  <a:pt x="1913" y="97419"/>
                  <a:pt x="862" y="104038"/>
                  <a:pt x="361" y="110974"/>
                </a:cubicBezTo>
                <a:cubicBezTo>
                  <a:pt x="-144" y="117943"/>
                  <a:pt x="27" y="118999"/>
                  <a:pt x="22" y="120000"/>
                </a:cubicBezTo>
                <a:lnTo>
                  <a:pt x="120000" y="51819"/>
                </a:lnTo>
                <a:lnTo>
                  <a:pt x="109459" y="0"/>
                </a:lnTo>
                <a:close/>
              </a:path>
            </a:pathLst>
          </a:custGeom>
          <a:solidFill>
            <a:srgbClr val="64CCC9"/>
          </a:solidFill>
          <a:ln>
            <a:noFill/>
          </a:ln>
        </p:spPr>
        <p:txBody>
          <a:bodyPr anchorCtr="0" anchor="t" bIns="45700" lIns="91425" rIns="91425" tIns="45700">
            <a:noAutofit/>
          </a:bodyPr>
          <a:lstStyle/>
          <a:p>
            <a:pPr indent="0" lvl="0" marL="0" marR="0" rtl="0" algn="l">
              <a:spcBef>
                <a:spcPts val="0"/>
              </a:spcBef>
              <a:buNone/>
            </a:pPr>
            <a:r>
              <a:t/>
            </a:r>
            <a:endParaRPr sz="3600">
              <a:solidFill>
                <a:srgbClr val="000000"/>
              </a:solidFill>
              <a:latin typeface="Calibri"/>
              <a:ea typeface="Calibri"/>
              <a:cs typeface="Calibri"/>
              <a:sym typeface="Calibri"/>
            </a:endParaRPr>
          </a:p>
        </p:txBody>
      </p:sp>
      <p:sp>
        <p:nvSpPr>
          <p:cNvPr id="3195" name="Shape 3195"/>
          <p:cNvSpPr/>
          <p:nvPr/>
        </p:nvSpPr>
        <p:spPr>
          <a:xfrm>
            <a:off x="2463718" y="1289550"/>
            <a:ext cx="3043800" cy="1335599"/>
          </a:xfrm>
          <a:custGeom>
            <a:pathLst>
              <a:path extrusionOk="0" h="120000" w="120000">
                <a:moveTo>
                  <a:pt x="43238" y="111966"/>
                </a:moveTo>
                <a:lnTo>
                  <a:pt x="69994" y="120000"/>
                </a:lnTo>
                <a:lnTo>
                  <a:pt x="120000" y="45438"/>
                </a:lnTo>
                <a:lnTo>
                  <a:pt x="101044" y="50427"/>
                </a:lnTo>
                <a:lnTo>
                  <a:pt x="82194" y="0"/>
                </a:lnTo>
                <a:lnTo>
                  <a:pt x="0" y="98127"/>
                </a:lnTo>
                <a:lnTo>
                  <a:pt x="43238" y="111966"/>
                </a:lnTo>
                <a:close/>
              </a:path>
            </a:pathLst>
          </a:custGeom>
          <a:solidFill>
            <a:srgbClr val="9CD036"/>
          </a:solidFill>
          <a:ln>
            <a:noFill/>
          </a:ln>
        </p:spPr>
        <p:txBody>
          <a:bodyPr anchorCtr="0" anchor="t" bIns="45700" lIns="91425" rIns="91425" tIns="45700">
            <a:noAutofit/>
          </a:bodyPr>
          <a:lstStyle/>
          <a:p>
            <a:pPr indent="0" lvl="0" marL="0" marR="0" rtl="0" algn="l">
              <a:spcBef>
                <a:spcPts val="0"/>
              </a:spcBef>
              <a:buNone/>
            </a:pPr>
            <a:r>
              <a:t/>
            </a:r>
            <a:endParaRPr sz="3600">
              <a:solidFill>
                <a:srgbClr val="000000"/>
              </a:solidFill>
              <a:latin typeface="Calibri"/>
              <a:ea typeface="Calibri"/>
              <a:cs typeface="Calibri"/>
              <a:sym typeface="Calibri"/>
            </a:endParaRPr>
          </a:p>
        </p:txBody>
      </p:sp>
      <p:grpSp>
        <p:nvGrpSpPr>
          <p:cNvPr id="3196" name="Shape 3196"/>
          <p:cNvGrpSpPr/>
          <p:nvPr/>
        </p:nvGrpSpPr>
        <p:grpSpPr>
          <a:xfrm flipH="1">
            <a:off x="2977131" y="2061884"/>
            <a:ext cx="595230" cy="658747"/>
            <a:chOff x="-1" y="-1"/>
            <a:chExt cx="1190700" cy="1317758"/>
          </a:xfrm>
        </p:grpSpPr>
        <p:sp>
          <p:nvSpPr>
            <p:cNvPr id="3197" name="Shape 3197"/>
            <p:cNvSpPr/>
            <p:nvPr/>
          </p:nvSpPr>
          <p:spPr>
            <a:xfrm>
              <a:off x="511506" y="1042657"/>
              <a:ext cx="157200" cy="275100"/>
            </a:xfrm>
            <a:prstGeom prst="rect">
              <a:avLst/>
            </a:prstGeom>
            <a:solidFill>
              <a:srgbClr val="5D3E16"/>
            </a:solidFill>
            <a:ln>
              <a:noFill/>
            </a:ln>
            <a:effectLst>
              <a:outerShdw blurRad="711200" rotWithShape="0">
                <a:srgbClr val="000000">
                  <a:alpha val="74900"/>
                </a:srgbClr>
              </a:outerShdw>
            </a:effectLst>
          </p:spPr>
          <p:txBody>
            <a:bodyPr anchorCtr="0" anchor="t" bIns="22850" lIns="22850" rIns="22850" tIns="2285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198" name="Shape 3198"/>
            <p:cNvSpPr/>
            <p:nvPr/>
          </p:nvSpPr>
          <p:spPr>
            <a:xfrm>
              <a:off x="-1" y="-1"/>
              <a:ext cx="1190700" cy="1138500"/>
            </a:xfrm>
            <a:custGeom>
              <a:pathLst>
                <a:path extrusionOk="0" h="120000" w="120000">
                  <a:moveTo>
                    <a:pt x="0" y="120000"/>
                  </a:moveTo>
                  <a:lnTo>
                    <a:pt x="58888" y="0"/>
                  </a:lnTo>
                  <a:lnTo>
                    <a:pt x="120000" y="120000"/>
                  </a:lnTo>
                  <a:lnTo>
                    <a:pt x="0" y="120000"/>
                  </a:lnTo>
                  <a:close/>
                </a:path>
              </a:pathLst>
            </a:custGeom>
            <a:solidFill>
              <a:srgbClr val="0F9948"/>
            </a:solidFill>
            <a:ln>
              <a:noFill/>
            </a:ln>
          </p:spPr>
          <p:txBody>
            <a:bodyPr anchorCtr="0" anchor="t" bIns="22850" lIns="22850" rIns="22850" tIns="2285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199" name="Shape 3199"/>
            <p:cNvSpPr/>
            <p:nvPr/>
          </p:nvSpPr>
          <p:spPr>
            <a:xfrm>
              <a:off x="584345" y="-1"/>
              <a:ext cx="606300" cy="1138500"/>
            </a:xfrm>
            <a:custGeom>
              <a:pathLst>
                <a:path extrusionOk="0" h="120000" w="120000">
                  <a:moveTo>
                    <a:pt x="0" y="0"/>
                  </a:moveTo>
                  <a:lnTo>
                    <a:pt x="120000" y="120000"/>
                  </a:lnTo>
                  <a:lnTo>
                    <a:pt x="0" y="120000"/>
                  </a:lnTo>
                  <a:lnTo>
                    <a:pt x="0" y="0"/>
                  </a:lnTo>
                  <a:close/>
                </a:path>
              </a:pathLst>
            </a:custGeom>
            <a:solidFill>
              <a:srgbClr val="76C05C"/>
            </a:solidFill>
            <a:ln>
              <a:noFill/>
            </a:ln>
          </p:spPr>
          <p:txBody>
            <a:bodyPr anchorCtr="0" anchor="t" bIns="22850" lIns="22850" rIns="22850" tIns="2285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200" name="Shape 3200"/>
            <p:cNvSpPr/>
            <p:nvPr/>
          </p:nvSpPr>
          <p:spPr>
            <a:xfrm>
              <a:off x="500050" y="0"/>
              <a:ext cx="168600" cy="162000"/>
            </a:xfrm>
            <a:custGeom>
              <a:pathLst>
                <a:path extrusionOk="0" h="120000" w="120000">
                  <a:moveTo>
                    <a:pt x="0" y="120000"/>
                  </a:moveTo>
                  <a:lnTo>
                    <a:pt x="60000" y="0"/>
                  </a:lnTo>
                  <a:lnTo>
                    <a:pt x="120000" y="120000"/>
                  </a:lnTo>
                  <a:lnTo>
                    <a:pt x="0" y="120000"/>
                  </a:lnTo>
                  <a:close/>
                </a:path>
              </a:pathLst>
            </a:custGeom>
            <a:solidFill>
              <a:srgbClr val="76C05C"/>
            </a:solidFill>
            <a:ln>
              <a:noFill/>
            </a:ln>
          </p:spPr>
          <p:txBody>
            <a:bodyPr anchorCtr="0" anchor="t" bIns="22850" lIns="22850" rIns="22850" tIns="2285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201" name="Shape 3201"/>
            <p:cNvSpPr/>
            <p:nvPr/>
          </p:nvSpPr>
          <p:spPr>
            <a:xfrm>
              <a:off x="584345" y="0"/>
              <a:ext cx="84300" cy="162000"/>
            </a:xfrm>
            <a:custGeom>
              <a:pathLst>
                <a:path extrusionOk="0" h="120000" w="120000">
                  <a:moveTo>
                    <a:pt x="120000" y="120000"/>
                  </a:moveTo>
                  <a:lnTo>
                    <a:pt x="0" y="120000"/>
                  </a:lnTo>
                  <a:lnTo>
                    <a:pt x="120000" y="120000"/>
                  </a:lnTo>
                  <a:close/>
                </a:path>
              </a:pathLst>
            </a:custGeom>
            <a:solidFill>
              <a:srgbClr val="91CD7D"/>
            </a:solidFill>
            <a:ln>
              <a:noFill/>
            </a:ln>
          </p:spPr>
          <p:txBody>
            <a:bodyPr anchorCtr="0" anchor="t" bIns="22850" lIns="22850" rIns="22850" tIns="2285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202" name="Shape 3202"/>
            <p:cNvSpPr/>
            <p:nvPr/>
          </p:nvSpPr>
          <p:spPr>
            <a:xfrm>
              <a:off x="584345" y="0"/>
              <a:ext cx="84300" cy="162000"/>
            </a:xfrm>
            <a:custGeom>
              <a:pathLst>
                <a:path extrusionOk="0" h="120000" w="120000">
                  <a:moveTo>
                    <a:pt x="0" y="0"/>
                  </a:moveTo>
                  <a:lnTo>
                    <a:pt x="0" y="120000"/>
                  </a:lnTo>
                  <a:lnTo>
                    <a:pt x="120000" y="120000"/>
                  </a:lnTo>
                  <a:lnTo>
                    <a:pt x="0" y="0"/>
                  </a:lnTo>
                  <a:close/>
                </a:path>
              </a:pathLst>
            </a:custGeom>
            <a:solidFill>
              <a:srgbClr val="91CD7D"/>
            </a:solidFill>
            <a:ln>
              <a:noFill/>
            </a:ln>
          </p:spPr>
          <p:txBody>
            <a:bodyPr anchorCtr="0" anchor="t" bIns="22850" lIns="22850" rIns="22850" tIns="2285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sp>
        <p:nvSpPr>
          <p:cNvPr id="3203" name="Shape 3203"/>
          <p:cNvSpPr/>
          <p:nvPr/>
        </p:nvSpPr>
        <p:spPr>
          <a:xfrm>
            <a:off x="-975655" y="1461496"/>
            <a:ext cx="5108400" cy="1644000"/>
          </a:xfrm>
          <a:custGeom>
            <a:pathLst>
              <a:path extrusionOk="0" h="120000" w="120000">
                <a:moveTo>
                  <a:pt x="0" y="79083"/>
                </a:moveTo>
                <a:lnTo>
                  <a:pt x="47633" y="0"/>
                </a:lnTo>
                <a:lnTo>
                  <a:pt x="53727" y="16894"/>
                </a:lnTo>
                <a:lnTo>
                  <a:pt x="69166" y="63783"/>
                </a:lnTo>
                <a:lnTo>
                  <a:pt x="87750" y="64805"/>
                </a:lnTo>
                <a:lnTo>
                  <a:pt x="94572" y="94694"/>
                </a:lnTo>
                <a:lnTo>
                  <a:pt x="120000" y="111044"/>
                </a:lnTo>
                <a:lnTo>
                  <a:pt x="114094" y="120000"/>
                </a:lnTo>
                <a:lnTo>
                  <a:pt x="90655" y="110261"/>
                </a:lnTo>
                <a:lnTo>
                  <a:pt x="79394" y="111133"/>
                </a:lnTo>
                <a:lnTo>
                  <a:pt x="66555" y="101450"/>
                </a:lnTo>
                <a:lnTo>
                  <a:pt x="66233" y="101811"/>
                </a:lnTo>
                <a:lnTo>
                  <a:pt x="18994" y="99500"/>
                </a:lnTo>
                <a:lnTo>
                  <a:pt x="866" y="104155"/>
                </a:lnTo>
                <a:lnTo>
                  <a:pt x="0" y="79083"/>
                </a:lnTo>
                <a:close/>
              </a:path>
            </a:pathLst>
          </a:custGeom>
          <a:solidFill>
            <a:srgbClr val="00B2A9"/>
          </a:solidFill>
          <a:ln>
            <a:noFill/>
          </a:ln>
        </p:spPr>
        <p:txBody>
          <a:bodyPr anchorCtr="0" anchor="t" bIns="45700" lIns="91425" rIns="91425" tIns="45700">
            <a:noAutofit/>
          </a:bodyPr>
          <a:lstStyle/>
          <a:p>
            <a:pPr indent="0" lvl="0" marL="0" marR="0" rtl="0" algn="l">
              <a:spcBef>
                <a:spcPts val="0"/>
              </a:spcBef>
              <a:buNone/>
            </a:pPr>
            <a:r>
              <a:t/>
            </a:r>
            <a:endParaRPr sz="3600">
              <a:solidFill>
                <a:srgbClr val="000000"/>
              </a:solidFill>
              <a:latin typeface="Calibri"/>
              <a:ea typeface="Calibri"/>
              <a:cs typeface="Calibri"/>
              <a:sym typeface="Calibri"/>
            </a:endParaRPr>
          </a:p>
        </p:txBody>
      </p:sp>
      <p:sp>
        <p:nvSpPr>
          <p:cNvPr id="3204" name="Shape 3204"/>
          <p:cNvSpPr/>
          <p:nvPr/>
        </p:nvSpPr>
        <p:spPr>
          <a:xfrm>
            <a:off x="-370478" y="2043378"/>
            <a:ext cx="2039700" cy="654000"/>
          </a:xfrm>
          <a:custGeom>
            <a:pathLst>
              <a:path extrusionOk="0" h="120000" w="120000">
                <a:moveTo>
                  <a:pt x="120000" y="19122"/>
                </a:moveTo>
                <a:lnTo>
                  <a:pt x="104594" y="0"/>
                </a:lnTo>
                <a:lnTo>
                  <a:pt x="0" y="32761"/>
                </a:lnTo>
                <a:lnTo>
                  <a:pt x="3283" y="120000"/>
                </a:lnTo>
                <a:lnTo>
                  <a:pt x="120000" y="19122"/>
                </a:lnTo>
                <a:close/>
              </a:path>
            </a:pathLst>
          </a:custGeom>
          <a:solidFill>
            <a:srgbClr val="64CCC9"/>
          </a:solidFill>
          <a:ln>
            <a:noFill/>
          </a:ln>
        </p:spPr>
        <p:txBody>
          <a:bodyPr anchorCtr="0" anchor="t" bIns="45700" lIns="91425" rIns="91425" tIns="45700">
            <a:noAutofit/>
          </a:bodyPr>
          <a:lstStyle/>
          <a:p>
            <a:pPr indent="0" lvl="0" marL="0" marR="0" rtl="0" algn="l">
              <a:spcBef>
                <a:spcPts val="0"/>
              </a:spcBef>
              <a:buNone/>
            </a:pPr>
            <a:r>
              <a:t/>
            </a:r>
            <a:endParaRPr sz="3600">
              <a:solidFill>
                <a:srgbClr val="000000"/>
              </a:solidFill>
              <a:latin typeface="Calibri"/>
              <a:ea typeface="Calibri"/>
              <a:cs typeface="Calibri"/>
              <a:sym typeface="Calibri"/>
            </a:endParaRPr>
          </a:p>
        </p:txBody>
      </p:sp>
      <p:sp>
        <p:nvSpPr>
          <p:cNvPr id="3205" name="Shape 3205"/>
          <p:cNvSpPr/>
          <p:nvPr/>
        </p:nvSpPr>
        <p:spPr>
          <a:xfrm>
            <a:off x="5094983" y="1794225"/>
            <a:ext cx="5207399" cy="1276200"/>
          </a:xfrm>
          <a:custGeom>
            <a:pathLst>
              <a:path extrusionOk="0" h="120000" w="120000">
                <a:moveTo>
                  <a:pt x="0" y="84416"/>
                </a:moveTo>
                <a:lnTo>
                  <a:pt x="30994" y="95644"/>
                </a:lnTo>
                <a:lnTo>
                  <a:pt x="52261" y="93083"/>
                </a:lnTo>
                <a:lnTo>
                  <a:pt x="120000" y="120000"/>
                </a:lnTo>
                <a:lnTo>
                  <a:pt x="114322" y="83361"/>
                </a:lnTo>
                <a:lnTo>
                  <a:pt x="95305" y="59450"/>
                </a:lnTo>
                <a:lnTo>
                  <a:pt x="95605" y="41311"/>
                </a:lnTo>
                <a:lnTo>
                  <a:pt x="80194" y="39255"/>
                </a:lnTo>
                <a:lnTo>
                  <a:pt x="58694" y="72450"/>
                </a:lnTo>
                <a:lnTo>
                  <a:pt x="70972" y="17633"/>
                </a:lnTo>
                <a:lnTo>
                  <a:pt x="64422" y="0"/>
                </a:lnTo>
                <a:lnTo>
                  <a:pt x="50666" y="28200"/>
                </a:lnTo>
                <a:lnTo>
                  <a:pt x="43700" y="7400"/>
                </a:lnTo>
                <a:lnTo>
                  <a:pt x="0" y="84416"/>
                </a:lnTo>
                <a:close/>
              </a:path>
            </a:pathLst>
          </a:custGeom>
          <a:solidFill>
            <a:srgbClr val="9CD036"/>
          </a:solidFill>
          <a:ln>
            <a:noFill/>
          </a:ln>
        </p:spPr>
        <p:txBody>
          <a:bodyPr anchorCtr="0" anchor="t" bIns="45700" lIns="91425" rIns="91425" tIns="45700">
            <a:noAutofit/>
          </a:bodyPr>
          <a:lstStyle/>
          <a:p>
            <a:pPr indent="0" lvl="0" marL="0" marR="0" rtl="0" algn="l">
              <a:spcBef>
                <a:spcPts val="0"/>
              </a:spcBef>
              <a:buNone/>
            </a:pPr>
            <a:r>
              <a:t/>
            </a:r>
            <a:endParaRPr sz="3600">
              <a:solidFill>
                <a:srgbClr val="000000"/>
              </a:solidFill>
              <a:latin typeface="Calibri"/>
              <a:ea typeface="Calibri"/>
              <a:cs typeface="Calibri"/>
              <a:sym typeface="Calibri"/>
            </a:endParaRPr>
          </a:p>
        </p:txBody>
      </p:sp>
      <p:sp>
        <p:nvSpPr>
          <p:cNvPr id="3206" name="Shape 3206"/>
          <p:cNvSpPr/>
          <p:nvPr/>
        </p:nvSpPr>
        <p:spPr>
          <a:xfrm>
            <a:off x="1592308" y="2338130"/>
            <a:ext cx="1208100" cy="519900"/>
          </a:xfrm>
          <a:custGeom>
            <a:pathLst>
              <a:path extrusionOk="0" h="120000" w="120000">
                <a:moveTo>
                  <a:pt x="26550" y="118750"/>
                </a:moveTo>
                <a:lnTo>
                  <a:pt x="120000" y="54727"/>
                </a:lnTo>
                <a:lnTo>
                  <a:pt x="115594" y="1861"/>
                </a:lnTo>
                <a:lnTo>
                  <a:pt x="38255" y="0"/>
                </a:lnTo>
                <a:lnTo>
                  <a:pt x="35711" y="36594"/>
                </a:lnTo>
                <a:lnTo>
                  <a:pt x="0" y="120000"/>
                </a:lnTo>
                <a:lnTo>
                  <a:pt x="26550" y="118750"/>
                </a:lnTo>
                <a:close/>
              </a:path>
            </a:pathLst>
          </a:custGeom>
          <a:solidFill>
            <a:srgbClr val="64CCC9">
              <a:alpha val="59609"/>
            </a:srgbClr>
          </a:solidFill>
          <a:ln>
            <a:noFill/>
          </a:ln>
        </p:spPr>
        <p:txBody>
          <a:bodyPr anchorCtr="0" anchor="t" bIns="45700" lIns="91425" rIns="91425" tIns="45700">
            <a:noAutofit/>
          </a:bodyPr>
          <a:lstStyle/>
          <a:p>
            <a:pPr indent="0" lvl="0" marL="0" marR="0" rtl="0" algn="l">
              <a:spcBef>
                <a:spcPts val="0"/>
              </a:spcBef>
              <a:buNone/>
            </a:pPr>
            <a:r>
              <a:t/>
            </a:r>
            <a:endParaRPr sz="3600">
              <a:solidFill>
                <a:srgbClr val="000000"/>
              </a:solidFill>
              <a:latin typeface="Calibri"/>
              <a:ea typeface="Calibri"/>
              <a:cs typeface="Calibri"/>
              <a:sym typeface="Calibri"/>
            </a:endParaRPr>
          </a:p>
        </p:txBody>
      </p:sp>
      <p:sp>
        <p:nvSpPr>
          <p:cNvPr id="3207" name="Shape 3207"/>
          <p:cNvSpPr/>
          <p:nvPr/>
        </p:nvSpPr>
        <p:spPr>
          <a:xfrm>
            <a:off x="2885762" y="2756243"/>
            <a:ext cx="1015800" cy="348300"/>
          </a:xfrm>
          <a:custGeom>
            <a:pathLst>
              <a:path extrusionOk="0" h="120000" w="120000">
                <a:moveTo>
                  <a:pt x="117500" y="120000"/>
                </a:moveTo>
                <a:lnTo>
                  <a:pt x="120000" y="61844"/>
                </a:lnTo>
                <a:lnTo>
                  <a:pt x="18733" y="0"/>
                </a:lnTo>
                <a:lnTo>
                  <a:pt x="0" y="77127"/>
                </a:lnTo>
                <a:lnTo>
                  <a:pt x="117500" y="120000"/>
                </a:lnTo>
                <a:close/>
              </a:path>
            </a:pathLst>
          </a:custGeom>
          <a:solidFill>
            <a:srgbClr val="64CCC9">
              <a:alpha val="59609"/>
            </a:srgbClr>
          </a:solidFill>
          <a:ln>
            <a:noFill/>
          </a:ln>
        </p:spPr>
        <p:txBody>
          <a:bodyPr anchorCtr="0" anchor="t" bIns="45700" lIns="91425" rIns="91425" tIns="45700">
            <a:noAutofit/>
          </a:bodyPr>
          <a:lstStyle/>
          <a:p>
            <a:pPr indent="0" lvl="0" marL="0" marR="0" rtl="0" algn="l">
              <a:spcBef>
                <a:spcPts val="0"/>
              </a:spcBef>
              <a:buNone/>
            </a:pPr>
            <a:r>
              <a:t/>
            </a:r>
            <a:endParaRPr sz="3600">
              <a:solidFill>
                <a:srgbClr val="000000"/>
              </a:solidFill>
              <a:latin typeface="Calibri"/>
              <a:ea typeface="Calibri"/>
              <a:cs typeface="Calibri"/>
              <a:sym typeface="Calibri"/>
            </a:endParaRPr>
          </a:p>
        </p:txBody>
      </p:sp>
      <p:sp>
        <p:nvSpPr>
          <p:cNvPr id="3208" name="Shape 3208"/>
          <p:cNvSpPr/>
          <p:nvPr/>
        </p:nvSpPr>
        <p:spPr>
          <a:xfrm>
            <a:off x="5017835" y="1780724"/>
            <a:ext cx="603000" cy="708000"/>
          </a:xfrm>
          <a:custGeom>
            <a:pathLst>
              <a:path extrusionOk="0" h="120000" w="120000">
                <a:moveTo>
                  <a:pt x="54950" y="106211"/>
                </a:moveTo>
                <a:lnTo>
                  <a:pt x="120000" y="41177"/>
                </a:lnTo>
                <a:lnTo>
                  <a:pt x="93311" y="0"/>
                </a:lnTo>
                <a:lnTo>
                  <a:pt x="0" y="120000"/>
                </a:lnTo>
                <a:lnTo>
                  <a:pt x="54950" y="106211"/>
                </a:lnTo>
                <a:close/>
              </a:path>
            </a:pathLst>
          </a:custGeom>
          <a:solidFill>
            <a:srgbClr val="9CD036"/>
          </a:solidFill>
          <a:ln>
            <a:noFill/>
          </a:ln>
        </p:spPr>
        <p:txBody>
          <a:bodyPr anchorCtr="0" anchor="t" bIns="45700" lIns="91425" rIns="91425" tIns="45700">
            <a:noAutofit/>
          </a:bodyPr>
          <a:lstStyle/>
          <a:p>
            <a:pPr indent="0" lvl="0" marL="0" marR="0" rtl="0" algn="l">
              <a:spcBef>
                <a:spcPts val="0"/>
              </a:spcBef>
              <a:buNone/>
            </a:pPr>
            <a:r>
              <a:t/>
            </a:r>
            <a:endParaRPr sz="3600">
              <a:solidFill>
                <a:srgbClr val="000000"/>
              </a:solidFill>
              <a:latin typeface="Calibri"/>
              <a:ea typeface="Calibri"/>
              <a:cs typeface="Calibri"/>
              <a:sym typeface="Calibri"/>
            </a:endParaRPr>
          </a:p>
        </p:txBody>
      </p:sp>
      <p:sp>
        <p:nvSpPr>
          <p:cNvPr id="3209" name="Shape 3209"/>
          <p:cNvSpPr/>
          <p:nvPr/>
        </p:nvSpPr>
        <p:spPr>
          <a:xfrm>
            <a:off x="2409781" y="2628642"/>
            <a:ext cx="496500" cy="366600"/>
          </a:xfrm>
          <a:custGeom>
            <a:pathLst>
              <a:path extrusionOk="0" h="120000" w="120000">
                <a:moveTo>
                  <a:pt x="110044" y="112177"/>
                </a:moveTo>
                <a:lnTo>
                  <a:pt x="120000" y="40672"/>
                </a:lnTo>
                <a:lnTo>
                  <a:pt x="97550" y="0"/>
                </a:lnTo>
                <a:lnTo>
                  <a:pt x="0" y="120000"/>
                </a:lnTo>
                <a:lnTo>
                  <a:pt x="110044" y="112177"/>
                </a:lnTo>
                <a:close/>
              </a:path>
            </a:pathLst>
          </a:custGeom>
          <a:solidFill>
            <a:srgbClr val="64CCC9">
              <a:alpha val="59609"/>
            </a:srgbClr>
          </a:solidFill>
          <a:ln>
            <a:noFill/>
          </a:ln>
        </p:spPr>
        <p:txBody>
          <a:bodyPr anchorCtr="0" anchor="t" bIns="45700" lIns="91425" rIns="91425" tIns="45700">
            <a:noAutofit/>
          </a:bodyPr>
          <a:lstStyle/>
          <a:p>
            <a:pPr indent="0" lvl="0" marL="0" marR="0" rtl="0" algn="l">
              <a:spcBef>
                <a:spcPts val="0"/>
              </a:spcBef>
              <a:buNone/>
            </a:pPr>
            <a:r>
              <a:t/>
            </a:r>
            <a:endParaRPr sz="3600">
              <a:solidFill>
                <a:srgbClr val="000000"/>
              </a:solidFill>
              <a:latin typeface="Calibri"/>
              <a:ea typeface="Calibri"/>
              <a:cs typeface="Calibri"/>
              <a:sym typeface="Calibri"/>
            </a:endParaRPr>
          </a:p>
        </p:txBody>
      </p:sp>
      <p:grpSp>
        <p:nvGrpSpPr>
          <p:cNvPr id="3210" name="Shape 3210"/>
          <p:cNvGrpSpPr/>
          <p:nvPr/>
        </p:nvGrpSpPr>
        <p:grpSpPr>
          <a:xfrm>
            <a:off x="1913491" y="2570050"/>
            <a:ext cx="468267" cy="708068"/>
            <a:chOff x="-2" y="-1"/>
            <a:chExt cx="936721" cy="1416420"/>
          </a:xfrm>
        </p:grpSpPr>
        <p:pic>
          <p:nvPicPr>
            <p:cNvPr id="3211" name="Shape 3211"/>
            <p:cNvPicPr preferRelativeResize="0"/>
            <p:nvPr/>
          </p:nvPicPr>
          <p:blipFill rotWithShape="1">
            <a:blip r:embed="rId3">
              <a:alphaModFix/>
            </a:blip>
            <a:srcRect b="0" l="0" r="0" t="0"/>
            <a:stretch/>
          </p:blipFill>
          <p:spPr>
            <a:xfrm rot="10800000">
              <a:off x="392712" y="1212419"/>
              <a:ext cx="151500" cy="204000"/>
            </a:xfrm>
            <a:prstGeom prst="rect">
              <a:avLst/>
            </a:prstGeom>
            <a:noFill/>
            <a:ln>
              <a:noFill/>
            </a:ln>
            <a:effectLst>
              <a:outerShdw blurRad="711200" rotWithShape="0">
                <a:srgbClr val="000000">
                  <a:alpha val="74900"/>
                </a:srgbClr>
              </a:outerShdw>
            </a:effectLst>
          </p:spPr>
        </p:pic>
        <p:grpSp>
          <p:nvGrpSpPr>
            <p:cNvPr id="3212" name="Shape 3212"/>
            <p:cNvGrpSpPr/>
            <p:nvPr/>
          </p:nvGrpSpPr>
          <p:grpSpPr>
            <a:xfrm>
              <a:off x="-2" y="-1"/>
              <a:ext cx="936721" cy="1220700"/>
              <a:chOff x="-1" y="-1"/>
              <a:chExt cx="936721" cy="1220700"/>
            </a:xfrm>
          </p:grpSpPr>
          <p:sp>
            <p:nvSpPr>
              <p:cNvPr id="3213" name="Shape 3213"/>
              <p:cNvSpPr/>
              <p:nvPr/>
            </p:nvSpPr>
            <p:spPr>
              <a:xfrm>
                <a:off x="-1" y="-1"/>
                <a:ext cx="468300" cy="1220700"/>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22850" lIns="22850" rIns="22850" tIns="2285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214" name="Shape 3214"/>
              <p:cNvSpPr/>
              <p:nvPr/>
            </p:nvSpPr>
            <p:spPr>
              <a:xfrm>
                <a:off x="468420" y="-1"/>
                <a:ext cx="468300" cy="1220700"/>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0F9948"/>
              </a:solidFill>
              <a:ln>
                <a:noFill/>
              </a:ln>
            </p:spPr>
            <p:txBody>
              <a:bodyPr anchorCtr="0" anchor="t" bIns="22850" lIns="22850" rIns="22850" tIns="2285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grpSp>
      <p:grpSp>
        <p:nvGrpSpPr>
          <p:cNvPr id="3215" name="Shape 3215"/>
          <p:cNvGrpSpPr/>
          <p:nvPr/>
        </p:nvGrpSpPr>
        <p:grpSpPr>
          <a:xfrm flipH="1">
            <a:off x="2755523" y="1742465"/>
            <a:ext cx="165762" cy="183360"/>
            <a:chOff x="-1" y="-1"/>
            <a:chExt cx="331592" cy="366793"/>
          </a:xfrm>
        </p:grpSpPr>
        <p:sp>
          <p:nvSpPr>
            <p:cNvPr id="3216" name="Shape 3216"/>
            <p:cNvSpPr/>
            <p:nvPr/>
          </p:nvSpPr>
          <p:spPr>
            <a:xfrm>
              <a:off x="142412" y="290292"/>
              <a:ext cx="43800" cy="76500"/>
            </a:xfrm>
            <a:prstGeom prst="rect">
              <a:avLst/>
            </a:prstGeom>
            <a:solidFill>
              <a:srgbClr val="5D3E16"/>
            </a:solidFill>
            <a:ln>
              <a:noFill/>
            </a:ln>
          </p:spPr>
          <p:txBody>
            <a:bodyPr anchorCtr="0" anchor="t" bIns="22850" lIns="22850" rIns="22850" tIns="2285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217" name="Shape 3217"/>
            <p:cNvSpPr/>
            <p:nvPr/>
          </p:nvSpPr>
          <p:spPr>
            <a:xfrm>
              <a:off x="0" y="0"/>
              <a:ext cx="331500" cy="317100"/>
            </a:xfrm>
            <a:custGeom>
              <a:pathLst>
                <a:path extrusionOk="0" h="120000" w="120000">
                  <a:moveTo>
                    <a:pt x="0" y="120000"/>
                  </a:moveTo>
                  <a:lnTo>
                    <a:pt x="58888" y="0"/>
                  </a:lnTo>
                  <a:lnTo>
                    <a:pt x="120000" y="120000"/>
                  </a:lnTo>
                  <a:lnTo>
                    <a:pt x="0" y="120000"/>
                  </a:lnTo>
                  <a:close/>
                </a:path>
              </a:pathLst>
            </a:custGeom>
            <a:solidFill>
              <a:srgbClr val="0F9948"/>
            </a:solidFill>
            <a:ln>
              <a:noFill/>
            </a:ln>
          </p:spPr>
          <p:txBody>
            <a:bodyPr anchorCtr="0" anchor="t" bIns="22850" lIns="22850" rIns="22850" tIns="2285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218" name="Shape 3218"/>
            <p:cNvSpPr/>
            <p:nvPr/>
          </p:nvSpPr>
          <p:spPr>
            <a:xfrm>
              <a:off x="162691" y="0"/>
              <a:ext cx="168900" cy="317100"/>
            </a:xfrm>
            <a:custGeom>
              <a:pathLst>
                <a:path extrusionOk="0" h="120000" w="120000">
                  <a:moveTo>
                    <a:pt x="0" y="0"/>
                  </a:moveTo>
                  <a:lnTo>
                    <a:pt x="120000" y="120000"/>
                  </a:lnTo>
                  <a:lnTo>
                    <a:pt x="0" y="120000"/>
                  </a:lnTo>
                  <a:lnTo>
                    <a:pt x="0" y="0"/>
                  </a:lnTo>
                  <a:close/>
                </a:path>
              </a:pathLst>
            </a:custGeom>
            <a:solidFill>
              <a:srgbClr val="76C05C"/>
            </a:solidFill>
            <a:ln>
              <a:noFill/>
            </a:ln>
          </p:spPr>
          <p:txBody>
            <a:bodyPr anchorCtr="0" anchor="t" bIns="22850" lIns="22850" rIns="22850" tIns="2285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219" name="Shape 3219"/>
            <p:cNvSpPr/>
            <p:nvPr/>
          </p:nvSpPr>
          <p:spPr>
            <a:xfrm>
              <a:off x="139221" y="0"/>
              <a:ext cx="46800" cy="45000"/>
            </a:xfrm>
            <a:custGeom>
              <a:pathLst>
                <a:path extrusionOk="0" h="120000" w="120000">
                  <a:moveTo>
                    <a:pt x="0" y="120000"/>
                  </a:moveTo>
                  <a:lnTo>
                    <a:pt x="60000" y="0"/>
                  </a:lnTo>
                  <a:lnTo>
                    <a:pt x="120000" y="120000"/>
                  </a:lnTo>
                  <a:lnTo>
                    <a:pt x="0" y="120000"/>
                  </a:lnTo>
                  <a:close/>
                </a:path>
              </a:pathLst>
            </a:custGeom>
            <a:solidFill>
              <a:srgbClr val="76C05C"/>
            </a:solidFill>
            <a:ln>
              <a:noFill/>
            </a:ln>
          </p:spPr>
          <p:txBody>
            <a:bodyPr anchorCtr="0" anchor="t" bIns="22850" lIns="22850" rIns="22850" tIns="2285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220" name="Shape 3220"/>
            <p:cNvSpPr/>
            <p:nvPr/>
          </p:nvSpPr>
          <p:spPr>
            <a:xfrm>
              <a:off x="162691" y="0"/>
              <a:ext cx="23400" cy="45000"/>
            </a:xfrm>
            <a:custGeom>
              <a:pathLst>
                <a:path extrusionOk="0" h="120000" w="120000">
                  <a:moveTo>
                    <a:pt x="120000" y="120000"/>
                  </a:moveTo>
                  <a:lnTo>
                    <a:pt x="0" y="120000"/>
                  </a:lnTo>
                  <a:lnTo>
                    <a:pt x="120000" y="120000"/>
                  </a:lnTo>
                  <a:close/>
                </a:path>
              </a:pathLst>
            </a:custGeom>
            <a:solidFill>
              <a:srgbClr val="91CD7D"/>
            </a:solidFill>
            <a:ln>
              <a:noFill/>
            </a:ln>
          </p:spPr>
          <p:txBody>
            <a:bodyPr anchorCtr="0" anchor="t" bIns="22850" lIns="22850" rIns="22850" tIns="2285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221" name="Shape 3221"/>
            <p:cNvSpPr/>
            <p:nvPr/>
          </p:nvSpPr>
          <p:spPr>
            <a:xfrm>
              <a:off x="162691" y="0"/>
              <a:ext cx="23400" cy="45000"/>
            </a:xfrm>
            <a:custGeom>
              <a:pathLst>
                <a:path extrusionOk="0" h="120000" w="120000">
                  <a:moveTo>
                    <a:pt x="0" y="0"/>
                  </a:moveTo>
                  <a:lnTo>
                    <a:pt x="0" y="120000"/>
                  </a:lnTo>
                  <a:lnTo>
                    <a:pt x="120000" y="120000"/>
                  </a:lnTo>
                  <a:lnTo>
                    <a:pt x="0" y="0"/>
                  </a:lnTo>
                  <a:close/>
                </a:path>
              </a:pathLst>
            </a:custGeom>
            <a:solidFill>
              <a:srgbClr val="91CD7D"/>
            </a:solidFill>
            <a:ln>
              <a:noFill/>
            </a:ln>
          </p:spPr>
          <p:txBody>
            <a:bodyPr anchorCtr="0" anchor="t" bIns="22850" lIns="22850" rIns="22850" tIns="2285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grpSp>
        <p:nvGrpSpPr>
          <p:cNvPr id="3222" name="Shape 3222"/>
          <p:cNvGrpSpPr/>
          <p:nvPr/>
        </p:nvGrpSpPr>
        <p:grpSpPr>
          <a:xfrm>
            <a:off x="1016470" y="2628279"/>
            <a:ext cx="393148" cy="594292"/>
            <a:chOff x="-2" y="-1"/>
            <a:chExt cx="786454" cy="1188821"/>
          </a:xfrm>
        </p:grpSpPr>
        <p:pic>
          <p:nvPicPr>
            <p:cNvPr id="3223" name="Shape 3223"/>
            <p:cNvPicPr preferRelativeResize="0"/>
            <p:nvPr/>
          </p:nvPicPr>
          <p:blipFill rotWithShape="1">
            <a:blip r:embed="rId3">
              <a:alphaModFix/>
            </a:blip>
            <a:srcRect b="0" l="0" r="0" t="0"/>
            <a:stretch/>
          </p:blipFill>
          <p:spPr>
            <a:xfrm rot="10800000">
              <a:off x="329566" y="1017520"/>
              <a:ext cx="127200" cy="171300"/>
            </a:xfrm>
            <a:prstGeom prst="rect">
              <a:avLst/>
            </a:prstGeom>
            <a:noFill/>
            <a:ln>
              <a:noFill/>
            </a:ln>
          </p:spPr>
        </p:pic>
        <p:grpSp>
          <p:nvGrpSpPr>
            <p:cNvPr id="3224" name="Shape 3224"/>
            <p:cNvGrpSpPr/>
            <p:nvPr/>
          </p:nvGrpSpPr>
          <p:grpSpPr>
            <a:xfrm>
              <a:off x="-2" y="-1"/>
              <a:ext cx="786454" cy="1024500"/>
              <a:chOff x="-1" y="-1"/>
              <a:chExt cx="786454" cy="1024500"/>
            </a:xfrm>
          </p:grpSpPr>
          <p:sp>
            <p:nvSpPr>
              <p:cNvPr id="3225" name="Shape 3225"/>
              <p:cNvSpPr/>
              <p:nvPr/>
            </p:nvSpPr>
            <p:spPr>
              <a:xfrm>
                <a:off x="0" y="-1"/>
                <a:ext cx="393300" cy="1024500"/>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22850" lIns="22850" rIns="22850" tIns="2285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226" name="Shape 3226"/>
              <p:cNvSpPr/>
              <p:nvPr/>
            </p:nvSpPr>
            <p:spPr>
              <a:xfrm>
                <a:off x="393153" y="-1"/>
                <a:ext cx="393300" cy="1024500"/>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0F9948"/>
              </a:solidFill>
              <a:ln>
                <a:noFill/>
              </a:ln>
            </p:spPr>
            <p:txBody>
              <a:bodyPr anchorCtr="0" anchor="t" bIns="22850" lIns="22850" rIns="22850" tIns="2285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grpSp>
      <p:grpSp>
        <p:nvGrpSpPr>
          <p:cNvPr id="3227" name="Shape 3227"/>
          <p:cNvGrpSpPr/>
          <p:nvPr/>
        </p:nvGrpSpPr>
        <p:grpSpPr>
          <a:xfrm>
            <a:off x="11364803" y="1984209"/>
            <a:ext cx="766279" cy="1158629"/>
            <a:chOff x="-2" y="-1"/>
            <a:chExt cx="865265" cy="1308299"/>
          </a:xfrm>
        </p:grpSpPr>
        <p:pic>
          <p:nvPicPr>
            <p:cNvPr id="3228" name="Shape 3228"/>
            <p:cNvPicPr preferRelativeResize="0"/>
            <p:nvPr/>
          </p:nvPicPr>
          <p:blipFill rotWithShape="1">
            <a:blip r:embed="rId3">
              <a:alphaModFix/>
            </a:blip>
            <a:srcRect b="0" l="0" r="0" t="0"/>
            <a:stretch/>
          </p:blipFill>
          <p:spPr>
            <a:xfrm rot="10800000">
              <a:off x="362570" y="1119898"/>
              <a:ext cx="140100" cy="188400"/>
            </a:xfrm>
            <a:prstGeom prst="rect">
              <a:avLst/>
            </a:prstGeom>
            <a:noFill/>
            <a:ln>
              <a:noFill/>
            </a:ln>
            <a:effectLst>
              <a:outerShdw blurRad="711200" rotWithShape="0">
                <a:srgbClr val="000000">
                  <a:alpha val="74900"/>
                </a:srgbClr>
              </a:outerShdw>
            </a:effectLst>
          </p:spPr>
        </p:pic>
        <p:grpSp>
          <p:nvGrpSpPr>
            <p:cNvPr id="3229" name="Shape 3229"/>
            <p:cNvGrpSpPr/>
            <p:nvPr/>
          </p:nvGrpSpPr>
          <p:grpSpPr>
            <a:xfrm>
              <a:off x="-2" y="-1"/>
              <a:ext cx="865265" cy="1127400"/>
              <a:chOff x="-1" y="-1"/>
              <a:chExt cx="865265" cy="1127400"/>
            </a:xfrm>
          </p:grpSpPr>
          <p:sp>
            <p:nvSpPr>
              <p:cNvPr id="3230" name="Shape 3230"/>
              <p:cNvSpPr/>
              <p:nvPr/>
            </p:nvSpPr>
            <p:spPr>
              <a:xfrm>
                <a:off x="-1" y="-1"/>
                <a:ext cx="432600" cy="1127400"/>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22850" lIns="22850" rIns="22850" tIns="2285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231" name="Shape 3231"/>
              <p:cNvSpPr/>
              <p:nvPr/>
            </p:nvSpPr>
            <p:spPr>
              <a:xfrm>
                <a:off x="432664" y="-1"/>
                <a:ext cx="432600" cy="1127400"/>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0F9948"/>
              </a:solidFill>
              <a:ln>
                <a:noFill/>
              </a:ln>
            </p:spPr>
            <p:txBody>
              <a:bodyPr anchorCtr="0" anchor="t" bIns="22850" lIns="22850" rIns="22850" tIns="2285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grpSp>
      <p:grpSp>
        <p:nvGrpSpPr>
          <p:cNvPr id="3232" name="Shape 3232"/>
          <p:cNvGrpSpPr/>
          <p:nvPr/>
        </p:nvGrpSpPr>
        <p:grpSpPr>
          <a:xfrm>
            <a:off x="3518323" y="1700079"/>
            <a:ext cx="6358128" cy="4449646"/>
            <a:chOff x="-1201834" y="5330"/>
            <a:chExt cx="12718800" cy="8901073"/>
          </a:xfrm>
        </p:grpSpPr>
        <p:sp>
          <p:nvSpPr>
            <p:cNvPr id="3233" name="Shape 3233"/>
            <p:cNvSpPr/>
            <p:nvPr/>
          </p:nvSpPr>
          <p:spPr>
            <a:xfrm>
              <a:off x="7530653" y="7172185"/>
              <a:ext cx="729600" cy="1668000"/>
            </a:xfrm>
            <a:custGeom>
              <a:pathLst>
                <a:path extrusionOk="0" h="120000" w="120000">
                  <a:moveTo>
                    <a:pt x="0" y="120000"/>
                  </a:moveTo>
                  <a:lnTo>
                    <a:pt x="120000" y="120000"/>
                  </a:lnTo>
                  <a:lnTo>
                    <a:pt x="120000" y="0"/>
                  </a:lnTo>
                  <a:lnTo>
                    <a:pt x="0" y="0"/>
                  </a:lnTo>
                  <a:cubicBezTo>
                    <a:pt x="0" y="0"/>
                    <a:pt x="0" y="120000"/>
                    <a:pt x="0" y="120000"/>
                  </a:cubicBezTo>
                  <a:close/>
                </a:path>
              </a:pathLst>
            </a:custGeom>
            <a:solidFill>
              <a:srgbClr val="4A3116"/>
            </a:solidFill>
            <a:ln>
              <a:noFill/>
            </a:ln>
          </p:spPr>
          <p:txBody>
            <a:bodyPr anchorCtr="0" anchor="ctr" bIns="19025" lIns="19025" rIns="19025" tIns="19025">
              <a:noAutofit/>
            </a:bodyPr>
            <a:lstStyle/>
            <a:p>
              <a:pPr indent="0" lvl="0" marL="0" marR="0" rtl="0" algn="l">
                <a:spcBef>
                  <a:spcPts val="0"/>
                </a:spcBef>
                <a:buNone/>
              </a:pPr>
              <a:r>
                <a:t/>
              </a:r>
              <a:endParaRPr sz="1500">
                <a:solidFill>
                  <a:srgbClr val="1C1C1C"/>
                </a:solidFill>
                <a:latin typeface="Gill Sans"/>
                <a:ea typeface="Gill Sans"/>
                <a:cs typeface="Gill Sans"/>
                <a:sym typeface="Gill Sans"/>
              </a:endParaRPr>
            </a:p>
          </p:txBody>
        </p:sp>
        <p:sp>
          <p:nvSpPr>
            <p:cNvPr id="3234" name="Shape 3234"/>
            <p:cNvSpPr/>
            <p:nvPr/>
          </p:nvSpPr>
          <p:spPr>
            <a:xfrm>
              <a:off x="2076631" y="7202843"/>
              <a:ext cx="747600" cy="1637100"/>
            </a:xfrm>
            <a:custGeom>
              <a:pathLst>
                <a:path extrusionOk="0" h="120000" w="120000">
                  <a:moveTo>
                    <a:pt x="119938" y="0"/>
                  </a:moveTo>
                  <a:lnTo>
                    <a:pt x="0" y="4927"/>
                  </a:lnTo>
                  <a:lnTo>
                    <a:pt x="2916" y="7661"/>
                  </a:lnTo>
                  <a:lnTo>
                    <a:pt x="2916" y="120000"/>
                  </a:lnTo>
                  <a:lnTo>
                    <a:pt x="120000" y="120000"/>
                  </a:lnTo>
                  <a:lnTo>
                    <a:pt x="120000" y="0"/>
                  </a:lnTo>
                  <a:cubicBezTo>
                    <a:pt x="120000" y="0"/>
                    <a:pt x="119938" y="0"/>
                    <a:pt x="119938" y="0"/>
                  </a:cubicBezTo>
                  <a:close/>
                </a:path>
              </a:pathLst>
            </a:custGeom>
            <a:solidFill>
              <a:srgbClr val="4A3116"/>
            </a:solidFill>
            <a:ln>
              <a:noFill/>
            </a:ln>
          </p:spPr>
          <p:txBody>
            <a:bodyPr anchorCtr="0" anchor="ctr" bIns="19025" lIns="19025" rIns="19025" tIns="19025">
              <a:noAutofit/>
            </a:bodyPr>
            <a:lstStyle/>
            <a:p>
              <a:pPr indent="0" lvl="0" marL="0" marR="0" rtl="0" algn="l">
                <a:spcBef>
                  <a:spcPts val="0"/>
                </a:spcBef>
                <a:buNone/>
              </a:pPr>
              <a:r>
                <a:t/>
              </a:r>
              <a:endParaRPr sz="1500">
                <a:solidFill>
                  <a:srgbClr val="1C1C1C"/>
                </a:solidFill>
                <a:latin typeface="Gill Sans"/>
                <a:ea typeface="Gill Sans"/>
                <a:cs typeface="Gill Sans"/>
                <a:sym typeface="Gill Sans"/>
              </a:endParaRPr>
            </a:p>
          </p:txBody>
        </p:sp>
        <p:sp>
          <p:nvSpPr>
            <p:cNvPr id="3235" name="Shape 3235"/>
            <p:cNvSpPr/>
            <p:nvPr/>
          </p:nvSpPr>
          <p:spPr>
            <a:xfrm>
              <a:off x="-1201834" y="5329"/>
              <a:ext cx="12718800" cy="5657100"/>
            </a:xfrm>
            <a:custGeom>
              <a:pathLst>
                <a:path extrusionOk="0" h="120000" w="120000">
                  <a:moveTo>
                    <a:pt x="119904" y="50517"/>
                  </a:moveTo>
                  <a:cubicBezTo>
                    <a:pt x="120303" y="39667"/>
                    <a:pt x="120028" y="22143"/>
                    <a:pt x="107105" y="17849"/>
                  </a:cubicBezTo>
                  <a:cubicBezTo>
                    <a:pt x="78425" y="8320"/>
                    <a:pt x="41872" y="4368"/>
                    <a:pt x="12928" y="381"/>
                  </a:cubicBezTo>
                  <a:cubicBezTo>
                    <a:pt x="8958" y="-165"/>
                    <a:pt x="-1164" y="-3018"/>
                    <a:pt x="106" y="21539"/>
                  </a:cubicBezTo>
                  <a:cubicBezTo>
                    <a:pt x="2097" y="59948"/>
                    <a:pt x="11089" y="119914"/>
                    <a:pt x="11179" y="120000"/>
                  </a:cubicBezTo>
                  <a:lnTo>
                    <a:pt x="114275" y="120000"/>
                  </a:lnTo>
                  <a:lnTo>
                    <a:pt x="119904" y="50517"/>
                  </a:lnTo>
                  <a:close/>
                </a:path>
              </a:pathLst>
            </a:custGeom>
            <a:solidFill>
              <a:srgbClr val="4A3116"/>
            </a:solidFill>
            <a:ln>
              <a:noFill/>
            </a:ln>
          </p:spPr>
          <p:txBody>
            <a:bodyPr anchorCtr="0" anchor="ctr" bIns="19025" lIns="19025" rIns="19025" tIns="19025">
              <a:noAutofit/>
            </a:bodyPr>
            <a:lstStyle/>
            <a:p>
              <a:pPr indent="0" lvl="0" marL="0" marR="0" rtl="0" algn="l">
                <a:spcBef>
                  <a:spcPts val="0"/>
                </a:spcBef>
                <a:buNone/>
              </a:pPr>
              <a:r>
                <a:t/>
              </a:r>
              <a:endParaRPr sz="1500">
                <a:solidFill>
                  <a:srgbClr val="1C1C1C"/>
                </a:solidFill>
                <a:latin typeface="Gill Sans"/>
                <a:ea typeface="Gill Sans"/>
                <a:cs typeface="Gill Sans"/>
                <a:sym typeface="Gill Sans"/>
              </a:endParaRPr>
            </a:p>
          </p:txBody>
        </p:sp>
        <p:sp>
          <p:nvSpPr>
            <p:cNvPr id="3236" name="Shape 3236"/>
            <p:cNvSpPr/>
            <p:nvPr/>
          </p:nvSpPr>
          <p:spPr>
            <a:xfrm>
              <a:off x="-17247" y="5658487"/>
              <a:ext cx="10931100" cy="2121900"/>
            </a:xfrm>
            <a:custGeom>
              <a:pathLst>
                <a:path extrusionOk="0" h="120000" w="120000">
                  <a:moveTo>
                    <a:pt x="120000" y="0"/>
                  </a:moveTo>
                  <a:lnTo>
                    <a:pt x="0" y="0"/>
                  </a:lnTo>
                  <a:cubicBezTo>
                    <a:pt x="2005" y="29359"/>
                    <a:pt x="3250" y="44591"/>
                    <a:pt x="5105" y="70097"/>
                  </a:cubicBezTo>
                  <a:cubicBezTo>
                    <a:pt x="6666" y="91529"/>
                    <a:pt x="8483" y="118525"/>
                    <a:pt x="17622" y="116477"/>
                  </a:cubicBezTo>
                  <a:cubicBezTo>
                    <a:pt x="18755" y="121294"/>
                    <a:pt x="92866" y="121536"/>
                    <a:pt x="106388" y="114907"/>
                  </a:cubicBezTo>
                  <a:cubicBezTo>
                    <a:pt x="112850" y="111740"/>
                    <a:pt x="118427" y="81828"/>
                    <a:pt x="120000" y="0"/>
                  </a:cubicBezTo>
                </a:path>
              </a:pathLst>
            </a:custGeom>
            <a:solidFill>
              <a:srgbClr val="E1C276"/>
            </a:solidFill>
            <a:ln>
              <a:noFill/>
            </a:ln>
          </p:spPr>
          <p:txBody>
            <a:bodyPr anchorCtr="0" anchor="ctr" bIns="19025" lIns="19025" rIns="19025" tIns="19025">
              <a:noAutofit/>
            </a:bodyPr>
            <a:lstStyle/>
            <a:p>
              <a:pPr indent="0" lvl="0" marL="0" marR="0" rtl="0" algn="l">
                <a:spcBef>
                  <a:spcPts val="0"/>
                </a:spcBef>
                <a:buNone/>
              </a:pPr>
              <a:r>
                <a:t/>
              </a:r>
              <a:endParaRPr sz="1500">
                <a:solidFill>
                  <a:srgbClr val="1C1C1C"/>
                </a:solidFill>
                <a:latin typeface="Gill Sans"/>
                <a:ea typeface="Gill Sans"/>
                <a:cs typeface="Gill Sans"/>
                <a:sym typeface="Gill Sans"/>
              </a:endParaRPr>
            </a:p>
          </p:txBody>
        </p:sp>
        <p:sp>
          <p:nvSpPr>
            <p:cNvPr id="3237" name="Shape 3237"/>
            <p:cNvSpPr/>
            <p:nvPr/>
          </p:nvSpPr>
          <p:spPr>
            <a:xfrm>
              <a:off x="7108386" y="8253603"/>
              <a:ext cx="1484700" cy="652800"/>
            </a:xfrm>
            <a:custGeom>
              <a:pathLst>
                <a:path extrusionOk="0" h="120000" w="120000">
                  <a:moveTo>
                    <a:pt x="54170" y="70983"/>
                  </a:moveTo>
                  <a:cubicBezTo>
                    <a:pt x="54170" y="70983"/>
                    <a:pt x="27532" y="21411"/>
                    <a:pt x="44" y="21411"/>
                  </a:cubicBezTo>
                  <a:cubicBezTo>
                    <a:pt x="-1416" y="21411"/>
                    <a:pt x="33693" y="84505"/>
                    <a:pt x="33693" y="84505"/>
                  </a:cubicBezTo>
                  <a:lnTo>
                    <a:pt x="28572" y="114927"/>
                  </a:lnTo>
                  <a:lnTo>
                    <a:pt x="60022" y="111550"/>
                  </a:lnTo>
                  <a:lnTo>
                    <a:pt x="89460" y="120000"/>
                  </a:lnTo>
                  <a:lnTo>
                    <a:pt x="120000" y="39433"/>
                  </a:lnTo>
                  <a:cubicBezTo>
                    <a:pt x="120000" y="39433"/>
                    <a:pt x="91528" y="47327"/>
                    <a:pt x="84946" y="67605"/>
                  </a:cubicBezTo>
                  <a:cubicBezTo>
                    <a:pt x="78364" y="87883"/>
                    <a:pt x="94710" y="0"/>
                    <a:pt x="94710" y="0"/>
                  </a:cubicBezTo>
                  <a:cubicBezTo>
                    <a:pt x="94710" y="0"/>
                    <a:pt x="54170" y="70983"/>
                    <a:pt x="54170" y="70983"/>
                  </a:cubicBezTo>
                  <a:close/>
                </a:path>
              </a:pathLst>
            </a:custGeom>
            <a:solidFill>
              <a:srgbClr val="76C05C"/>
            </a:solidFill>
            <a:ln>
              <a:noFill/>
            </a:ln>
          </p:spPr>
          <p:txBody>
            <a:bodyPr anchorCtr="0" anchor="ctr" bIns="19025" lIns="19025" rIns="19025" tIns="19025">
              <a:noAutofit/>
            </a:bodyPr>
            <a:lstStyle/>
            <a:p>
              <a:pPr indent="0" lvl="0" marL="0" marR="0" rtl="0" algn="l">
                <a:spcBef>
                  <a:spcPts val="0"/>
                </a:spcBef>
                <a:buNone/>
              </a:pPr>
              <a:r>
                <a:t/>
              </a:r>
              <a:endParaRPr sz="1500">
                <a:solidFill>
                  <a:srgbClr val="1C1C1C"/>
                </a:solidFill>
                <a:latin typeface="Gill Sans"/>
                <a:ea typeface="Gill Sans"/>
                <a:cs typeface="Gill Sans"/>
                <a:sym typeface="Gill Sans"/>
              </a:endParaRPr>
            </a:p>
          </p:txBody>
        </p:sp>
        <p:sp>
          <p:nvSpPr>
            <p:cNvPr id="3238" name="Shape 3238"/>
            <p:cNvSpPr/>
            <p:nvPr/>
          </p:nvSpPr>
          <p:spPr>
            <a:xfrm>
              <a:off x="1675972" y="8253603"/>
              <a:ext cx="1485000" cy="652800"/>
            </a:xfrm>
            <a:custGeom>
              <a:pathLst>
                <a:path extrusionOk="0" h="120000" w="120000">
                  <a:moveTo>
                    <a:pt x="54170" y="70983"/>
                  </a:moveTo>
                  <a:cubicBezTo>
                    <a:pt x="54170" y="70983"/>
                    <a:pt x="27532" y="21411"/>
                    <a:pt x="44" y="21411"/>
                  </a:cubicBezTo>
                  <a:cubicBezTo>
                    <a:pt x="-1416" y="21411"/>
                    <a:pt x="33693" y="84505"/>
                    <a:pt x="33693" y="84505"/>
                  </a:cubicBezTo>
                  <a:lnTo>
                    <a:pt x="28572" y="114927"/>
                  </a:lnTo>
                  <a:lnTo>
                    <a:pt x="60022" y="111550"/>
                  </a:lnTo>
                  <a:lnTo>
                    <a:pt x="89460" y="120000"/>
                  </a:lnTo>
                  <a:lnTo>
                    <a:pt x="120000" y="39433"/>
                  </a:lnTo>
                  <a:cubicBezTo>
                    <a:pt x="120000" y="39433"/>
                    <a:pt x="91528" y="47327"/>
                    <a:pt x="84946" y="67605"/>
                  </a:cubicBezTo>
                  <a:cubicBezTo>
                    <a:pt x="78364" y="87883"/>
                    <a:pt x="94710" y="0"/>
                    <a:pt x="94710" y="0"/>
                  </a:cubicBezTo>
                  <a:cubicBezTo>
                    <a:pt x="94710" y="0"/>
                    <a:pt x="54170" y="70983"/>
                    <a:pt x="54170" y="70983"/>
                  </a:cubicBezTo>
                  <a:close/>
                </a:path>
              </a:pathLst>
            </a:custGeom>
            <a:solidFill>
              <a:srgbClr val="76C05C"/>
            </a:solidFill>
            <a:ln>
              <a:noFill/>
            </a:ln>
          </p:spPr>
          <p:txBody>
            <a:bodyPr anchorCtr="0" anchor="ctr" bIns="19025" lIns="19025" rIns="19025" tIns="19025">
              <a:noAutofit/>
            </a:bodyPr>
            <a:lstStyle/>
            <a:p>
              <a:pPr indent="0" lvl="0" marL="0" marR="0" rtl="0" algn="l">
                <a:spcBef>
                  <a:spcPts val="0"/>
                </a:spcBef>
                <a:buNone/>
              </a:pPr>
              <a:r>
                <a:t/>
              </a:r>
              <a:endParaRPr sz="1500">
                <a:solidFill>
                  <a:srgbClr val="1C1C1C"/>
                </a:solidFill>
                <a:latin typeface="Gill Sans"/>
                <a:ea typeface="Gill Sans"/>
                <a:cs typeface="Gill Sans"/>
                <a:sym typeface="Gill Sans"/>
              </a:endParaRPr>
            </a:p>
          </p:txBody>
        </p:sp>
      </p:grpSp>
      <p:pic>
        <p:nvPicPr>
          <p:cNvPr id="3239" name="Shape 3239"/>
          <p:cNvPicPr preferRelativeResize="0"/>
          <p:nvPr/>
        </p:nvPicPr>
        <p:blipFill rotWithShape="1">
          <a:blip r:embed="rId4">
            <a:alphaModFix/>
          </a:blip>
          <a:srcRect b="0" l="0" r="0" t="0"/>
          <a:stretch/>
        </p:blipFill>
        <p:spPr>
          <a:xfrm>
            <a:off x="3791338" y="1987441"/>
            <a:ext cx="971100" cy="679800"/>
          </a:xfrm>
          <a:prstGeom prst="rect">
            <a:avLst/>
          </a:prstGeom>
          <a:noFill/>
          <a:ln>
            <a:noFill/>
          </a:ln>
        </p:spPr>
      </p:pic>
      <p:pic>
        <p:nvPicPr>
          <p:cNvPr id="3240" name="Shape 3240"/>
          <p:cNvPicPr preferRelativeResize="0"/>
          <p:nvPr/>
        </p:nvPicPr>
        <p:blipFill rotWithShape="1">
          <a:blip r:embed="rId5">
            <a:alphaModFix/>
          </a:blip>
          <a:srcRect b="0" l="0" r="0" t="0"/>
          <a:stretch/>
        </p:blipFill>
        <p:spPr>
          <a:xfrm>
            <a:off x="9462496" y="274635"/>
            <a:ext cx="997200" cy="1456500"/>
          </a:xfrm>
          <a:prstGeom prst="rect">
            <a:avLst/>
          </a:prstGeom>
          <a:noFill/>
          <a:ln>
            <a:noFill/>
          </a:ln>
        </p:spPr>
      </p:pic>
      <p:grpSp>
        <p:nvGrpSpPr>
          <p:cNvPr id="3241" name="Shape 3241"/>
          <p:cNvGrpSpPr/>
          <p:nvPr/>
        </p:nvGrpSpPr>
        <p:grpSpPr>
          <a:xfrm>
            <a:off x="9740912" y="2570538"/>
            <a:ext cx="2067450" cy="3247776"/>
            <a:chOff x="9914534" y="2523578"/>
            <a:chExt cx="2274172" cy="3572517"/>
          </a:xfrm>
        </p:grpSpPr>
        <p:pic>
          <p:nvPicPr>
            <p:cNvPr id="3242" name="Shape 3242"/>
            <p:cNvPicPr preferRelativeResize="0"/>
            <p:nvPr/>
          </p:nvPicPr>
          <p:blipFill rotWithShape="1">
            <a:blip r:embed="rId6">
              <a:alphaModFix amt="37000"/>
            </a:blip>
            <a:srcRect b="0" l="0" r="0" t="0"/>
            <a:stretch/>
          </p:blipFill>
          <p:spPr>
            <a:xfrm>
              <a:off x="10304903" y="5785296"/>
              <a:ext cx="1575900" cy="310800"/>
            </a:xfrm>
            <a:prstGeom prst="rect">
              <a:avLst/>
            </a:prstGeom>
            <a:noFill/>
            <a:ln>
              <a:noFill/>
            </a:ln>
          </p:spPr>
        </p:pic>
        <p:grpSp>
          <p:nvGrpSpPr>
            <p:cNvPr id="3243" name="Shape 3243"/>
            <p:cNvGrpSpPr/>
            <p:nvPr/>
          </p:nvGrpSpPr>
          <p:grpSpPr>
            <a:xfrm>
              <a:off x="9914534" y="2523578"/>
              <a:ext cx="2274172" cy="3438398"/>
              <a:chOff x="-635177" y="3810989"/>
              <a:chExt cx="3418266" cy="5168192"/>
            </a:xfrm>
          </p:grpSpPr>
          <p:pic>
            <p:nvPicPr>
              <p:cNvPr id="3244" name="Shape 3244"/>
              <p:cNvPicPr preferRelativeResize="0"/>
              <p:nvPr/>
            </p:nvPicPr>
            <p:blipFill rotWithShape="1">
              <a:blip r:embed="rId3">
                <a:alphaModFix/>
              </a:blip>
              <a:srcRect b="0" l="0" r="0" t="0"/>
              <a:stretch/>
            </p:blipFill>
            <p:spPr>
              <a:xfrm rot="10800000">
                <a:off x="797333" y="8234882"/>
                <a:ext cx="553200" cy="744300"/>
              </a:xfrm>
              <a:prstGeom prst="rect">
                <a:avLst/>
              </a:prstGeom>
              <a:noFill/>
              <a:ln>
                <a:noFill/>
              </a:ln>
            </p:spPr>
          </p:pic>
          <p:grpSp>
            <p:nvGrpSpPr>
              <p:cNvPr id="3245" name="Shape 3245"/>
              <p:cNvGrpSpPr/>
              <p:nvPr/>
            </p:nvGrpSpPr>
            <p:grpSpPr>
              <a:xfrm>
                <a:off x="-635177" y="3810989"/>
                <a:ext cx="3418266" cy="4453800"/>
                <a:chOff x="-635177" y="3810989"/>
                <a:chExt cx="3418266" cy="4453800"/>
              </a:xfrm>
            </p:grpSpPr>
            <p:sp>
              <p:nvSpPr>
                <p:cNvPr id="3246" name="Shape 3246"/>
                <p:cNvSpPr/>
                <p:nvPr/>
              </p:nvSpPr>
              <p:spPr>
                <a:xfrm>
                  <a:off x="-635177" y="3810989"/>
                  <a:ext cx="1709100" cy="4453800"/>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22850" lIns="22850" rIns="22850" tIns="2285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247" name="Shape 3247"/>
                <p:cNvSpPr/>
                <p:nvPr/>
              </p:nvSpPr>
              <p:spPr>
                <a:xfrm>
                  <a:off x="1073988" y="3810989"/>
                  <a:ext cx="1709100" cy="4453800"/>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129948"/>
                </a:solidFill>
                <a:ln>
                  <a:noFill/>
                </a:ln>
              </p:spPr>
              <p:txBody>
                <a:bodyPr anchorCtr="0" anchor="t" bIns="22850" lIns="22850" rIns="22850" tIns="2285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grpSp>
      </p:grpSp>
      <p:grpSp>
        <p:nvGrpSpPr>
          <p:cNvPr id="3248" name="Shape 3248"/>
          <p:cNvGrpSpPr/>
          <p:nvPr/>
        </p:nvGrpSpPr>
        <p:grpSpPr>
          <a:xfrm>
            <a:off x="2538192" y="4428587"/>
            <a:ext cx="1583260" cy="2164005"/>
            <a:chOff x="1720834" y="4124430"/>
            <a:chExt cx="1422900" cy="1944824"/>
          </a:xfrm>
        </p:grpSpPr>
        <p:pic>
          <p:nvPicPr>
            <p:cNvPr id="3249" name="Shape 3249"/>
            <p:cNvPicPr preferRelativeResize="0"/>
            <p:nvPr/>
          </p:nvPicPr>
          <p:blipFill rotWithShape="1">
            <a:blip r:embed="rId6">
              <a:alphaModFix amt="61000"/>
            </a:blip>
            <a:srcRect b="0" l="0" r="0" t="0"/>
            <a:stretch/>
          </p:blipFill>
          <p:spPr>
            <a:xfrm>
              <a:off x="1860767" y="5681489"/>
              <a:ext cx="766800" cy="375900"/>
            </a:xfrm>
            <a:prstGeom prst="rect">
              <a:avLst/>
            </a:prstGeom>
            <a:noFill/>
            <a:ln>
              <a:noFill/>
            </a:ln>
          </p:spPr>
        </p:pic>
        <p:pic>
          <p:nvPicPr>
            <p:cNvPr id="3250" name="Shape 3250"/>
            <p:cNvPicPr preferRelativeResize="0"/>
            <p:nvPr/>
          </p:nvPicPr>
          <p:blipFill rotWithShape="1">
            <a:blip r:embed="rId6">
              <a:alphaModFix amt="61000"/>
            </a:blip>
            <a:srcRect b="0" l="0" r="0" t="0"/>
            <a:stretch/>
          </p:blipFill>
          <p:spPr>
            <a:xfrm>
              <a:off x="2369826" y="5693355"/>
              <a:ext cx="766800" cy="375900"/>
            </a:xfrm>
            <a:prstGeom prst="rect">
              <a:avLst/>
            </a:prstGeom>
            <a:noFill/>
            <a:ln>
              <a:noFill/>
            </a:ln>
          </p:spPr>
        </p:pic>
        <p:pic>
          <p:nvPicPr>
            <p:cNvPr id="3251" name="Shape 3251"/>
            <p:cNvPicPr preferRelativeResize="0"/>
            <p:nvPr/>
          </p:nvPicPr>
          <p:blipFill rotWithShape="1">
            <a:blip r:embed="rId7">
              <a:alphaModFix/>
            </a:blip>
            <a:srcRect b="0" l="0" r="0" t="0"/>
            <a:stretch/>
          </p:blipFill>
          <p:spPr>
            <a:xfrm>
              <a:off x="1720834" y="4124430"/>
              <a:ext cx="1422900" cy="1831200"/>
            </a:xfrm>
            <a:prstGeom prst="rect">
              <a:avLst/>
            </a:prstGeom>
            <a:noFill/>
            <a:ln>
              <a:noFill/>
            </a:ln>
          </p:spPr>
        </p:pic>
      </p:grpSp>
      <p:pic>
        <p:nvPicPr>
          <p:cNvPr id="3252" name="Shape 3252"/>
          <p:cNvPicPr preferRelativeResize="0"/>
          <p:nvPr/>
        </p:nvPicPr>
        <p:blipFill rotWithShape="1">
          <a:blip r:embed="rId6">
            <a:alphaModFix amt="61000"/>
          </a:blip>
          <a:srcRect b="0" l="0" r="0" t="0"/>
          <a:stretch/>
        </p:blipFill>
        <p:spPr>
          <a:xfrm>
            <a:off x="-138693" y="5426919"/>
            <a:ext cx="1906800" cy="375900"/>
          </a:xfrm>
          <a:prstGeom prst="rect">
            <a:avLst/>
          </a:prstGeom>
          <a:noFill/>
          <a:ln>
            <a:noFill/>
          </a:ln>
        </p:spPr>
      </p:pic>
      <p:grpSp>
        <p:nvGrpSpPr>
          <p:cNvPr id="3253" name="Shape 3253"/>
          <p:cNvGrpSpPr/>
          <p:nvPr/>
        </p:nvGrpSpPr>
        <p:grpSpPr>
          <a:xfrm>
            <a:off x="-916625" y="427526"/>
            <a:ext cx="3436675" cy="5195869"/>
            <a:chOff x="-2" y="-2"/>
            <a:chExt cx="6874726" cy="10393817"/>
          </a:xfrm>
        </p:grpSpPr>
        <p:pic>
          <p:nvPicPr>
            <p:cNvPr id="3254" name="Shape 3254"/>
            <p:cNvPicPr preferRelativeResize="0"/>
            <p:nvPr/>
          </p:nvPicPr>
          <p:blipFill rotWithShape="1">
            <a:blip r:embed="rId3">
              <a:alphaModFix/>
            </a:blip>
            <a:srcRect b="0" l="0" r="0" t="0"/>
            <a:stretch/>
          </p:blipFill>
          <p:spPr>
            <a:xfrm rot="10800000">
              <a:off x="2881087" y="8896815"/>
              <a:ext cx="1112400" cy="1497000"/>
            </a:xfrm>
            <a:prstGeom prst="rect">
              <a:avLst/>
            </a:prstGeom>
            <a:noFill/>
            <a:ln>
              <a:noFill/>
            </a:ln>
          </p:spPr>
        </p:pic>
        <p:grpSp>
          <p:nvGrpSpPr>
            <p:cNvPr id="3255" name="Shape 3255"/>
            <p:cNvGrpSpPr/>
            <p:nvPr/>
          </p:nvGrpSpPr>
          <p:grpSpPr>
            <a:xfrm>
              <a:off x="-2" y="-2"/>
              <a:ext cx="6874726" cy="8957100"/>
              <a:chOff x="-1" y="-1"/>
              <a:chExt cx="6874725" cy="8957100"/>
            </a:xfrm>
          </p:grpSpPr>
          <p:sp>
            <p:nvSpPr>
              <p:cNvPr id="3256" name="Shape 3256"/>
              <p:cNvSpPr/>
              <p:nvPr/>
            </p:nvSpPr>
            <p:spPr>
              <a:xfrm>
                <a:off x="0" y="-1"/>
                <a:ext cx="3437400" cy="8957100"/>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22850" lIns="22850" rIns="22850" tIns="2285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257" name="Shape 3257"/>
              <p:cNvSpPr/>
              <p:nvPr/>
            </p:nvSpPr>
            <p:spPr>
              <a:xfrm>
                <a:off x="3437325" y="-1"/>
                <a:ext cx="3437400" cy="8957100"/>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0F9948"/>
              </a:solidFill>
              <a:ln>
                <a:noFill/>
              </a:ln>
            </p:spPr>
            <p:txBody>
              <a:bodyPr anchorCtr="0" anchor="t" bIns="22850" lIns="22850" rIns="22850" tIns="2285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grpSp>
      <p:sp>
        <p:nvSpPr>
          <p:cNvPr id="3258" name="Shape 3258"/>
          <p:cNvSpPr txBox="1"/>
          <p:nvPr>
            <p:ph type="ctrTitle"/>
          </p:nvPr>
        </p:nvSpPr>
        <p:spPr>
          <a:xfrm>
            <a:off x="4117381" y="2342950"/>
            <a:ext cx="5394899" cy="1298400"/>
          </a:xfrm>
          <a:prstGeom prst="rect">
            <a:avLst/>
          </a:prstGeom>
          <a:noFill/>
          <a:ln>
            <a:noFill/>
          </a:ln>
        </p:spPr>
        <p:txBody>
          <a:bodyPr anchorCtr="0" anchor="b" bIns="91425" lIns="91425" rIns="91425" tIns="91425"/>
          <a:lstStyle>
            <a:lvl1pPr indent="0" lvl="0" marL="0" marR="0" rtl="0" algn="ctr">
              <a:lnSpc>
                <a:spcPct val="90000"/>
              </a:lnSpc>
              <a:spcBef>
                <a:spcPts val="0"/>
              </a:spcBef>
              <a:spcAft>
                <a:spcPts val="0"/>
              </a:spcAft>
              <a:buNone/>
              <a:defRPr b="0" i="0" sz="3800" u="none" cap="none" strike="noStrike">
                <a:solidFill>
                  <a:srgbClr val="E1C276"/>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259" name="Shape 3259"/>
          <p:cNvSpPr txBox="1"/>
          <p:nvPr>
            <p:ph idx="1" type="subTitle"/>
          </p:nvPr>
        </p:nvSpPr>
        <p:spPr>
          <a:xfrm>
            <a:off x="4099093" y="3732837"/>
            <a:ext cx="5422200" cy="795600"/>
          </a:xfrm>
          <a:prstGeom prst="rect">
            <a:avLst/>
          </a:prstGeom>
          <a:noFill/>
          <a:ln>
            <a:noFill/>
          </a:ln>
        </p:spPr>
        <p:txBody>
          <a:bodyPr anchorCtr="0" anchor="t" bIns="91425" lIns="91425" rIns="91425" tIns="91425"/>
          <a:lstStyle>
            <a:lvl1pPr indent="-342900" lvl="0" marL="342900" marR="0" rtl="0" algn="ctr">
              <a:spcBef>
                <a:spcPts val="0"/>
              </a:spcBef>
              <a:spcAft>
                <a:spcPts val="0"/>
              </a:spcAft>
              <a:buClr>
                <a:srgbClr val="7F7F7F"/>
              </a:buClr>
              <a:buFont typeface="Arial"/>
              <a:buNone/>
              <a:defRPr b="0" i="0" sz="2400" u="none" cap="none" strike="noStrike">
                <a:solidFill>
                  <a:srgbClr val="AA8D54"/>
                </a:solidFill>
                <a:latin typeface="Arial"/>
                <a:ea typeface="Arial"/>
                <a:cs typeface="Arial"/>
                <a:sym typeface="Arial"/>
              </a:defRPr>
            </a:lvl1pPr>
            <a:lvl2pPr indent="0" lvl="1" marL="457200" marR="0" rtl="0" algn="ctr">
              <a:spcBef>
                <a:spcPts val="200"/>
              </a:spcBef>
              <a:spcAft>
                <a:spcPts val="600"/>
              </a:spcAft>
              <a:buClr>
                <a:schemeClr val="accent2"/>
              </a:buClr>
              <a:buFont typeface="Arial"/>
              <a:buNone/>
              <a:defRPr b="0" i="0" sz="1800" u="none" cap="none" strike="noStrike">
                <a:solidFill>
                  <a:srgbClr val="898989"/>
                </a:solidFill>
                <a:latin typeface="Arial"/>
                <a:ea typeface="Arial"/>
                <a:cs typeface="Arial"/>
                <a:sym typeface="Arial"/>
              </a:defRPr>
            </a:lvl2pPr>
            <a:lvl3pPr indent="0" lvl="2" marL="914400" marR="0" rtl="0" algn="ctr">
              <a:spcBef>
                <a:spcPts val="0"/>
              </a:spcBef>
              <a:spcAft>
                <a:spcPts val="600"/>
              </a:spcAft>
              <a:buClr>
                <a:schemeClr val="accent2"/>
              </a:buClr>
              <a:buFont typeface="Arial"/>
              <a:buNone/>
              <a:defRPr b="0" i="0" sz="1600" u="none" cap="none" strike="noStrike">
                <a:solidFill>
                  <a:srgbClr val="898989"/>
                </a:solidFill>
                <a:latin typeface="Arial"/>
                <a:ea typeface="Arial"/>
                <a:cs typeface="Arial"/>
                <a:sym typeface="Arial"/>
              </a:defRPr>
            </a:lvl3pPr>
            <a:lvl4pPr indent="0" lvl="3" marL="1371600" marR="0" rtl="0" algn="ctr">
              <a:spcBef>
                <a:spcPts val="0"/>
              </a:spcBef>
              <a:spcAft>
                <a:spcPts val="600"/>
              </a:spcAft>
              <a:buClr>
                <a:schemeClr val="accent2"/>
              </a:buClr>
              <a:buFont typeface="Arial"/>
              <a:buNone/>
              <a:defRPr b="1" i="0" sz="1400" u="none" cap="none" strike="noStrike">
                <a:solidFill>
                  <a:srgbClr val="898989"/>
                </a:solidFill>
                <a:latin typeface="Arial"/>
                <a:ea typeface="Arial"/>
                <a:cs typeface="Arial"/>
                <a:sym typeface="Arial"/>
              </a:defRPr>
            </a:lvl4pPr>
            <a:lvl5pPr indent="0" lvl="4" marL="1828800" marR="0" rtl="0" algn="ctr">
              <a:spcBef>
                <a:spcPts val="200"/>
              </a:spcBef>
              <a:spcAft>
                <a:spcPts val="600"/>
              </a:spcAft>
              <a:buClr>
                <a:srgbClr val="7F7F7F"/>
              </a:buClr>
              <a:buFont typeface="Arial"/>
              <a:buNone/>
              <a:defRPr b="0" i="0" sz="2000" u="none" cap="none" strike="noStrike">
                <a:solidFill>
                  <a:srgbClr val="898989"/>
                </a:solidFill>
                <a:latin typeface="Arial"/>
                <a:ea typeface="Arial"/>
                <a:cs typeface="Arial"/>
                <a:sym typeface="Arial"/>
              </a:defRPr>
            </a:lvl5pPr>
            <a:lvl6pPr indent="0" lvl="5" marL="22860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6pPr>
            <a:lvl7pPr indent="0" lvl="6" marL="27432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7pPr>
            <a:lvl8pPr indent="0" lvl="7" marL="32004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8pPr>
            <a:lvl9pPr indent="0" lvl="8" marL="36576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9pPr>
          </a:lstStyle>
          <a:p/>
        </p:txBody>
      </p:sp>
      <p:sp>
        <p:nvSpPr>
          <p:cNvPr id="3260" name="Shape 3260"/>
          <p:cNvSpPr txBox="1"/>
          <p:nvPr>
            <p:ph idx="2" type="body"/>
          </p:nvPr>
        </p:nvSpPr>
        <p:spPr>
          <a:xfrm>
            <a:off x="5689453" y="5708557"/>
            <a:ext cx="2052000" cy="377700"/>
          </a:xfrm>
          <a:prstGeom prst="rect">
            <a:avLst/>
          </a:prstGeom>
          <a:noFill/>
          <a:ln>
            <a:noFill/>
          </a:ln>
        </p:spPr>
        <p:txBody>
          <a:bodyPr anchorCtr="0" anchor="t" bIns="91425" lIns="91425" rIns="91425" tIns="91425"/>
          <a:lstStyle>
            <a:lvl1pPr indent="0" lvl="0" marL="0" marR="0" rtl="0" algn="ctr">
              <a:spcBef>
                <a:spcPts val="0"/>
              </a:spcBef>
              <a:spcAft>
                <a:spcPts val="0"/>
              </a:spcAft>
              <a:buClr>
                <a:srgbClr val="7F7F7F"/>
              </a:buClr>
              <a:buFont typeface="Arial"/>
              <a:buNone/>
              <a:defRPr b="0" i="0" sz="1400" u="none" cap="none" strike="noStrike">
                <a:solidFill>
                  <a:srgbClr val="392412"/>
                </a:solidFill>
                <a:latin typeface="Arial"/>
                <a:ea typeface="Arial"/>
                <a:cs typeface="Arial"/>
                <a:sym typeface="Arial"/>
              </a:defRPr>
            </a:lvl1pPr>
            <a:lvl2pPr indent="0" lvl="1" marL="0" marR="0" rtl="0" algn="l">
              <a:spcBef>
                <a:spcPts val="300"/>
              </a:spcBef>
              <a:spcAft>
                <a:spcPts val="0"/>
              </a:spcAft>
              <a:buClr>
                <a:schemeClr val="accent2"/>
              </a:buClr>
              <a:buFont typeface="Arial"/>
              <a:buNone/>
              <a:defRPr b="0" i="0" sz="1400" u="none" cap="none" strike="noStrike">
                <a:solidFill>
                  <a:schemeClr val="lt2"/>
                </a:solidFill>
                <a:latin typeface="Arial"/>
                <a:ea typeface="Arial"/>
                <a:cs typeface="Arial"/>
                <a:sym typeface="Arial"/>
              </a:defRPr>
            </a:lvl2pPr>
            <a:lvl3pPr indent="0" lvl="2" marL="0" marR="0" rtl="0" algn="l">
              <a:lnSpc>
                <a:spcPct val="95000"/>
              </a:lnSpc>
              <a:spcBef>
                <a:spcPts val="300"/>
              </a:spcBef>
              <a:spcAft>
                <a:spcPts val="0"/>
              </a:spcAft>
              <a:buClr>
                <a:srgbClr val="BFBFBF"/>
              </a:buClr>
              <a:buFont typeface="Arial"/>
              <a:buNone/>
              <a:defRPr b="0" i="0" sz="1400" u="none" cap="none" strike="noStrike">
                <a:solidFill>
                  <a:schemeClr val="lt2"/>
                </a:solidFill>
                <a:latin typeface="Arial"/>
                <a:ea typeface="Arial"/>
                <a:cs typeface="Arial"/>
                <a:sym typeface="Arial"/>
              </a:defRPr>
            </a:lvl3pPr>
            <a:lvl4pPr indent="54610" lvl="3" marL="91440" marR="0" rtl="0" algn="l">
              <a:spcBef>
                <a:spcPts val="0"/>
              </a:spcBef>
              <a:spcAft>
                <a:spcPts val="100"/>
              </a:spcAft>
              <a:buClr>
                <a:schemeClr val="accent2"/>
              </a:buClr>
              <a:buSzPct val="100000"/>
              <a:buFont typeface="Arial"/>
              <a:buChar char="•"/>
              <a:defRPr b="1" i="0" sz="900" u="none" cap="none" strike="noStrike">
                <a:solidFill>
                  <a:schemeClr val="lt1"/>
                </a:solidFill>
                <a:latin typeface="Arial"/>
                <a:ea typeface="Arial"/>
                <a:cs typeface="Arial"/>
                <a:sym typeface="Arial"/>
              </a:defRPr>
            </a:lvl4pPr>
            <a:lvl5pPr indent="-2539" lvl="4" marL="91440" marR="0" rtl="0" algn="l">
              <a:spcBef>
                <a:spcPts val="200"/>
              </a:spcBef>
              <a:spcAft>
                <a:spcPts val="100"/>
              </a:spcAft>
              <a:buNone/>
              <a:defRPr b="0" i="0" sz="9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261" name="Shape 3261"/>
          <p:cNvSpPr txBox="1"/>
          <p:nvPr>
            <p:ph idx="3" type="body"/>
          </p:nvPr>
        </p:nvSpPr>
        <p:spPr>
          <a:xfrm>
            <a:off x="4729869" y="4682217"/>
            <a:ext cx="4233600" cy="801600"/>
          </a:xfrm>
          <a:prstGeom prst="rect">
            <a:avLst/>
          </a:prstGeom>
          <a:noFill/>
          <a:ln>
            <a:noFill/>
          </a:ln>
        </p:spPr>
        <p:txBody>
          <a:bodyPr anchorCtr="0" anchor="t" bIns="91425" lIns="91425" rIns="91425" tIns="91425"/>
          <a:lstStyle>
            <a:lvl1pPr indent="127000" lvl="0" marL="0" marR="0" rtl="0" algn="ctr">
              <a:spcBef>
                <a:spcPts val="0"/>
              </a:spcBef>
              <a:spcAft>
                <a:spcPts val="200"/>
              </a:spcAft>
              <a:buClr>
                <a:srgbClr val="7F7F7F"/>
              </a:buClr>
              <a:buSzPct val="100000"/>
              <a:buFont typeface="Arial"/>
              <a:buChar char="​"/>
              <a:defRPr b="0" i="0" sz="2000" u="none" cap="none" strike="noStrike">
                <a:solidFill>
                  <a:srgbClr val="5B4127"/>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pic>
        <p:nvPicPr>
          <p:cNvPr id="3262" name="Shape 3262"/>
          <p:cNvPicPr preferRelativeResize="0"/>
          <p:nvPr/>
        </p:nvPicPr>
        <p:blipFill rotWithShape="1">
          <a:blip r:embed="rId8">
            <a:alphaModFix/>
          </a:blip>
          <a:srcRect b="0" l="0" r="0" t="0"/>
          <a:stretch/>
        </p:blipFill>
        <p:spPr>
          <a:xfrm>
            <a:off x="12196522" y="-10856"/>
            <a:ext cx="2289600" cy="6930600"/>
          </a:xfrm>
          <a:prstGeom prst="rect">
            <a:avLst/>
          </a:prstGeom>
          <a:noFill/>
          <a:ln>
            <a:noFill/>
          </a:ln>
        </p:spPr>
      </p:pic>
      <p:pic>
        <p:nvPicPr>
          <p:cNvPr id="3263" name="Shape 3263"/>
          <p:cNvPicPr preferRelativeResize="0"/>
          <p:nvPr/>
        </p:nvPicPr>
        <p:blipFill rotWithShape="1">
          <a:blip r:embed="rId8">
            <a:alphaModFix/>
          </a:blip>
          <a:srcRect b="0" l="0" r="0" t="0"/>
          <a:stretch/>
        </p:blipFill>
        <p:spPr>
          <a:xfrm>
            <a:off x="-2280152" y="-10856"/>
            <a:ext cx="2289600" cy="6930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ogo_Slide">
    <p:bg>
      <p:bgPr>
        <a:solidFill>
          <a:schemeClr val="lt1"/>
        </a:solidFill>
      </p:bgPr>
    </p:bg>
    <p:spTree>
      <p:nvGrpSpPr>
        <p:cNvPr id="357" name="Shape 357"/>
        <p:cNvGrpSpPr/>
        <p:nvPr/>
      </p:nvGrpSpPr>
      <p:grpSpPr>
        <a:xfrm>
          <a:off x="0" y="0"/>
          <a:ext cx="0" cy="0"/>
          <a:chOff x="0" y="0"/>
          <a:chExt cx="0" cy="0"/>
        </a:xfrm>
      </p:grpSpPr>
      <p:pic>
        <p:nvPicPr>
          <p:cNvPr descr="Salesforce Logo.png" id="358" name="Shape 358"/>
          <p:cNvPicPr preferRelativeResize="0"/>
          <p:nvPr/>
        </p:nvPicPr>
        <p:blipFill rotWithShape="1">
          <a:blip r:embed="rId2">
            <a:alphaModFix/>
          </a:blip>
          <a:srcRect b="0" l="0" r="0" t="0"/>
          <a:stretch/>
        </p:blipFill>
        <p:spPr>
          <a:xfrm>
            <a:off x="4422775" y="2259013"/>
            <a:ext cx="3343274" cy="2339975"/>
          </a:xfrm>
          <a:prstGeom prst="rect">
            <a:avLst/>
          </a:prstGeom>
          <a:noFill/>
          <a:ln>
            <a:noFill/>
          </a:ln>
        </p:spPr>
      </p:pic>
      <p:pic>
        <p:nvPicPr>
          <p:cNvPr descr="Salesforce Logo.png" id="359" name="Shape 359"/>
          <p:cNvPicPr preferRelativeResize="0"/>
          <p:nvPr/>
        </p:nvPicPr>
        <p:blipFill rotWithShape="1">
          <a:blip r:embed="rId2">
            <a:alphaModFix/>
          </a:blip>
          <a:srcRect b="0" l="0" r="0" t="0"/>
          <a:stretch/>
        </p:blipFill>
        <p:spPr>
          <a:xfrm>
            <a:off x="4422728" y="2258819"/>
            <a:ext cx="3343368" cy="2340360"/>
          </a:xfrm>
          <a:prstGeom prst="rect">
            <a:avLst/>
          </a:prstGeom>
          <a:noFill/>
          <a:ln>
            <a:noFill/>
          </a:ln>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_C">
    <p:bg>
      <p:bgPr>
        <a:solidFill>
          <a:schemeClr val="lt1"/>
        </a:solidFill>
      </p:bgPr>
    </p:bg>
    <p:spTree>
      <p:nvGrpSpPr>
        <p:cNvPr id="3264" name="Shape 3264"/>
        <p:cNvGrpSpPr/>
        <p:nvPr/>
      </p:nvGrpSpPr>
      <p:grpSpPr>
        <a:xfrm>
          <a:off x="0" y="0"/>
          <a:ext cx="0" cy="0"/>
          <a:chOff x="0" y="0"/>
          <a:chExt cx="0" cy="0"/>
        </a:xfrm>
      </p:grpSpPr>
      <p:sp>
        <p:nvSpPr>
          <p:cNvPr id="3265" name="Shape 3265"/>
          <p:cNvSpPr/>
          <p:nvPr/>
        </p:nvSpPr>
        <p:spPr>
          <a:xfrm>
            <a:off x="457135" y="457200"/>
            <a:ext cx="11274600" cy="5943600"/>
          </a:xfrm>
          <a:prstGeom prst="rect">
            <a:avLst/>
          </a:prstGeom>
          <a:solidFill>
            <a:schemeClr val="lt2">
              <a:alpha val="54900"/>
            </a:schemeClr>
          </a:solidFill>
          <a:ln>
            <a:noFill/>
          </a:ln>
        </p:spPr>
        <p:txBody>
          <a:bodyPr anchorCtr="0" anchor="t" bIns="45700" lIns="91425" rIns="91425" tIns="45700">
            <a:noAutofit/>
          </a:bodyPr>
          <a:lstStyle/>
          <a:p>
            <a:pPr indent="0" lvl="0" marL="0" marR="0" rtl="0" algn="ctr">
              <a:spcBef>
                <a:spcPts val="0"/>
              </a:spcBef>
              <a:buNone/>
            </a:pPr>
            <a:r>
              <a:t/>
            </a:r>
            <a:endParaRPr sz="1800">
              <a:solidFill>
                <a:srgbClr val="FFFFFF"/>
              </a:solidFill>
              <a:latin typeface="Arial"/>
              <a:ea typeface="Arial"/>
              <a:cs typeface="Arial"/>
              <a:sym typeface="Arial"/>
            </a:endParaRPr>
          </a:p>
        </p:txBody>
      </p:sp>
      <p:pic>
        <p:nvPicPr>
          <p:cNvPr id="3266" name="Shape 3266"/>
          <p:cNvPicPr preferRelativeResize="0"/>
          <p:nvPr/>
        </p:nvPicPr>
        <p:blipFill rotWithShape="1">
          <a:blip r:embed="rId2">
            <a:alphaModFix/>
          </a:blip>
          <a:srcRect b="-5479" l="0" r="0" t="5480"/>
          <a:stretch/>
        </p:blipFill>
        <p:spPr>
          <a:xfrm>
            <a:off x="1" y="0"/>
            <a:ext cx="12188700" cy="6856200"/>
          </a:xfrm>
          <a:prstGeom prst="rect">
            <a:avLst/>
          </a:prstGeom>
          <a:noFill/>
          <a:ln>
            <a:noFill/>
          </a:ln>
        </p:spPr>
      </p:pic>
      <p:sp>
        <p:nvSpPr>
          <p:cNvPr id="3267" name="Shape 3267"/>
          <p:cNvSpPr/>
          <p:nvPr/>
        </p:nvSpPr>
        <p:spPr>
          <a:xfrm>
            <a:off x="457135" y="456306"/>
            <a:ext cx="11274600" cy="5943600"/>
          </a:xfrm>
          <a:prstGeom prst="rect">
            <a:avLst/>
          </a:prstGeom>
          <a:gradFill>
            <a:gsLst>
              <a:gs pos="0">
                <a:srgbClr val="E2E8EF">
                  <a:alpha val="0"/>
                </a:srgbClr>
              </a:gs>
              <a:gs pos="33000">
                <a:srgbClr val="E2E8EF">
                  <a:alpha val="49803"/>
                </a:srgbClr>
              </a:gs>
              <a:gs pos="100000">
                <a:srgbClr val="E2E8EF"/>
              </a:gs>
            </a:gsLst>
            <a:lin ang="5400012" scaled="0"/>
          </a:gradFill>
          <a:ln>
            <a:noFill/>
          </a:ln>
        </p:spPr>
        <p:txBody>
          <a:bodyPr anchorCtr="0" anchor="t" bIns="45700" lIns="91425" rIns="91425" tIns="45700">
            <a:noAutofit/>
          </a:bodyPr>
          <a:lstStyle/>
          <a:p>
            <a:pPr indent="0" lvl="0" marL="0" marR="0" rtl="0" algn="ctr">
              <a:spcBef>
                <a:spcPts val="0"/>
              </a:spcBef>
              <a:buNone/>
            </a:pPr>
            <a:r>
              <a:t/>
            </a:r>
            <a:endParaRPr sz="1800">
              <a:solidFill>
                <a:srgbClr val="FFFFFF"/>
              </a:solidFill>
              <a:latin typeface="Arial"/>
              <a:ea typeface="Arial"/>
              <a:cs typeface="Arial"/>
              <a:sym typeface="Arial"/>
            </a:endParaRPr>
          </a:p>
        </p:txBody>
      </p:sp>
      <p:sp>
        <p:nvSpPr>
          <p:cNvPr id="3268" name="Shape 3268"/>
          <p:cNvSpPr txBox="1"/>
          <p:nvPr>
            <p:ph type="ctrTitle"/>
          </p:nvPr>
        </p:nvSpPr>
        <p:spPr>
          <a:xfrm>
            <a:off x="896111" y="1676403"/>
            <a:ext cx="6629400" cy="220830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None/>
              <a:defRPr b="0" i="0" sz="5400" u="none" cap="none" strike="noStrike">
                <a:solidFill>
                  <a:srgbClr val="19325C"/>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269" name="Shape 3269"/>
          <p:cNvSpPr txBox="1"/>
          <p:nvPr>
            <p:ph idx="1" type="subTitle"/>
          </p:nvPr>
        </p:nvSpPr>
        <p:spPr>
          <a:xfrm>
            <a:off x="914399" y="3982512"/>
            <a:ext cx="6638400" cy="384000"/>
          </a:xfrm>
          <a:prstGeom prst="rect">
            <a:avLst/>
          </a:prstGeom>
          <a:noFill/>
          <a:ln>
            <a:noFill/>
          </a:ln>
        </p:spPr>
        <p:txBody>
          <a:bodyPr anchorCtr="0" anchor="t" bIns="91425" lIns="91425" rIns="91425" tIns="91425"/>
          <a:lstStyle>
            <a:lvl1pPr indent="-342900" lvl="0" marL="342900" marR="0" rtl="0" algn="l">
              <a:spcBef>
                <a:spcPts val="0"/>
              </a:spcBef>
              <a:spcAft>
                <a:spcPts val="0"/>
              </a:spcAft>
              <a:buClr>
                <a:srgbClr val="7F7F7F"/>
              </a:buClr>
              <a:buFont typeface="Arial"/>
              <a:buNone/>
              <a:defRPr b="0" i="0" sz="2400" u="none" cap="none" strike="noStrike">
                <a:solidFill>
                  <a:srgbClr val="58707E"/>
                </a:solidFill>
                <a:latin typeface="Arial"/>
                <a:ea typeface="Arial"/>
                <a:cs typeface="Arial"/>
                <a:sym typeface="Arial"/>
              </a:defRPr>
            </a:lvl1pPr>
            <a:lvl2pPr indent="0" lvl="1" marL="457200" marR="0" rtl="0" algn="ctr">
              <a:spcBef>
                <a:spcPts val="200"/>
              </a:spcBef>
              <a:spcAft>
                <a:spcPts val="600"/>
              </a:spcAft>
              <a:buClr>
                <a:schemeClr val="accent2"/>
              </a:buClr>
              <a:buFont typeface="Arial"/>
              <a:buNone/>
              <a:defRPr b="0" i="0" sz="1800" u="none" cap="none" strike="noStrike">
                <a:solidFill>
                  <a:srgbClr val="898989"/>
                </a:solidFill>
                <a:latin typeface="Arial"/>
                <a:ea typeface="Arial"/>
                <a:cs typeface="Arial"/>
                <a:sym typeface="Arial"/>
              </a:defRPr>
            </a:lvl2pPr>
            <a:lvl3pPr indent="0" lvl="2" marL="914400" marR="0" rtl="0" algn="ctr">
              <a:spcBef>
                <a:spcPts val="0"/>
              </a:spcBef>
              <a:spcAft>
                <a:spcPts val="600"/>
              </a:spcAft>
              <a:buClr>
                <a:schemeClr val="accent2"/>
              </a:buClr>
              <a:buFont typeface="Arial"/>
              <a:buNone/>
              <a:defRPr b="0" i="0" sz="1600" u="none" cap="none" strike="noStrike">
                <a:solidFill>
                  <a:srgbClr val="898989"/>
                </a:solidFill>
                <a:latin typeface="Arial"/>
                <a:ea typeface="Arial"/>
                <a:cs typeface="Arial"/>
                <a:sym typeface="Arial"/>
              </a:defRPr>
            </a:lvl3pPr>
            <a:lvl4pPr indent="0" lvl="3" marL="1371600" marR="0" rtl="0" algn="ctr">
              <a:spcBef>
                <a:spcPts val="0"/>
              </a:spcBef>
              <a:spcAft>
                <a:spcPts val="600"/>
              </a:spcAft>
              <a:buClr>
                <a:schemeClr val="accent2"/>
              </a:buClr>
              <a:buFont typeface="Arial"/>
              <a:buNone/>
              <a:defRPr b="1" i="0" sz="1400" u="none" cap="none" strike="noStrike">
                <a:solidFill>
                  <a:srgbClr val="898989"/>
                </a:solidFill>
                <a:latin typeface="Arial"/>
                <a:ea typeface="Arial"/>
                <a:cs typeface="Arial"/>
                <a:sym typeface="Arial"/>
              </a:defRPr>
            </a:lvl4pPr>
            <a:lvl5pPr indent="0" lvl="4" marL="1828800" marR="0" rtl="0" algn="ctr">
              <a:spcBef>
                <a:spcPts val="200"/>
              </a:spcBef>
              <a:spcAft>
                <a:spcPts val="600"/>
              </a:spcAft>
              <a:buClr>
                <a:srgbClr val="7F7F7F"/>
              </a:buClr>
              <a:buFont typeface="Arial"/>
              <a:buNone/>
              <a:defRPr b="0" i="0" sz="2000" u="none" cap="none" strike="noStrike">
                <a:solidFill>
                  <a:srgbClr val="898989"/>
                </a:solidFill>
                <a:latin typeface="Arial"/>
                <a:ea typeface="Arial"/>
                <a:cs typeface="Arial"/>
                <a:sym typeface="Arial"/>
              </a:defRPr>
            </a:lvl5pPr>
            <a:lvl6pPr indent="0" lvl="5" marL="22860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6pPr>
            <a:lvl7pPr indent="0" lvl="6" marL="27432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7pPr>
            <a:lvl8pPr indent="0" lvl="7" marL="32004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8pPr>
            <a:lvl9pPr indent="0" lvl="8" marL="36576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9pPr>
          </a:lstStyle>
          <a:p/>
        </p:txBody>
      </p:sp>
      <p:sp>
        <p:nvSpPr>
          <p:cNvPr id="3270" name="Shape 3270"/>
          <p:cNvSpPr txBox="1"/>
          <p:nvPr>
            <p:ph idx="2" type="body"/>
          </p:nvPr>
        </p:nvSpPr>
        <p:spPr>
          <a:xfrm>
            <a:off x="914399" y="4940544"/>
            <a:ext cx="6638400" cy="6114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1800" u="none" cap="none" strike="noStrike">
                <a:solidFill>
                  <a:srgbClr val="58707E"/>
                </a:solidFill>
                <a:latin typeface="Arial"/>
                <a:ea typeface="Arial"/>
                <a:cs typeface="Arial"/>
                <a:sym typeface="Arial"/>
              </a:defRPr>
            </a:lvl1pPr>
            <a:lvl2pPr indent="0" lvl="1" marL="0" marR="0" rtl="0" algn="l">
              <a:spcBef>
                <a:spcPts val="0"/>
              </a:spcBef>
              <a:spcAft>
                <a:spcPts val="0"/>
              </a:spcAft>
              <a:buClr>
                <a:schemeClr val="accent2"/>
              </a:buClr>
              <a:buFont typeface="Arial"/>
              <a:buNone/>
              <a:defRPr b="0" i="0" sz="1800" u="none" cap="none" strike="noStrike">
                <a:solidFill>
                  <a:srgbClr val="58707E"/>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271" name="Shape 3271"/>
          <p:cNvSpPr txBox="1"/>
          <p:nvPr>
            <p:ph idx="3" type="body"/>
          </p:nvPr>
        </p:nvSpPr>
        <p:spPr>
          <a:xfrm>
            <a:off x="914399" y="5687567"/>
            <a:ext cx="6638400" cy="548700"/>
          </a:xfrm>
          <a:prstGeom prst="rect">
            <a:avLst/>
          </a:prstGeom>
          <a:noFill/>
          <a:ln>
            <a:noFill/>
          </a:ln>
        </p:spPr>
        <p:txBody>
          <a:bodyPr anchorCtr="0" anchor="t" bIns="91425" lIns="91425" rIns="91425" tIns="91425"/>
          <a:lstStyle>
            <a:lvl1pPr indent="0" lvl="0" marL="0" marR="0" rtl="0" algn="l">
              <a:spcBef>
                <a:spcPts val="0"/>
              </a:spcBef>
              <a:spcAft>
                <a:spcPts val="0"/>
              </a:spcAft>
              <a:buClr>
                <a:srgbClr val="7F7F7F"/>
              </a:buClr>
              <a:buFont typeface="Arial"/>
              <a:buNone/>
              <a:defRPr b="1" i="0" sz="1400" u="none" cap="none" strike="noStrike">
                <a:solidFill>
                  <a:srgbClr val="58707E"/>
                </a:solidFill>
                <a:latin typeface="Arial"/>
                <a:ea typeface="Arial"/>
                <a:cs typeface="Arial"/>
                <a:sym typeface="Arial"/>
              </a:defRPr>
            </a:lvl1pPr>
            <a:lvl2pPr indent="0" lvl="1" marL="0" marR="0" rtl="0" algn="l">
              <a:spcBef>
                <a:spcPts val="300"/>
              </a:spcBef>
              <a:spcAft>
                <a:spcPts val="0"/>
              </a:spcAft>
              <a:buClr>
                <a:schemeClr val="accent2"/>
              </a:buClr>
              <a:buFont typeface="Arial"/>
              <a:buNone/>
              <a:defRPr b="0" i="0" sz="1400" u="none" cap="none" strike="noStrike">
                <a:solidFill>
                  <a:schemeClr val="lt2"/>
                </a:solidFill>
                <a:latin typeface="Arial"/>
                <a:ea typeface="Arial"/>
                <a:cs typeface="Arial"/>
                <a:sym typeface="Arial"/>
              </a:defRPr>
            </a:lvl2pPr>
            <a:lvl3pPr indent="0" lvl="2" marL="0" marR="0" rtl="0" algn="l">
              <a:lnSpc>
                <a:spcPct val="95000"/>
              </a:lnSpc>
              <a:spcBef>
                <a:spcPts val="300"/>
              </a:spcBef>
              <a:spcAft>
                <a:spcPts val="0"/>
              </a:spcAft>
              <a:buClr>
                <a:srgbClr val="BFBFBF"/>
              </a:buClr>
              <a:buFont typeface="Arial"/>
              <a:buNone/>
              <a:defRPr b="0" i="0" sz="1400" u="none" cap="none" strike="noStrike">
                <a:solidFill>
                  <a:schemeClr val="lt2"/>
                </a:solidFill>
                <a:latin typeface="Arial"/>
                <a:ea typeface="Arial"/>
                <a:cs typeface="Arial"/>
                <a:sym typeface="Arial"/>
              </a:defRPr>
            </a:lvl3pPr>
            <a:lvl4pPr indent="54610" lvl="3" marL="91440" marR="0" rtl="0" algn="l">
              <a:spcBef>
                <a:spcPts val="0"/>
              </a:spcBef>
              <a:spcAft>
                <a:spcPts val="100"/>
              </a:spcAft>
              <a:buClr>
                <a:schemeClr val="accent2"/>
              </a:buClr>
              <a:buSzPct val="100000"/>
              <a:buFont typeface="Arial"/>
              <a:buChar char="•"/>
              <a:defRPr b="1" i="0" sz="900" u="none" cap="none" strike="noStrike">
                <a:solidFill>
                  <a:schemeClr val="lt1"/>
                </a:solidFill>
                <a:latin typeface="Arial"/>
                <a:ea typeface="Arial"/>
                <a:cs typeface="Arial"/>
                <a:sym typeface="Arial"/>
              </a:defRPr>
            </a:lvl4pPr>
            <a:lvl5pPr indent="-2539" lvl="4" marL="91440" marR="0" rtl="0" algn="l">
              <a:spcBef>
                <a:spcPts val="200"/>
              </a:spcBef>
              <a:spcAft>
                <a:spcPts val="100"/>
              </a:spcAft>
              <a:buNone/>
              <a:defRPr b="0" i="0" sz="9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272" name="Shape 3272"/>
          <p:cNvSpPr/>
          <p:nvPr>
            <p:ph idx="4" type="pic"/>
          </p:nvPr>
        </p:nvSpPr>
        <p:spPr>
          <a:xfrm>
            <a:off x="8078849" y="457200"/>
            <a:ext cx="3657600" cy="5943600"/>
          </a:xfrm>
          <a:prstGeom prst="rect">
            <a:avLst/>
          </a:prstGeom>
          <a:solidFill>
            <a:srgbClr val="BFBFBF"/>
          </a:solidFill>
          <a:ln>
            <a:noFill/>
          </a:ln>
        </p:spPr>
        <p:txBody>
          <a:bodyPr anchorCtr="0" anchor="ctr" bIns="91425" lIns="91425" rIns="91425" tIns="91425"/>
          <a:lstStyle>
            <a:lvl1pPr indent="0" lvl="0" marL="0" marR="0" rtl="0" algn="ctr">
              <a:spcBef>
                <a:spcPts val="1000"/>
              </a:spcBef>
              <a:spcAft>
                <a:spcPts val="200"/>
              </a:spcAft>
              <a:buClr>
                <a:srgbClr val="7F7F7F"/>
              </a:buClr>
              <a:buFont typeface="Arial"/>
              <a:buNone/>
              <a:defRPr b="0" i="0" sz="16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pic>
        <p:nvPicPr>
          <p:cNvPr descr="Salesforce Logo.png" id="3273" name="Shape 3273"/>
          <p:cNvPicPr preferRelativeResize="0"/>
          <p:nvPr/>
        </p:nvPicPr>
        <p:blipFill rotWithShape="1">
          <a:blip r:embed="rId3">
            <a:alphaModFix/>
          </a:blip>
          <a:srcRect b="0" l="0" r="0" t="0"/>
          <a:stretch/>
        </p:blipFill>
        <p:spPr>
          <a:xfrm>
            <a:off x="914400" y="883208"/>
            <a:ext cx="1563899" cy="1094699"/>
          </a:xfrm>
          <a:prstGeom prst="rect">
            <a:avLst/>
          </a:prstGeom>
          <a:noFill/>
          <a:ln>
            <a:noFill/>
          </a:ln>
        </p:spPr>
      </p:pic>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_D">
    <p:bg>
      <p:bgPr>
        <a:gradFill>
          <a:gsLst>
            <a:gs pos="0">
              <a:srgbClr val="118ED9"/>
            </a:gs>
            <a:gs pos="79000">
              <a:srgbClr val="4CC0D9"/>
            </a:gs>
            <a:gs pos="100000">
              <a:srgbClr val="68E2B3"/>
            </a:gs>
          </a:gsLst>
          <a:lin ang="5400012" scaled="0"/>
        </a:gradFill>
      </p:bgPr>
    </p:bg>
    <p:spTree>
      <p:nvGrpSpPr>
        <p:cNvPr id="3274" name="Shape 3274"/>
        <p:cNvGrpSpPr/>
        <p:nvPr/>
      </p:nvGrpSpPr>
      <p:grpSpPr>
        <a:xfrm>
          <a:off x="0" y="0"/>
          <a:ext cx="0" cy="0"/>
          <a:chOff x="0" y="0"/>
          <a:chExt cx="0" cy="0"/>
        </a:xfrm>
      </p:grpSpPr>
      <p:pic>
        <p:nvPicPr>
          <p:cNvPr id="3275" name="Shape 3275"/>
          <p:cNvPicPr preferRelativeResize="0"/>
          <p:nvPr/>
        </p:nvPicPr>
        <p:blipFill rotWithShape="1">
          <a:blip r:embed="rId2">
            <a:alphaModFix/>
          </a:blip>
          <a:srcRect b="0" l="0" r="0" t="0"/>
          <a:stretch/>
        </p:blipFill>
        <p:spPr>
          <a:xfrm>
            <a:off x="1" y="0"/>
            <a:ext cx="12174299" cy="6858000"/>
          </a:xfrm>
          <a:prstGeom prst="rect">
            <a:avLst/>
          </a:prstGeom>
          <a:noFill/>
          <a:ln>
            <a:noFill/>
          </a:ln>
        </p:spPr>
      </p:pic>
      <p:pic>
        <p:nvPicPr>
          <p:cNvPr id="3276" name="Shape 3276"/>
          <p:cNvPicPr preferRelativeResize="0"/>
          <p:nvPr/>
        </p:nvPicPr>
        <p:blipFill rotWithShape="1">
          <a:blip r:embed="rId3">
            <a:alphaModFix/>
          </a:blip>
          <a:srcRect b="0" l="0" r="0" t="0"/>
          <a:stretch/>
        </p:blipFill>
        <p:spPr>
          <a:xfrm>
            <a:off x="0" y="10772"/>
            <a:ext cx="12202200" cy="6878400"/>
          </a:xfrm>
          <a:prstGeom prst="rect">
            <a:avLst/>
          </a:prstGeom>
          <a:noFill/>
          <a:ln>
            <a:noFill/>
          </a:ln>
        </p:spPr>
      </p:pic>
      <p:sp>
        <p:nvSpPr>
          <p:cNvPr id="3277" name="Shape 3277"/>
          <p:cNvSpPr txBox="1"/>
          <p:nvPr>
            <p:ph idx="1" type="body"/>
          </p:nvPr>
        </p:nvSpPr>
        <p:spPr>
          <a:xfrm>
            <a:off x="562423" y="4414344"/>
            <a:ext cx="8553000" cy="6114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300"/>
              </a:spcAft>
              <a:buClr>
                <a:srgbClr val="7F7F7F"/>
              </a:buClr>
              <a:buFont typeface="Arial"/>
              <a:buNone/>
              <a:defRPr b="0" i="0" sz="1800" u="none" cap="none" strike="noStrike">
                <a:solidFill>
                  <a:srgbClr val="FFFFFF"/>
                </a:solidFill>
                <a:latin typeface="Arial"/>
                <a:ea typeface="Arial"/>
                <a:cs typeface="Arial"/>
                <a:sym typeface="Arial"/>
              </a:defRPr>
            </a:lvl1pPr>
            <a:lvl2pPr indent="0" lvl="1" marL="0" marR="0" rtl="0" algn="l">
              <a:spcBef>
                <a:spcPts val="0"/>
              </a:spcBef>
              <a:spcAft>
                <a:spcPts val="600"/>
              </a:spcAft>
              <a:buClr>
                <a:schemeClr val="accent2"/>
              </a:buClr>
              <a:buFont typeface="Arial"/>
              <a:buNone/>
              <a:defRPr b="0" i="0" sz="1800" u="none" cap="none" strike="noStrike">
                <a:solidFill>
                  <a:srgbClr val="FFFFFF"/>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278" name="Shape 3278"/>
          <p:cNvSpPr txBox="1"/>
          <p:nvPr>
            <p:ph idx="2" type="body"/>
          </p:nvPr>
        </p:nvSpPr>
        <p:spPr>
          <a:xfrm>
            <a:off x="562423" y="5324305"/>
            <a:ext cx="8553000" cy="970800"/>
          </a:xfrm>
          <a:prstGeom prst="rect">
            <a:avLst/>
          </a:prstGeom>
          <a:noFill/>
          <a:ln>
            <a:noFill/>
          </a:ln>
        </p:spPr>
        <p:txBody>
          <a:bodyPr anchorCtr="0" anchor="t" bIns="91425" lIns="91425" rIns="91425" tIns="91425"/>
          <a:lstStyle>
            <a:lvl1pPr indent="0" lvl="0" marL="0" marR="0" rtl="0" algn="l">
              <a:spcBef>
                <a:spcPts val="0"/>
              </a:spcBef>
              <a:spcAft>
                <a:spcPts val="0"/>
              </a:spcAft>
              <a:buClr>
                <a:srgbClr val="7F7F7F"/>
              </a:buClr>
              <a:buFont typeface="Arial"/>
              <a:buNone/>
              <a:defRPr b="1" i="0" sz="1400" u="none" cap="none" strike="noStrike">
                <a:solidFill>
                  <a:schemeClr val="lt1"/>
                </a:solidFill>
                <a:latin typeface="Arial"/>
                <a:ea typeface="Arial"/>
                <a:cs typeface="Arial"/>
                <a:sym typeface="Arial"/>
              </a:defRPr>
            </a:lvl1pPr>
            <a:lvl2pPr indent="0" lvl="1" marL="0" marR="0" rtl="0" algn="l">
              <a:spcBef>
                <a:spcPts val="300"/>
              </a:spcBef>
              <a:spcAft>
                <a:spcPts val="0"/>
              </a:spcAft>
              <a:buClr>
                <a:schemeClr val="accent2"/>
              </a:buClr>
              <a:buFont typeface="Arial"/>
              <a:buNone/>
              <a:defRPr b="0" i="0" sz="1400" u="none" cap="none" strike="noStrike">
                <a:solidFill>
                  <a:schemeClr val="lt2"/>
                </a:solidFill>
                <a:latin typeface="Arial"/>
                <a:ea typeface="Arial"/>
                <a:cs typeface="Arial"/>
                <a:sym typeface="Arial"/>
              </a:defRPr>
            </a:lvl2pPr>
            <a:lvl3pPr indent="0" lvl="2" marL="0" marR="0" rtl="0" algn="l">
              <a:lnSpc>
                <a:spcPct val="95000"/>
              </a:lnSpc>
              <a:spcBef>
                <a:spcPts val="300"/>
              </a:spcBef>
              <a:spcAft>
                <a:spcPts val="0"/>
              </a:spcAft>
              <a:buClr>
                <a:srgbClr val="BFBFBF"/>
              </a:buClr>
              <a:buFont typeface="Arial"/>
              <a:buNone/>
              <a:defRPr b="0" i="0" sz="1400" u="none" cap="none" strike="noStrike">
                <a:solidFill>
                  <a:schemeClr val="lt2"/>
                </a:solidFill>
                <a:latin typeface="Arial"/>
                <a:ea typeface="Arial"/>
                <a:cs typeface="Arial"/>
                <a:sym typeface="Arial"/>
              </a:defRPr>
            </a:lvl3pPr>
            <a:lvl4pPr indent="54610" lvl="3" marL="91440" marR="0" rtl="0" algn="l">
              <a:spcBef>
                <a:spcPts val="0"/>
              </a:spcBef>
              <a:spcAft>
                <a:spcPts val="100"/>
              </a:spcAft>
              <a:buClr>
                <a:schemeClr val="accent2"/>
              </a:buClr>
              <a:buSzPct val="100000"/>
              <a:buFont typeface="Arial"/>
              <a:buChar char="•"/>
              <a:defRPr b="1" i="0" sz="900" u="none" cap="none" strike="noStrike">
                <a:solidFill>
                  <a:schemeClr val="lt1"/>
                </a:solidFill>
                <a:latin typeface="Arial"/>
                <a:ea typeface="Arial"/>
                <a:cs typeface="Arial"/>
                <a:sym typeface="Arial"/>
              </a:defRPr>
            </a:lvl4pPr>
            <a:lvl5pPr indent="-2539" lvl="4" marL="91440" marR="0" rtl="0" algn="l">
              <a:spcBef>
                <a:spcPts val="200"/>
              </a:spcBef>
              <a:spcAft>
                <a:spcPts val="100"/>
              </a:spcAft>
              <a:buNone/>
              <a:defRPr b="0" i="0" sz="9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279" name="Shape 3279"/>
          <p:cNvSpPr txBox="1"/>
          <p:nvPr>
            <p:ph type="ctrTitle"/>
          </p:nvPr>
        </p:nvSpPr>
        <p:spPr>
          <a:xfrm>
            <a:off x="562424" y="935107"/>
            <a:ext cx="11065500" cy="187410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None/>
              <a:defRPr b="0" i="0" sz="54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280" name="Shape 3280"/>
          <p:cNvSpPr txBox="1"/>
          <p:nvPr>
            <p:ph idx="3" type="subTitle"/>
          </p:nvPr>
        </p:nvSpPr>
        <p:spPr>
          <a:xfrm>
            <a:off x="562424" y="2935101"/>
            <a:ext cx="11065500" cy="529199"/>
          </a:xfrm>
          <a:prstGeom prst="rect">
            <a:avLst/>
          </a:prstGeom>
          <a:noFill/>
          <a:ln>
            <a:noFill/>
          </a:ln>
        </p:spPr>
        <p:txBody>
          <a:bodyPr anchorCtr="0" anchor="t" bIns="91425" lIns="91425" rIns="91425" tIns="91425"/>
          <a:lstStyle>
            <a:lvl1pPr indent="-342900" lvl="0" marL="342900" marR="0" rtl="0" algn="l">
              <a:spcBef>
                <a:spcPts val="0"/>
              </a:spcBef>
              <a:spcAft>
                <a:spcPts val="0"/>
              </a:spcAft>
              <a:buClr>
                <a:srgbClr val="7F7F7F"/>
              </a:buClr>
              <a:buFont typeface="Arial"/>
              <a:buNone/>
              <a:defRPr b="0" i="0" sz="2400" u="none" cap="none" strike="noStrike">
                <a:solidFill>
                  <a:schemeClr val="lt1"/>
                </a:solidFill>
                <a:latin typeface="Arial"/>
                <a:ea typeface="Arial"/>
                <a:cs typeface="Arial"/>
                <a:sym typeface="Arial"/>
              </a:defRPr>
            </a:lvl1pPr>
            <a:lvl2pPr indent="0" lvl="1" marL="457200" marR="0" rtl="0" algn="ctr">
              <a:spcBef>
                <a:spcPts val="200"/>
              </a:spcBef>
              <a:spcAft>
                <a:spcPts val="600"/>
              </a:spcAft>
              <a:buClr>
                <a:schemeClr val="accent2"/>
              </a:buClr>
              <a:buFont typeface="Arial"/>
              <a:buNone/>
              <a:defRPr b="0" i="0" sz="1800" u="none" cap="none" strike="noStrike">
                <a:solidFill>
                  <a:srgbClr val="898989"/>
                </a:solidFill>
                <a:latin typeface="Arial"/>
                <a:ea typeface="Arial"/>
                <a:cs typeface="Arial"/>
                <a:sym typeface="Arial"/>
              </a:defRPr>
            </a:lvl2pPr>
            <a:lvl3pPr indent="0" lvl="2" marL="914400" marR="0" rtl="0" algn="ctr">
              <a:spcBef>
                <a:spcPts val="0"/>
              </a:spcBef>
              <a:spcAft>
                <a:spcPts val="600"/>
              </a:spcAft>
              <a:buClr>
                <a:schemeClr val="accent2"/>
              </a:buClr>
              <a:buFont typeface="Arial"/>
              <a:buNone/>
              <a:defRPr b="0" i="0" sz="1600" u="none" cap="none" strike="noStrike">
                <a:solidFill>
                  <a:srgbClr val="898989"/>
                </a:solidFill>
                <a:latin typeface="Arial"/>
                <a:ea typeface="Arial"/>
                <a:cs typeface="Arial"/>
                <a:sym typeface="Arial"/>
              </a:defRPr>
            </a:lvl3pPr>
            <a:lvl4pPr indent="0" lvl="3" marL="1371600" marR="0" rtl="0" algn="ctr">
              <a:spcBef>
                <a:spcPts val="0"/>
              </a:spcBef>
              <a:spcAft>
                <a:spcPts val="600"/>
              </a:spcAft>
              <a:buClr>
                <a:schemeClr val="accent2"/>
              </a:buClr>
              <a:buFont typeface="Arial"/>
              <a:buNone/>
              <a:defRPr b="1" i="0" sz="1400" u="none" cap="none" strike="noStrike">
                <a:solidFill>
                  <a:srgbClr val="898989"/>
                </a:solidFill>
                <a:latin typeface="Arial"/>
                <a:ea typeface="Arial"/>
                <a:cs typeface="Arial"/>
                <a:sym typeface="Arial"/>
              </a:defRPr>
            </a:lvl4pPr>
            <a:lvl5pPr indent="0" lvl="4" marL="1828800" marR="0" rtl="0" algn="ctr">
              <a:spcBef>
                <a:spcPts val="200"/>
              </a:spcBef>
              <a:spcAft>
                <a:spcPts val="600"/>
              </a:spcAft>
              <a:buClr>
                <a:srgbClr val="7F7F7F"/>
              </a:buClr>
              <a:buFont typeface="Arial"/>
              <a:buNone/>
              <a:defRPr b="0" i="0" sz="2000" u="none" cap="none" strike="noStrike">
                <a:solidFill>
                  <a:srgbClr val="898989"/>
                </a:solidFill>
                <a:latin typeface="Arial"/>
                <a:ea typeface="Arial"/>
                <a:cs typeface="Arial"/>
                <a:sym typeface="Arial"/>
              </a:defRPr>
            </a:lvl5pPr>
            <a:lvl6pPr indent="0" lvl="5" marL="22860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6pPr>
            <a:lvl7pPr indent="0" lvl="6" marL="27432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7pPr>
            <a:lvl8pPr indent="0" lvl="7" marL="32004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8pPr>
            <a:lvl9pPr indent="0" lvl="8" marL="36576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9pPr>
          </a:lstStyle>
          <a:p/>
        </p:txBody>
      </p:sp>
      <p:sp>
        <p:nvSpPr>
          <p:cNvPr id="3281" name="Shape 3281"/>
          <p:cNvSpPr/>
          <p:nvPr/>
        </p:nvSpPr>
        <p:spPr>
          <a:xfrm>
            <a:off x="20397389" y="-13890"/>
            <a:ext cx="3999600" cy="2863500"/>
          </a:xfrm>
          <a:custGeom>
            <a:pathLst>
              <a:path extrusionOk="0" h="120000" w="120000">
                <a:moveTo>
                  <a:pt x="11633" y="0"/>
                </a:moveTo>
                <a:cubicBezTo>
                  <a:pt x="11705" y="6266"/>
                  <a:pt x="12655" y="12261"/>
                  <a:pt x="14372" y="17677"/>
                </a:cubicBezTo>
                <a:cubicBezTo>
                  <a:pt x="5788" y="24655"/>
                  <a:pt x="0" y="37633"/>
                  <a:pt x="0" y="52522"/>
                </a:cubicBezTo>
                <a:cubicBezTo>
                  <a:pt x="0" y="74744"/>
                  <a:pt x="12883" y="92788"/>
                  <a:pt x="28772" y="92788"/>
                </a:cubicBezTo>
                <a:cubicBezTo>
                  <a:pt x="30794" y="92788"/>
                  <a:pt x="32772" y="92472"/>
                  <a:pt x="34688" y="91911"/>
                </a:cubicBezTo>
                <a:cubicBezTo>
                  <a:pt x="39055" y="108294"/>
                  <a:pt x="50405" y="120000"/>
                  <a:pt x="63755" y="120000"/>
                </a:cubicBezTo>
                <a:cubicBezTo>
                  <a:pt x="76577" y="120000"/>
                  <a:pt x="87572" y="109250"/>
                  <a:pt x="92277" y="93855"/>
                </a:cubicBezTo>
                <a:cubicBezTo>
                  <a:pt x="95866" y="96288"/>
                  <a:pt x="99905" y="97644"/>
                  <a:pt x="104172" y="97644"/>
                </a:cubicBezTo>
                <a:cubicBezTo>
                  <a:pt x="110094" y="97644"/>
                  <a:pt x="115538" y="94961"/>
                  <a:pt x="120000" y="90494"/>
                </a:cubicBezTo>
                <a:lnTo>
                  <a:pt x="120000" y="0"/>
                </a:lnTo>
                <a:lnTo>
                  <a:pt x="11633" y="0"/>
                </a:lnTo>
                <a:close/>
              </a:path>
            </a:pathLst>
          </a:custGeom>
          <a:solidFill>
            <a:srgbClr val="FFFFFF"/>
          </a:solidFill>
          <a:ln>
            <a:noFill/>
          </a:ln>
        </p:spPr>
        <p:txBody>
          <a:bodyPr anchorCtr="0" anchor="ctr" bIns="91425" lIns="91425" rIns="91425" tIns="91425">
            <a:noAutofit/>
          </a:bodyPr>
          <a:lstStyle/>
          <a:p>
            <a:pPr indent="0" lvl="0" marL="0" marR="0" rtl="0" algn="l">
              <a:lnSpc>
                <a:spcPct val="93000"/>
              </a:lnSpc>
              <a:spcBef>
                <a:spcPts val="0"/>
              </a:spcBef>
              <a:buNone/>
            </a:pPr>
            <a:r>
              <a:t/>
            </a:r>
            <a:endParaRPr sz="1800">
              <a:solidFill>
                <a:srgbClr val="000000"/>
              </a:solidFill>
              <a:latin typeface="Arial"/>
              <a:ea typeface="Arial"/>
              <a:cs typeface="Arial"/>
              <a:sym typeface="Arial"/>
            </a:endParaRPr>
          </a:p>
        </p:txBody>
      </p:sp>
      <p:pic>
        <p:nvPicPr>
          <p:cNvPr id="3282" name="Shape 3282"/>
          <p:cNvPicPr preferRelativeResize="0"/>
          <p:nvPr/>
        </p:nvPicPr>
        <p:blipFill rotWithShape="1">
          <a:blip r:embed="rId4">
            <a:alphaModFix/>
          </a:blip>
          <a:srcRect b="0" l="0" r="0" t="0"/>
          <a:stretch/>
        </p:blipFill>
        <p:spPr>
          <a:xfrm>
            <a:off x="21890044" y="707591"/>
            <a:ext cx="1666200" cy="1166400"/>
          </a:xfrm>
          <a:prstGeom prst="rect">
            <a:avLst/>
          </a:prstGeom>
          <a:noFill/>
          <a:ln>
            <a:noFill/>
          </a:ln>
        </p:spPr>
      </p:pic>
      <p:sp>
        <p:nvSpPr>
          <p:cNvPr id="3283" name="Shape 3283"/>
          <p:cNvSpPr/>
          <p:nvPr/>
        </p:nvSpPr>
        <p:spPr>
          <a:xfrm>
            <a:off x="10203060" y="1"/>
            <a:ext cx="1999200" cy="1431600"/>
          </a:xfrm>
          <a:custGeom>
            <a:pathLst>
              <a:path extrusionOk="0" h="120000" w="120000">
                <a:moveTo>
                  <a:pt x="11633" y="0"/>
                </a:moveTo>
                <a:cubicBezTo>
                  <a:pt x="11705" y="6266"/>
                  <a:pt x="12655" y="12261"/>
                  <a:pt x="14372" y="17677"/>
                </a:cubicBezTo>
                <a:cubicBezTo>
                  <a:pt x="5788" y="24655"/>
                  <a:pt x="0" y="37633"/>
                  <a:pt x="0" y="52522"/>
                </a:cubicBezTo>
                <a:cubicBezTo>
                  <a:pt x="0" y="74744"/>
                  <a:pt x="12883" y="92788"/>
                  <a:pt x="28772" y="92788"/>
                </a:cubicBezTo>
                <a:cubicBezTo>
                  <a:pt x="30794" y="92788"/>
                  <a:pt x="32772" y="92472"/>
                  <a:pt x="34688" y="91911"/>
                </a:cubicBezTo>
                <a:cubicBezTo>
                  <a:pt x="39055" y="108294"/>
                  <a:pt x="50405" y="120000"/>
                  <a:pt x="63755" y="120000"/>
                </a:cubicBezTo>
                <a:cubicBezTo>
                  <a:pt x="76577" y="120000"/>
                  <a:pt x="87572" y="109250"/>
                  <a:pt x="92277" y="93855"/>
                </a:cubicBezTo>
                <a:cubicBezTo>
                  <a:pt x="95866" y="96288"/>
                  <a:pt x="99905" y="97644"/>
                  <a:pt x="104172" y="97644"/>
                </a:cubicBezTo>
                <a:cubicBezTo>
                  <a:pt x="110094" y="97644"/>
                  <a:pt x="115538" y="94961"/>
                  <a:pt x="120000" y="90494"/>
                </a:cubicBezTo>
                <a:lnTo>
                  <a:pt x="120000" y="0"/>
                </a:lnTo>
                <a:lnTo>
                  <a:pt x="11633" y="0"/>
                </a:lnTo>
                <a:close/>
              </a:path>
            </a:pathLst>
          </a:custGeom>
          <a:solidFill>
            <a:srgbClr val="FFFFFF"/>
          </a:solidFill>
          <a:ln>
            <a:noFill/>
          </a:ln>
        </p:spPr>
        <p:txBody>
          <a:bodyPr anchorCtr="0" anchor="ctr" bIns="45700" lIns="45700" rIns="45700" tIns="45700">
            <a:noAutofit/>
          </a:bodyPr>
          <a:lstStyle/>
          <a:p>
            <a:pPr indent="0" lvl="0" marL="0" marR="0" rtl="0" algn="l">
              <a:lnSpc>
                <a:spcPct val="93000"/>
              </a:lnSpc>
              <a:spcBef>
                <a:spcPts val="0"/>
              </a:spcBef>
              <a:buNone/>
            </a:pPr>
            <a:r>
              <a:t/>
            </a:r>
            <a:endParaRPr sz="1800">
              <a:solidFill>
                <a:srgbClr val="000000"/>
              </a:solidFill>
              <a:latin typeface="Arial"/>
              <a:ea typeface="Arial"/>
              <a:cs typeface="Arial"/>
              <a:sym typeface="Arial"/>
            </a:endParaRPr>
          </a:p>
        </p:txBody>
      </p:sp>
      <p:pic>
        <p:nvPicPr>
          <p:cNvPr id="3284" name="Shape 3284"/>
          <p:cNvPicPr preferRelativeResize="0"/>
          <p:nvPr/>
        </p:nvPicPr>
        <p:blipFill rotWithShape="1">
          <a:blip r:embed="rId4">
            <a:alphaModFix/>
          </a:blip>
          <a:srcRect b="0" l="0" r="0" t="0"/>
          <a:stretch/>
        </p:blipFill>
        <p:spPr>
          <a:xfrm>
            <a:off x="10955541" y="324937"/>
            <a:ext cx="832800" cy="583200"/>
          </a:xfrm>
          <a:prstGeom prst="rect">
            <a:avLst/>
          </a:prstGeom>
          <a:noFill/>
          <a:ln>
            <a:noFill/>
          </a:ln>
        </p:spPr>
      </p:pic>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_E">
    <p:bg>
      <p:bgPr>
        <a:solidFill>
          <a:schemeClr val="lt1"/>
        </a:solidFill>
      </p:bgPr>
    </p:bg>
    <p:spTree>
      <p:nvGrpSpPr>
        <p:cNvPr id="3285" name="Shape 3285"/>
        <p:cNvGrpSpPr/>
        <p:nvPr/>
      </p:nvGrpSpPr>
      <p:grpSpPr>
        <a:xfrm>
          <a:off x="0" y="0"/>
          <a:ext cx="0" cy="0"/>
          <a:chOff x="0" y="0"/>
          <a:chExt cx="0" cy="0"/>
        </a:xfrm>
      </p:grpSpPr>
      <p:sp>
        <p:nvSpPr>
          <p:cNvPr id="3286" name="Shape 3286"/>
          <p:cNvSpPr/>
          <p:nvPr/>
        </p:nvSpPr>
        <p:spPr>
          <a:xfrm>
            <a:off x="457135" y="457200"/>
            <a:ext cx="11274600" cy="5943600"/>
          </a:xfrm>
          <a:prstGeom prst="rect">
            <a:avLst/>
          </a:prstGeom>
          <a:solidFill>
            <a:schemeClr val="lt2">
              <a:alpha val="54900"/>
            </a:schemeClr>
          </a:solidFill>
          <a:ln>
            <a:noFill/>
          </a:ln>
        </p:spPr>
        <p:txBody>
          <a:bodyPr anchorCtr="0" anchor="t" bIns="45700" lIns="91425" rIns="91425" tIns="45700">
            <a:noAutofit/>
          </a:bodyPr>
          <a:lstStyle/>
          <a:p>
            <a:pPr indent="0" lvl="0" marL="0" marR="0" rtl="0" algn="ctr">
              <a:spcBef>
                <a:spcPts val="0"/>
              </a:spcBef>
              <a:buNone/>
            </a:pPr>
            <a:r>
              <a:t/>
            </a:r>
            <a:endParaRPr sz="1800">
              <a:solidFill>
                <a:srgbClr val="FFFFFF"/>
              </a:solidFill>
              <a:latin typeface="Arial"/>
              <a:ea typeface="Arial"/>
              <a:cs typeface="Arial"/>
              <a:sym typeface="Arial"/>
            </a:endParaRPr>
          </a:p>
        </p:txBody>
      </p:sp>
      <p:pic>
        <p:nvPicPr>
          <p:cNvPr id="3287" name="Shape 3287"/>
          <p:cNvPicPr preferRelativeResize="0"/>
          <p:nvPr/>
        </p:nvPicPr>
        <p:blipFill rotWithShape="1">
          <a:blip r:embed="rId2">
            <a:alphaModFix amt="60000"/>
          </a:blip>
          <a:srcRect b="0" l="0" r="0" t="0"/>
          <a:stretch/>
        </p:blipFill>
        <p:spPr>
          <a:xfrm>
            <a:off x="1" y="0"/>
            <a:ext cx="12188700" cy="6856200"/>
          </a:xfrm>
          <a:prstGeom prst="rect">
            <a:avLst/>
          </a:prstGeom>
          <a:noFill/>
          <a:ln>
            <a:noFill/>
          </a:ln>
        </p:spPr>
      </p:pic>
      <p:sp>
        <p:nvSpPr>
          <p:cNvPr id="3288" name="Shape 3288"/>
          <p:cNvSpPr/>
          <p:nvPr/>
        </p:nvSpPr>
        <p:spPr>
          <a:xfrm>
            <a:off x="457135" y="2648340"/>
            <a:ext cx="11274600" cy="3752400"/>
          </a:xfrm>
          <a:prstGeom prst="rect">
            <a:avLst/>
          </a:prstGeom>
          <a:solidFill>
            <a:srgbClr val="118ED9"/>
          </a:solidFill>
          <a:ln>
            <a:noFill/>
          </a:ln>
        </p:spPr>
        <p:txBody>
          <a:bodyPr anchorCtr="0" anchor="t" bIns="45700" lIns="91425" rIns="91425" tIns="45700">
            <a:noAutofit/>
          </a:bodyPr>
          <a:lstStyle/>
          <a:p>
            <a:pPr indent="0" lvl="0" marL="0" marR="0" rtl="0" algn="ctr">
              <a:spcBef>
                <a:spcPts val="0"/>
              </a:spcBef>
              <a:buNone/>
            </a:pPr>
            <a:r>
              <a:t/>
            </a:r>
            <a:endParaRPr sz="1800">
              <a:solidFill>
                <a:srgbClr val="FFFFFF"/>
              </a:solidFill>
              <a:latin typeface="Arial"/>
              <a:ea typeface="Arial"/>
              <a:cs typeface="Arial"/>
              <a:sym typeface="Arial"/>
            </a:endParaRPr>
          </a:p>
        </p:txBody>
      </p:sp>
      <p:sp>
        <p:nvSpPr>
          <p:cNvPr id="3289" name="Shape 3289"/>
          <p:cNvSpPr txBox="1"/>
          <p:nvPr>
            <p:ph type="ctrTitle"/>
          </p:nvPr>
        </p:nvSpPr>
        <p:spPr>
          <a:xfrm>
            <a:off x="896111" y="535616"/>
            <a:ext cx="8183700" cy="202650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None/>
              <a:defRPr b="0" i="0" sz="4800" u="none" cap="none" strike="noStrike">
                <a:solidFill>
                  <a:srgbClr val="0A3B6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290" name="Shape 3290"/>
          <p:cNvSpPr txBox="1"/>
          <p:nvPr>
            <p:ph idx="1" type="subTitle"/>
          </p:nvPr>
        </p:nvSpPr>
        <p:spPr>
          <a:xfrm>
            <a:off x="914399" y="2696773"/>
            <a:ext cx="7464300" cy="431400"/>
          </a:xfrm>
          <a:prstGeom prst="rect">
            <a:avLst/>
          </a:prstGeom>
          <a:noFill/>
          <a:ln>
            <a:noFill/>
          </a:ln>
        </p:spPr>
        <p:txBody>
          <a:bodyPr anchorCtr="0" anchor="b" bIns="91425" lIns="91425" rIns="91425" tIns="91425"/>
          <a:lstStyle>
            <a:lvl1pPr indent="-342900" lvl="0" marL="342900" marR="0" rtl="0" algn="l">
              <a:spcBef>
                <a:spcPts val="0"/>
              </a:spcBef>
              <a:spcAft>
                <a:spcPts val="0"/>
              </a:spcAft>
              <a:buClr>
                <a:srgbClr val="7F7F7F"/>
              </a:buClr>
              <a:buFont typeface="Arial"/>
              <a:buNone/>
              <a:defRPr b="0" i="0" sz="2400" u="none" cap="none" strike="noStrike">
                <a:solidFill>
                  <a:schemeClr val="lt1"/>
                </a:solidFill>
                <a:latin typeface="Arial"/>
                <a:ea typeface="Arial"/>
                <a:cs typeface="Arial"/>
                <a:sym typeface="Arial"/>
              </a:defRPr>
            </a:lvl1pPr>
            <a:lvl2pPr indent="0" lvl="1" marL="457200" marR="0" rtl="0" algn="ctr">
              <a:spcBef>
                <a:spcPts val="200"/>
              </a:spcBef>
              <a:spcAft>
                <a:spcPts val="600"/>
              </a:spcAft>
              <a:buClr>
                <a:schemeClr val="accent2"/>
              </a:buClr>
              <a:buFont typeface="Arial"/>
              <a:buNone/>
              <a:defRPr b="0" i="0" sz="1800" u="none" cap="none" strike="noStrike">
                <a:solidFill>
                  <a:srgbClr val="898989"/>
                </a:solidFill>
                <a:latin typeface="Arial"/>
                <a:ea typeface="Arial"/>
                <a:cs typeface="Arial"/>
                <a:sym typeface="Arial"/>
              </a:defRPr>
            </a:lvl2pPr>
            <a:lvl3pPr indent="0" lvl="2" marL="914400" marR="0" rtl="0" algn="ctr">
              <a:spcBef>
                <a:spcPts val="0"/>
              </a:spcBef>
              <a:spcAft>
                <a:spcPts val="600"/>
              </a:spcAft>
              <a:buClr>
                <a:schemeClr val="accent2"/>
              </a:buClr>
              <a:buFont typeface="Arial"/>
              <a:buNone/>
              <a:defRPr b="0" i="0" sz="1600" u="none" cap="none" strike="noStrike">
                <a:solidFill>
                  <a:srgbClr val="898989"/>
                </a:solidFill>
                <a:latin typeface="Arial"/>
                <a:ea typeface="Arial"/>
                <a:cs typeface="Arial"/>
                <a:sym typeface="Arial"/>
              </a:defRPr>
            </a:lvl3pPr>
            <a:lvl4pPr indent="0" lvl="3" marL="1371600" marR="0" rtl="0" algn="ctr">
              <a:spcBef>
                <a:spcPts val="0"/>
              </a:spcBef>
              <a:spcAft>
                <a:spcPts val="600"/>
              </a:spcAft>
              <a:buClr>
                <a:schemeClr val="accent2"/>
              </a:buClr>
              <a:buFont typeface="Arial"/>
              <a:buNone/>
              <a:defRPr b="1" i="0" sz="1400" u="none" cap="none" strike="noStrike">
                <a:solidFill>
                  <a:srgbClr val="898989"/>
                </a:solidFill>
                <a:latin typeface="Arial"/>
                <a:ea typeface="Arial"/>
                <a:cs typeface="Arial"/>
                <a:sym typeface="Arial"/>
              </a:defRPr>
            </a:lvl4pPr>
            <a:lvl5pPr indent="0" lvl="4" marL="1828800" marR="0" rtl="0" algn="ctr">
              <a:spcBef>
                <a:spcPts val="200"/>
              </a:spcBef>
              <a:spcAft>
                <a:spcPts val="600"/>
              </a:spcAft>
              <a:buClr>
                <a:srgbClr val="7F7F7F"/>
              </a:buClr>
              <a:buFont typeface="Arial"/>
              <a:buNone/>
              <a:defRPr b="0" i="0" sz="2000" u="none" cap="none" strike="noStrike">
                <a:solidFill>
                  <a:srgbClr val="898989"/>
                </a:solidFill>
                <a:latin typeface="Arial"/>
                <a:ea typeface="Arial"/>
                <a:cs typeface="Arial"/>
                <a:sym typeface="Arial"/>
              </a:defRPr>
            </a:lvl5pPr>
            <a:lvl6pPr indent="0" lvl="5" marL="22860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6pPr>
            <a:lvl7pPr indent="0" lvl="6" marL="27432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7pPr>
            <a:lvl8pPr indent="0" lvl="7" marL="32004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8pPr>
            <a:lvl9pPr indent="0" lvl="8" marL="36576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9pPr>
          </a:lstStyle>
          <a:p/>
        </p:txBody>
      </p:sp>
      <p:sp>
        <p:nvSpPr>
          <p:cNvPr id="3291" name="Shape 3291"/>
          <p:cNvSpPr txBox="1"/>
          <p:nvPr>
            <p:ph idx="2" type="body"/>
          </p:nvPr>
        </p:nvSpPr>
        <p:spPr>
          <a:xfrm>
            <a:off x="914399" y="5032698"/>
            <a:ext cx="7464300" cy="6078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1800" u="none" cap="none" strike="noStrike">
                <a:solidFill>
                  <a:schemeClr val="lt1"/>
                </a:solidFill>
                <a:latin typeface="Arial"/>
                <a:ea typeface="Arial"/>
                <a:cs typeface="Arial"/>
                <a:sym typeface="Arial"/>
              </a:defRPr>
            </a:lvl1pPr>
            <a:lvl2pPr indent="0" lvl="1" marL="0" marR="0" rtl="0" algn="l">
              <a:spcBef>
                <a:spcPts val="0"/>
              </a:spcBef>
              <a:spcAft>
                <a:spcPts val="0"/>
              </a:spcAft>
              <a:buClr>
                <a:schemeClr val="accent2"/>
              </a:buClr>
              <a:buFont typeface="Arial"/>
              <a:buNone/>
              <a:defRPr b="0" i="0" sz="1800" u="none" cap="none" strike="noStrike">
                <a:solidFill>
                  <a:schemeClr val="lt1"/>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292" name="Shape 3292"/>
          <p:cNvSpPr txBox="1"/>
          <p:nvPr>
            <p:ph idx="3" type="body"/>
          </p:nvPr>
        </p:nvSpPr>
        <p:spPr>
          <a:xfrm>
            <a:off x="914399" y="5645855"/>
            <a:ext cx="7464300" cy="610200"/>
          </a:xfrm>
          <a:prstGeom prst="rect">
            <a:avLst/>
          </a:prstGeom>
          <a:noFill/>
          <a:ln>
            <a:noFill/>
          </a:ln>
        </p:spPr>
        <p:txBody>
          <a:bodyPr anchorCtr="0" anchor="t" bIns="91425" lIns="91425" rIns="91425" tIns="91425"/>
          <a:lstStyle>
            <a:lvl1pPr indent="0" lvl="0" marL="0" marR="0" rtl="0" algn="l">
              <a:spcBef>
                <a:spcPts val="0"/>
              </a:spcBef>
              <a:spcAft>
                <a:spcPts val="0"/>
              </a:spcAft>
              <a:buClr>
                <a:srgbClr val="7F7F7F"/>
              </a:buClr>
              <a:buFont typeface="Arial"/>
              <a:buNone/>
              <a:defRPr b="0" i="0" sz="1600" u="none" cap="none" strike="noStrike">
                <a:solidFill>
                  <a:schemeClr val="lt1"/>
                </a:solidFill>
                <a:latin typeface="Arial"/>
                <a:ea typeface="Arial"/>
                <a:cs typeface="Arial"/>
                <a:sym typeface="Arial"/>
              </a:defRPr>
            </a:lvl1pPr>
            <a:lvl2pPr indent="0" lvl="1" marL="0" marR="0" rtl="0" algn="l">
              <a:spcBef>
                <a:spcPts val="300"/>
              </a:spcBef>
              <a:spcAft>
                <a:spcPts val="0"/>
              </a:spcAft>
              <a:buClr>
                <a:schemeClr val="accent2"/>
              </a:buClr>
              <a:buFont typeface="Arial"/>
              <a:buNone/>
              <a:defRPr b="0" i="0" sz="1400" u="none" cap="none" strike="noStrike">
                <a:solidFill>
                  <a:schemeClr val="lt2"/>
                </a:solidFill>
                <a:latin typeface="Arial"/>
                <a:ea typeface="Arial"/>
                <a:cs typeface="Arial"/>
                <a:sym typeface="Arial"/>
              </a:defRPr>
            </a:lvl2pPr>
            <a:lvl3pPr indent="0" lvl="2" marL="0" marR="0" rtl="0" algn="l">
              <a:lnSpc>
                <a:spcPct val="95000"/>
              </a:lnSpc>
              <a:spcBef>
                <a:spcPts val="300"/>
              </a:spcBef>
              <a:spcAft>
                <a:spcPts val="0"/>
              </a:spcAft>
              <a:buClr>
                <a:srgbClr val="BFBFBF"/>
              </a:buClr>
              <a:buFont typeface="Arial"/>
              <a:buNone/>
              <a:defRPr b="0" i="0" sz="1400" u="none" cap="none" strike="noStrike">
                <a:solidFill>
                  <a:schemeClr val="lt2"/>
                </a:solidFill>
                <a:latin typeface="Arial"/>
                <a:ea typeface="Arial"/>
                <a:cs typeface="Arial"/>
                <a:sym typeface="Arial"/>
              </a:defRPr>
            </a:lvl3pPr>
            <a:lvl4pPr indent="54610" lvl="3" marL="91440" marR="0" rtl="0" algn="l">
              <a:spcBef>
                <a:spcPts val="0"/>
              </a:spcBef>
              <a:spcAft>
                <a:spcPts val="100"/>
              </a:spcAft>
              <a:buClr>
                <a:schemeClr val="accent2"/>
              </a:buClr>
              <a:buSzPct val="100000"/>
              <a:buFont typeface="Arial"/>
              <a:buChar char="•"/>
              <a:defRPr b="1" i="0" sz="900" u="none" cap="none" strike="noStrike">
                <a:solidFill>
                  <a:schemeClr val="lt1"/>
                </a:solidFill>
                <a:latin typeface="Arial"/>
                <a:ea typeface="Arial"/>
                <a:cs typeface="Arial"/>
                <a:sym typeface="Arial"/>
              </a:defRPr>
            </a:lvl4pPr>
            <a:lvl5pPr indent="-2539" lvl="4" marL="91440" marR="0" rtl="0" algn="l">
              <a:spcBef>
                <a:spcPts val="200"/>
              </a:spcBef>
              <a:spcAft>
                <a:spcPts val="100"/>
              </a:spcAft>
              <a:buNone/>
              <a:defRPr b="0" i="0" sz="9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pic>
        <p:nvPicPr>
          <p:cNvPr id="3293" name="Shape 3293"/>
          <p:cNvPicPr preferRelativeResize="0"/>
          <p:nvPr/>
        </p:nvPicPr>
        <p:blipFill rotWithShape="1">
          <a:blip r:embed="rId3">
            <a:alphaModFix/>
          </a:blip>
          <a:srcRect b="0" l="0" r="0" t="0"/>
          <a:stretch/>
        </p:blipFill>
        <p:spPr>
          <a:xfrm>
            <a:off x="8421285" y="1639753"/>
            <a:ext cx="2688000" cy="2926200"/>
          </a:xfrm>
          <a:prstGeom prst="rect">
            <a:avLst/>
          </a:prstGeom>
          <a:noFill/>
          <a:ln>
            <a:noFill/>
          </a:ln>
        </p:spPr>
      </p:pic>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asic_MtnFooter">
    <p:spTree>
      <p:nvGrpSpPr>
        <p:cNvPr id="3294" name="Shape 3294"/>
        <p:cNvGrpSpPr/>
        <p:nvPr/>
      </p:nvGrpSpPr>
      <p:grpSpPr>
        <a:xfrm>
          <a:off x="0" y="0"/>
          <a:ext cx="0" cy="0"/>
          <a:chOff x="0" y="0"/>
          <a:chExt cx="0" cy="0"/>
        </a:xfrm>
      </p:grpSpPr>
      <p:grpSp>
        <p:nvGrpSpPr>
          <p:cNvPr id="3295" name="Shape 3295"/>
          <p:cNvGrpSpPr/>
          <p:nvPr/>
        </p:nvGrpSpPr>
        <p:grpSpPr>
          <a:xfrm>
            <a:off x="404" y="6142153"/>
            <a:ext cx="12198113" cy="733527"/>
            <a:chOff x="405" y="6150391"/>
            <a:chExt cx="12198113" cy="733527"/>
          </a:xfrm>
        </p:grpSpPr>
        <p:sp>
          <p:nvSpPr>
            <p:cNvPr id="3296" name="Shape 3296"/>
            <p:cNvSpPr/>
            <p:nvPr/>
          </p:nvSpPr>
          <p:spPr>
            <a:xfrm>
              <a:off x="11917767" y="6405357"/>
              <a:ext cx="146700" cy="1992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297" name="Shape 3297"/>
            <p:cNvSpPr/>
            <p:nvPr/>
          </p:nvSpPr>
          <p:spPr>
            <a:xfrm>
              <a:off x="11687027" y="6446517"/>
              <a:ext cx="100200" cy="1497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298" name="Shape 3298"/>
            <p:cNvSpPr/>
            <p:nvPr/>
          </p:nvSpPr>
          <p:spPr>
            <a:xfrm>
              <a:off x="5543882" y="6582796"/>
              <a:ext cx="1893300" cy="299700"/>
            </a:xfrm>
            <a:custGeom>
              <a:pathLst>
                <a:path extrusionOk="0" h="120000" w="120000">
                  <a:moveTo>
                    <a:pt x="120000" y="120000"/>
                  </a:moveTo>
                  <a:lnTo>
                    <a:pt x="91944" y="32544"/>
                  </a:lnTo>
                  <a:lnTo>
                    <a:pt x="82516" y="59733"/>
                  </a:lnTo>
                  <a:lnTo>
                    <a:pt x="68000" y="17811"/>
                  </a:lnTo>
                  <a:lnTo>
                    <a:pt x="64988" y="26650"/>
                  </a:lnTo>
                  <a:lnTo>
                    <a:pt x="55772" y="0"/>
                  </a:lnTo>
                  <a:lnTo>
                    <a:pt x="41361" y="41516"/>
                  </a:lnTo>
                  <a:lnTo>
                    <a:pt x="33183" y="17811"/>
                  </a:lnTo>
                  <a:lnTo>
                    <a:pt x="30744"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299" name="Shape 3299"/>
            <p:cNvSpPr/>
            <p:nvPr/>
          </p:nvSpPr>
          <p:spPr>
            <a:xfrm>
              <a:off x="11193518" y="6495173"/>
              <a:ext cx="1005000" cy="387300"/>
            </a:xfrm>
            <a:custGeom>
              <a:pathLst>
                <a:path extrusionOk="0" h="120000" w="120000">
                  <a:moveTo>
                    <a:pt x="82355" y="0"/>
                  </a:moveTo>
                  <a:lnTo>
                    <a:pt x="113280" y="49211"/>
                  </a:lnTo>
                  <a:lnTo>
                    <a:pt x="120000" y="44835"/>
                  </a:lnTo>
                  <a:lnTo>
                    <a:pt x="120000" y="120000"/>
                  </a:lnTo>
                  <a:lnTo>
                    <a:pt x="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00" name="Shape 3300"/>
            <p:cNvSpPr/>
            <p:nvPr/>
          </p:nvSpPr>
          <p:spPr>
            <a:xfrm>
              <a:off x="11701720" y="6484998"/>
              <a:ext cx="487200" cy="387299"/>
            </a:xfrm>
            <a:custGeom>
              <a:pathLst>
                <a:path extrusionOk="0" h="120000" w="120000">
                  <a:moveTo>
                    <a:pt x="42322" y="0"/>
                  </a:moveTo>
                  <a:lnTo>
                    <a:pt x="106121" y="49211"/>
                  </a:lnTo>
                  <a:lnTo>
                    <a:pt x="120000" y="67952"/>
                  </a:lnTo>
                  <a:lnTo>
                    <a:pt x="120000" y="120000"/>
                  </a:lnTo>
                  <a:lnTo>
                    <a:pt x="15068" y="120000"/>
                  </a:lnTo>
                  <a:lnTo>
                    <a:pt x="33983" y="73611"/>
                  </a:lnTo>
                  <a:lnTo>
                    <a:pt x="0" y="58083"/>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01" name="Shape 3301"/>
            <p:cNvSpPr/>
            <p:nvPr/>
          </p:nvSpPr>
          <p:spPr>
            <a:xfrm>
              <a:off x="7511850" y="6443628"/>
              <a:ext cx="2772300" cy="438900"/>
            </a:xfrm>
            <a:custGeom>
              <a:pathLst>
                <a:path extrusionOk="0" h="120000" w="120000">
                  <a:moveTo>
                    <a:pt x="120000" y="120000"/>
                  </a:moveTo>
                  <a:lnTo>
                    <a:pt x="91938" y="32544"/>
                  </a:lnTo>
                  <a:lnTo>
                    <a:pt x="82488" y="59733"/>
                  </a:lnTo>
                  <a:lnTo>
                    <a:pt x="68011" y="17811"/>
                  </a:lnTo>
                  <a:lnTo>
                    <a:pt x="64983" y="26650"/>
                  </a:lnTo>
                  <a:lnTo>
                    <a:pt x="55761" y="0"/>
                  </a:lnTo>
                  <a:lnTo>
                    <a:pt x="41372" y="41516"/>
                  </a:lnTo>
                  <a:lnTo>
                    <a:pt x="33150" y="17811"/>
                  </a:lnTo>
                  <a:lnTo>
                    <a:pt x="30711"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02" name="Shape 3302"/>
            <p:cNvSpPr/>
            <p:nvPr/>
          </p:nvSpPr>
          <p:spPr>
            <a:xfrm>
              <a:off x="9223400" y="6438369"/>
              <a:ext cx="141900" cy="2121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03" name="Shape 3303"/>
            <p:cNvSpPr/>
            <p:nvPr/>
          </p:nvSpPr>
          <p:spPr>
            <a:xfrm flipH="1">
              <a:off x="405" y="6232426"/>
              <a:ext cx="2748600" cy="650099"/>
            </a:xfrm>
            <a:custGeom>
              <a:pathLst>
                <a:path extrusionOk="0" h="120000" w="120000">
                  <a:moveTo>
                    <a:pt x="106653" y="0"/>
                  </a:moveTo>
                  <a:lnTo>
                    <a:pt x="90672" y="28672"/>
                  </a:lnTo>
                  <a:lnTo>
                    <a:pt x="85451" y="19162"/>
                  </a:lnTo>
                  <a:lnTo>
                    <a:pt x="60282" y="64266"/>
                  </a:lnTo>
                  <a:lnTo>
                    <a:pt x="43935" y="35014"/>
                  </a:lnTo>
                  <a:lnTo>
                    <a:pt x="0" y="119999"/>
                  </a:lnTo>
                  <a:lnTo>
                    <a:pt x="120000" y="119999"/>
                  </a:lnTo>
                  <a:lnTo>
                    <a:pt x="120000" y="23859"/>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04" name="Shape 3304"/>
            <p:cNvSpPr/>
            <p:nvPr/>
          </p:nvSpPr>
          <p:spPr>
            <a:xfrm>
              <a:off x="598304" y="6255248"/>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05" name="Shape 3305"/>
            <p:cNvSpPr/>
            <p:nvPr/>
          </p:nvSpPr>
          <p:spPr>
            <a:xfrm>
              <a:off x="20338" y="6150391"/>
              <a:ext cx="173100" cy="2349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06" name="Shape 3306"/>
            <p:cNvSpPr/>
            <p:nvPr/>
          </p:nvSpPr>
          <p:spPr>
            <a:xfrm>
              <a:off x="198743" y="6150807"/>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07" name="Shape 3307"/>
            <p:cNvSpPr/>
            <p:nvPr/>
          </p:nvSpPr>
          <p:spPr>
            <a:xfrm>
              <a:off x="419843" y="6199610"/>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08" name="Shape 3308"/>
            <p:cNvSpPr/>
            <p:nvPr/>
          </p:nvSpPr>
          <p:spPr>
            <a:xfrm>
              <a:off x="1000629" y="6336085"/>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09" name="Shape 3309"/>
            <p:cNvSpPr/>
            <p:nvPr/>
          </p:nvSpPr>
          <p:spPr>
            <a:xfrm>
              <a:off x="726039" y="6351692"/>
              <a:ext cx="292800" cy="209700"/>
            </a:xfrm>
            <a:custGeom>
              <a:pathLst>
                <a:path extrusionOk="0" h="120000" w="120000">
                  <a:moveTo>
                    <a:pt x="0" y="0"/>
                  </a:moveTo>
                  <a:lnTo>
                    <a:pt x="0" y="73733"/>
                  </a:lnTo>
                  <a:lnTo>
                    <a:pt x="120000" y="120000"/>
                  </a:lnTo>
                  <a:lnTo>
                    <a:pt x="50000" y="60238"/>
                  </a:lnTo>
                  <a:lnTo>
                    <a:pt x="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10" name="Shape 3310"/>
            <p:cNvSpPr/>
            <p:nvPr/>
          </p:nvSpPr>
          <p:spPr>
            <a:xfrm>
              <a:off x="244026" y="6239412"/>
              <a:ext cx="405300" cy="618600"/>
            </a:xfrm>
            <a:custGeom>
              <a:pathLst>
                <a:path extrusionOk="0" h="120000" w="120000">
                  <a:moveTo>
                    <a:pt x="16355" y="0"/>
                  </a:moveTo>
                  <a:lnTo>
                    <a:pt x="25961" y="62944"/>
                  </a:lnTo>
                  <a:lnTo>
                    <a:pt x="0" y="106072"/>
                  </a:lnTo>
                  <a:lnTo>
                    <a:pt x="9405" y="111827"/>
                  </a:lnTo>
                  <a:lnTo>
                    <a:pt x="3883" y="120000"/>
                  </a:lnTo>
                  <a:lnTo>
                    <a:pt x="23305" y="120000"/>
                  </a:lnTo>
                  <a:lnTo>
                    <a:pt x="84222" y="97500"/>
                  </a:lnTo>
                  <a:lnTo>
                    <a:pt x="120000" y="84511"/>
                  </a:lnTo>
                  <a:lnTo>
                    <a:pt x="69505" y="60000"/>
                  </a:lnTo>
                  <a:lnTo>
                    <a:pt x="16355"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11" name="Shape 3311"/>
            <p:cNvSpPr/>
            <p:nvPr/>
          </p:nvSpPr>
          <p:spPr>
            <a:xfrm>
              <a:off x="10265092" y="6422135"/>
              <a:ext cx="185400" cy="2517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12" name="Shape 3312"/>
            <p:cNvSpPr/>
            <p:nvPr/>
          </p:nvSpPr>
          <p:spPr>
            <a:xfrm>
              <a:off x="9744614" y="6404616"/>
              <a:ext cx="192000" cy="2868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13" name="Shape 3313"/>
            <p:cNvSpPr/>
            <p:nvPr/>
          </p:nvSpPr>
          <p:spPr>
            <a:xfrm>
              <a:off x="3029241" y="6246444"/>
              <a:ext cx="208500" cy="2832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14" name="Shape 3314"/>
            <p:cNvSpPr/>
            <p:nvPr/>
          </p:nvSpPr>
          <p:spPr>
            <a:xfrm>
              <a:off x="6947500" y="6503669"/>
              <a:ext cx="123300" cy="1674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15" name="Shape 3315"/>
            <p:cNvSpPr/>
            <p:nvPr/>
          </p:nvSpPr>
          <p:spPr>
            <a:xfrm>
              <a:off x="7786396" y="6508260"/>
              <a:ext cx="106500" cy="1590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3316" name="Shape 3316"/>
            <p:cNvSpPr/>
            <p:nvPr/>
          </p:nvSpPr>
          <p:spPr>
            <a:xfrm>
              <a:off x="7350854" y="6392419"/>
              <a:ext cx="163800" cy="222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17" name="Shape 3317"/>
            <p:cNvSpPr/>
            <p:nvPr/>
          </p:nvSpPr>
          <p:spPr>
            <a:xfrm>
              <a:off x="4285135" y="6438796"/>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18" name="Shape 3318"/>
            <p:cNvSpPr/>
            <p:nvPr/>
          </p:nvSpPr>
          <p:spPr>
            <a:xfrm>
              <a:off x="6829402" y="6523069"/>
              <a:ext cx="127500" cy="173099"/>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19" name="Shape 3319"/>
            <p:cNvSpPr/>
            <p:nvPr/>
          </p:nvSpPr>
          <p:spPr>
            <a:xfrm>
              <a:off x="7827418" y="6588996"/>
              <a:ext cx="93300" cy="139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3320" name="Shape 3320"/>
            <p:cNvSpPr/>
            <p:nvPr/>
          </p:nvSpPr>
          <p:spPr>
            <a:xfrm>
              <a:off x="8368771" y="6456446"/>
              <a:ext cx="93300" cy="139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3321" name="Shape 3321"/>
            <p:cNvSpPr/>
            <p:nvPr/>
          </p:nvSpPr>
          <p:spPr>
            <a:xfrm>
              <a:off x="4077553" y="6448864"/>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22" name="Shape 3322"/>
            <p:cNvSpPr/>
            <p:nvPr/>
          </p:nvSpPr>
          <p:spPr>
            <a:xfrm>
              <a:off x="3845312" y="6349878"/>
              <a:ext cx="133500" cy="1812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23" name="Shape 3323"/>
            <p:cNvSpPr/>
            <p:nvPr/>
          </p:nvSpPr>
          <p:spPr>
            <a:xfrm>
              <a:off x="8202721" y="6501130"/>
              <a:ext cx="486300" cy="373800"/>
            </a:xfrm>
            <a:custGeom>
              <a:pathLst>
                <a:path extrusionOk="0" h="120000" w="120000">
                  <a:moveTo>
                    <a:pt x="18488" y="0"/>
                  </a:moveTo>
                  <a:lnTo>
                    <a:pt x="0" y="44666"/>
                  </a:lnTo>
                  <a:lnTo>
                    <a:pt x="34805" y="70772"/>
                  </a:lnTo>
                  <a:lnTo>
                    <a:pt x="40966" y="106944"/>
                  </a:lnTo>
                  <a:lnTo>
                    <a:pt x="78911" y="120000"/>
                  </a:lnTo>
                  <a:lnTo>
                    <a:pt x="120000" y="120000"/>
                  </a:lnTo>
                  <a:lnTo>
                    <a:pt x="30694" y="45294"/>
                  </a:lnTo>
                  <a:lnTo>
                    <a:pt x="18488"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24" name="Shape 3324"/>
            <p:cNvSpPr/>
            <p:nvPr/>
          </p:nvSpPr>
          <p:spPr>
            <a:xfrm>
              <a:off x="3317276" y="6253146"/>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25" name="Shape 3325"/>
            <p:cNvSpPr/>
            <p:nvPr/>
          </p:nvSpPr>
          <p:spPr>
            <a:xfrm>
              <a:off x="10546185" y="6485755"/>
              <a:ext cx="123300" cy="1674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26" name="Shape 3326"/>
            <p:cNvSpPr/>
            <p:nvPr/>
          </p:nvSpPr>
          <p:spPr>
            <a:xfrm>
              <a:off x="10768013" y="6579945"/>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27" name="Shape 3327"/>
            <p:cNvSpPr/>
            <p:nvPr/>
          </p:nvSpPr>
          <p:spPr>
            <a:xfrm>
              <a:off x="1789741" y="6321923"/>
              <a:ext cx="3541200" cy="560400"/>
            </a:xfrm>
            <a:custGeom>
              <a:pathLst>
                <a:path extrusionOk="0" h="120000" w="120000">
                  <a:moveTo>
                    <a:pt x="120000" y="120000"/>
                  </a:moveTo>
                  <a:lnTo>
                    <a:pt x="92794" y="24466"/>
                  </a:lnTo>
                  <a:lnTo>
                    <a:pt x="82488" y="59733"/>
                  </a:lnTo>
                  <a:lnTo>
                    <a:pt x="68011" y="17811"/>
                  </a:lnTo>
                  <a:lnTo>
                    <a:pt x="64983" y="26650"/>
                  </a:lnTo>
                  <a:lnTo>
                    <a:pt x="55761" y="0"/>
                  </a:lnTo>
                  <a:lnTo>
                    <a:pt x="41372" y="41516"/>
                  </a:lnTo>
                  <a:lnTo>
                    <a:pt x="33150" y="17811"/>
                  </a:lnTo>
                  <a:lnTo>
                    <a:pt x="30711"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28" name="Shape 3328"/>
            <p:cNvSpPr/>
            <p:nvPr/>
          </p:nvSpPr>
          <p:spPr>
            <a:xfrm>
              <a:off x="6515273" y="6473942"/>
              <a:ext cx="2412300" cy="408599"/>
            </a:xfrm>
            <a:custGeom>
              <a:pathLst>
                <a:path extrusionOk="0" h="120000" w="120000">
                  <a:moveTo>
                    <a:pt x="120000" y="120000"/>
                  </a:moveTo>
                  <a:lnTo>
                    <a:pt x="86555" y="57333"/>
                  </a:lnTo>
                  <a:lnTo>
                    <a:pt x="77533" y="74244"/>
                  </a:lnTo>
                  <a:lnTo>
                    <a:pt x="56155" y="31977"/>
                  </a:lnTo>
                  <a:lnTo>
                    <a:pt x="49750" y="49066"/>
                  </a:lnTo>
                  <a:lnTo>
                    <a:pt x="36216"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29" name="Shape 3329"/>
            <p:cNvSpPr/>
            <p:nvPr/>
          </p:nvSpPr>
          <p:spPr>
            <a:xfrm>
              <a:off x="3435239" y="6315639"/>
              <a:ext cx="292200" cy="280200"/>
            </a:xfrm>
            <a:custGeom>
              <a:pathLst>
                <a:path extrusionOk="0" h="120000" w="120000">
                  <a:moveTo>
                    <a:pt x="0" y="0"/>
                  </a:moveTo>
                  <a:lnTo>
                    <a:pt x="42911" y="99911"/>
                  </a:lnTo>
                  <a:lnTo>
                    <a:pt x="120000" y="120000"/>
                  </a:lnTo>
                  <a:lnTo>
                    <a:pt x="111777" y="53305"/>
                  </a:lnTo>
                  <a:lnTo>
                    <a:pt x="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30" name="Shape 3330"/>
            <p:cNvSpPr/>
            <p:nvPr/>
          </p:nvSpPr>
          <p:spPr>
            <a:xfrm>
              <a:off x="7644167" y="6583377"/>
              <a:ext cx="303300" cy="299700"/>
            </a:xfrm>
            <a:custGeom>
              <a:pathLst>
                <a:path extrusionOk="0" h="120000" w="120000">
                  <a:moveTo>
                    <a:pt x="0" y="0"/>
                  </a:moveTo>
                  <a:lnTo>
                    <a:pt x="0" y="38327"/>
                  </a:lnTo>
                  <a:lnTo>
                    <a:pt x="46266" y="91938"/>
                  </a:lnTo>
                  <a:lnTo>
                    <a:pt x="120000" y="120000"/>
                  </a:lnTo>
                  <a:lnTo>
                    <a:pt x="60122" y="78661"/>
                  </a:lnTo>
                  <a:lnTo>
                    <a:pt x="0"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31" name="Shape 3331"/>
            <p:cNvSpPr/>
            <p:nvPr/>
          </p:nvSpPr>
          <p:spPr>
            <a:xfrm>
              <a:off x="8064206" y="6662842"/>
              <a:ext cx="210900" cy="159000"/>
            </a:xfrm>
            <a:custGeom>
              <a:pathLst>
                <a:path extrusionOk="0" h="120000" w="120000">
                  <a:moveTo>
                    <a:pt x="43444" y="0"/>
                  </a:moveTo>
                  <a:lnTo>
                    <a:pt x="0" y="67088"/>
                  </a:lnTo>
                  <a:lnTo>
                    <a:pt x="120000" y="120000"/>
                  </a:lnTo>
                  <a:lnTo>
                    <a:pt x="50922" y="60000"/>
                  </a:lnTo>
                  <a:lnTo>
                    <a:pt x="43444"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32" name="Shape 3332"/>
            <p:cNvSpPr/>
            <p:nvPr/>
          </p:nvSpPr>
          <p:spPr>
            <a:xfrm>
              <a:off x="7135696" y="6467657"/>
              <a:ext cx="340200" cy="408599"/>
            </a:xfrm>
            <a:custGeom>
              <a:pathLst>
                <a:path extrusionOk="0" h="120000" w="120000">
                  <a:moveTo>
                    <a:pt x="37938" y="0"/>
                  </a:moveTo>
                  <a:lnTo>
                    <a:pt x="0" y="68544"/>
                  </a:lnTo>
                  <a:lnTo>
                    <a:pt x="33750" y="88761"/>
                  </a:lnTo>
                  <a:lnTo>
                    <a:pt x="120000" y="120000"/>
                  </a:lnTo>
                  <a:lnTo>
                    <a:pt x="53383" y="76077"/>
                  </a:lnTo>
                  <a:lnTo>
                    <a:pt x="31322" y="45572"/>
                  </a:lnTo>
                  <a:lnTo>
                    <a:pt x="37938"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33" name="Shape 3333"/>
            <p:cNvSpPr/>
            <p:nvPr/>
          </p:nvSpPr>
          <p:spPr>
            <a:xfrm>
              <a:off x="2672218" y="6398842"/>
              <a:ext cx="621000" cy="477300"/>
            </a:xfrm>
            <a:custGeom>
              <a:pathLst>
                <a:path extrusionOk="0" h="120000" w="120000">
                  <a:moveTo>
                    <a:pt x="18488" y="0"/>
                  </a:moveTo>
                  <a:lnTo>
                    <a:pt x="0" y="44666"/>
                  </a:lnTo>
                  <a:lnTo>
                    <a:pt x="34805" y="70772"/>
                  </a:lnTo>
                  <a:lnTo>
                    <a:pt x="40966" y="106944"/>
                  </a:lnTo>
                  <a:lnTo>
                    <a:pt x="78911" y="120000"/>
                  </a:lnTo>
                  <a:lnTo>
                    <a:pt x="120000" y="120000"/>
                  </a:lnTo>
                  <a:lnTo>
                    <a:pt x="30694" y="45294"/>
                  </a:lnTo>
                  <a:lnTo>
                    <a:pt x="18488"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34" name="Shape 3334"/>
            <p:cNvSpPr/>
            <p:nvPr/>
          </p:nvSpPr>
          <p:spPr>
            <a:xfrm>
              <a:off x="6094476" y="6673018"/>
              <a:ext cx="257100" cy="210900"/>
            </a:xfrm>
            <a:custGeom>
              <a:pathLst>
                <a:path extrusionOk="0" h="120000" w="120000">
                  <a:moveTo>
                    <a:pt x="34583" y="0"/>
                  </a:moveTo>
                  <a:lnTo>
                    <a:pt x="3872" y="45294"/>
                  </a:lnTo>
                  <a:lnTo>
                    <a:pt x="21288" y="61650"/>
                  </a:lnTo>
                  <a:lnTo>
                    <a:pt x="0" y="120000"/>
                  </a:lnTo>
                  <a:lnTo>
                    <a:pt x="120000" y="120000"/>
                  </a:lnTo>
                  <a:lnTo>
                    <a:pt x="87744" y="96722"/>
                  </a:lnTo>
                  <a:lnTo>
                    <a:pt x="88644" y="60077"/>
                  </a:lnTo>
                  <a:lnTo>
                    <a:pt x="64516" y="41994"/>
                  </a:lnTo>
                  <a:lnTo>
                    <a:pt x="34583"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35" name="Shape 3335"/>
            <p:cNvSpPr/>
            <p:nvPr/>
          </p:nvSpPr>
          <p:spPr>
            <a:xfrm>
              <a:off x="9416039" y="6495175"/>
              <a:ext cx="2287200" cy="387300"/>
            </a:xfrm>
            <a:custGeom>
              <a:pathLst>
                <a:path extrusionOk="0" h="120000" w="120000">
                  <a:moveTo>
                    <a:pt x="120000" y="120000"/>
                  </a:moveTo>
                  <a:lnTo>
                    <a:pt x="86544" y="57277"/>
                  </a:lnTo>
                  <a:lnTo>
                    <a:pt x="75516" y="62316"/>
                  </a:lnTo>
                  <a:lnTo>
                    <a:pt x="60394" y="33477"/>
                  </a:lnTo>
                  <a:lnTo>
                    <a:pt x="49777" y="49211"/>
                  </a:lnTo>
                  <a:lnTo>
                    <a:pt x="36188"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36" name="Shape 3336"/>
            <p:cNvSpPr/>
            <p:nvPr/>
          </p:nvSpPr>
          <p:spPr>
            <a:xfrm>
              <a:off x="9934010" y="6488307"/>
              <a:ext cx="643500" cy="387300"/>
            </a:xfrm>
            <a:custGeom>
              <a:pathLst>
                <a:path extrusionOk="0" h="120000" w="120000">
                  <a:moveTo>
                    <a:pt x="32033" y="0"/>
                  </a:moveTo>
                  <a:lnTo>
                    <a:pt x="0" y="58083"/>
                  </a:lnTo>
                  <a:lnTo>
                    <a:pt x="25722" y="73611"/>
                  </a:lnTo>
                  <a:lnTo>
                    <a:pt x="11405" y="120000"/>
                  </a:lnTo>
                  <a:lnTo>
                    <a:pt x="120000" y="120000"/>
                  </a:lnTo>
                  <a:lnTo>
                    <a:pt x="80322" y="49211"/>
                  </a:lnTo>
                  <a:lnTo>
                    <a:pt x="32033"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3337" name="Shape 3337"/>
            <p:cNvGrpSpPr/>
            <p:nvPr/>
          </p:nvGrpSpPr>
          <p:grpSpPr>
            <a:xfrm>
              <a:off x="730709" y="6294727"/>
              <a:ext cx="3468632" cy="587525"/>
              <a:chOff x="635956" y="6252598"/>
              <a:chExt cx="3682200" cy="623699"/>
            </a:xfrm>
          </p:grpSpPr>
          <p:sp>
            <p:nvSpPr>
              <p:cNvPr id="3338" name="Shape 3338"/>
              <p:cNvSpPr/>
              <p:nvPr/>
            </p:nvSpPr>
            <p:spPr>
              <a:xfrm>
                <a:off x="635956" y="6252598"/>
                <a:ext cx="3682200" cy="623699"/>
              </a:xfrm>
              <a:custGeom>
                <a:pathLst>
                  <a:path extrusionOk="0" h="120000" w="120000">
                    <a:moveTo>
                      <a:pt x="120000" y="120000"/>
                    </a:moveTo>
                    <a:lnTo>
                      <a:pt x="86555" y="57333"/>
                    </a:lnTo>
                    <a:lnTo>
                      <a:pt x="77533" y="74244"/>
                    </a:lnTo>
                    <a:lnTo>
                      <a:pt x="56155" y="31977"/>
                    </a:lnTo>
                    <a:lnTo>
                      <a:pt x="49750" y="49066"/>
                    </a:lnTo>
                    <a:lnTo>
                      <a:pt x="36216"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39" name="Shape 3339"/>
              <p:cNvSpPr/>
              <p:nvPr/>
            </p:nvSpPr>
            <p:spPr>
              <a:xfrm>
                <a:off x="2359156" y="6418757"/>
                <a:ext cx="462900" cy="457500"/>
              </a:xfrm>
              <a:custGeom>
                <a:pathLst>
                  <a:path extrusionOk="0" h="120000" w="120000">
                    <a:moveTo>
                      <a:pt x="0" y="0"/>
                    </a:moveTo>
                    <a:lnTo>
                      <a:pt x="0" y="38327"/>
                    </a:lnTo>
                    <a:lnTo>
                      <a:pt x="46266" y="91938"/>
                    </a:lnTo>
                    <a:lnTo>
                      <a:pt x="120000" y="120000"/>
                    </a:lnTo>
                    <a:lnTo>
                      <a:pt x="60122" y="78661"/>
                    </a:lnTo>
                    <a:lnTo>
                      <a:pt x="0"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40" name="Shape 3340"/>
              <p:cNvSpPr/>
              <p:nvPr/>
            </p:nvSpPr>
            <p:spPr>
              <a:xfrm>
                <a:off x="3175408" y="6550535"/>
                <a:ext cx="321600" cy="242700"/>
              </a:xfrm>
              <a:custGeom>
                <a:pathLst>
                  <a:path extrusionOk="0" h="120000" w="120000">
                    <a:moveTo>
                      <a:pt x="43444" y="0"/>
                    </a:moveTo>
                    <a:lnTo>
                      <a:pt x="0" y="67088"/>
                    </a:lnTo>
                    <a:lnTo>
                      <a:pt x="120000" y="120000"/>
                    </a:lnTo>
                    <a:lnTo>
                      <a:pt x="50922" y="60000"/>
                    </a:lnTo>
                    <a:lnTo>
                      <a:pt x="43444"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41" name="Shape 3341"/>
              <p:cNvSpPr/>
              <p:nvPr/>
            </p:nvSpPr>
            <p:spPr>
              <a:xfrm>
                <a:off x="1582999" y="6252598"/>
                <a:ext cx="519300" cy="623699"/>
              </a:xfrm>
              <a:custGeom>
                <a:pathLst>
                  <a:path extrusionOk="0" h="120000" w="120000">
                    <a:moveTo>
                      <a:pt x="37938" y="0"/>
                    </a:moveTo>
                    <a:lnTo>
                      <a:pt x="0" y="68544"/>
                    </a:lnTo>
                    <a:lnTo>
                      <a:pt x="33750" y="88761"/>
                    </a:lnTo>
                    <a:lnTo>
                      <a:pt x="120000" y="120000"/>
                    </a:lnTo>
                    <a:lnTo>
                      <a:pt x="53383" y="76077"/>
                    </a:lnTo>
                    <a:lnTo>
                      <a:pt x="31322" y="45572"/>
                    </a:lnTo>
                    <a:lnTo>
                      <a:pt x="37938"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sp>
          <p:nvSpPr>
            <p:cNvPr id="3342" name="Shape 3342"/>
            <p:cNvSpPr/>
            <p:nvPr/>
          </p:nvSpPr>
          <p:spPr>
            <a:xfrm rot="479092">
              <a:off x="8763371" y="6466539"/>
              <a:ext cx="334745" cy="219344"/>
            </a:xfrm>
            <a:custGeom>
              <a:pathLst>
                <a:path extrusionOk="0" h="120000" w="120000">
                  <a:moveTo>
                    <a:pt x="0" y="0"/>
                  </a:moveTo>
                  <a:lnTo>
                    <a:pt x="42911" y="99911"/>
                  </a:lnTo>
                  <a:lnTo>
                    <a:pt x="120000" y="120000"/>
                  </a:lnTo>
                  <a:lnTo>
                    <a:pt x="111777" y="53305"/>
                  </a:lnTo>
                  <a:lnTo>
                    <a:pt x="0"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3343" name="Shape 3343"/>
            <p:cNvGrpSpPr/>
            <p:nvPr/>
          </p:nvGrpSpPr>
          <p:grpSpPr>
            <a:xfrm>
              <a:off x="4486591" y="6543403"/>
              <a:ext cx="2002500" cy="339000"/>
              <a:chOff x="4486591" y="6531401"/>
              <a:chExt cx="2002500" cy="339000"/>
            </a:xfrm>
          </p:grpSpPr>
          <p:sp>
            <p:nvSpPr>
              <p:cNvPr id="3344" name="Shape 3344"/>
              <p:cNvSpPr/>
              <p:nvPr/>
            </p:nvSpPr>
            <p:spPr>
              <a:xfrm>
                <a:off x="5776414" y="6578757"/>
                <a:ext cx="110100" cy="1497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45" name="Shape 3345"/>
              <p:cNvSpPr/>
              <p:nvPr/>
            </p:nvSpPr>
            <p:spPr>
              <a:xfrm>
                <a:off x="4486591" y="6531401"/>
                <a:ext cx="2002500" cy="339000"/>
              </a:xfrm>
              <a:custGeom>
                <a:pathLst>
                  <a:path extrusionOk="0" h="120000" w="120000">
                    <a:moveTo>
                      <a:pt x="120000" y="120000"/>
                    </a:moveTo>
                    <a:lnTo>
                      <a:pt x="86544" y="57277"/>
                    </a:lnTo>
                    <a:lnTo>
                      <a:pt x="75516" y="62316"/>
                    </a:lnTo>
                    <a:lnTo>
                      <a:pt x="60394" y="33477"/>
                    </a:lnTo>
                    <a:lnTo>
                      <a:pt x="49777" y="49211"/>
                    </a:lnTo>
                    <a:lnTo>
                      <a:pt x="36188"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46" name="Shape 3346"/>
              <p:cNvSpPr/>
              <p:nvPr/>
            </p:nvSpPr>
            <p:spPr>
              <a:xfrm>
                <a:off x="4936482" y="6531401"/>
                <a:ext cx="563400" cy="339000"/>
              </a:xfrm>
              <a:custGeom>
                <a:pathLst>
                  <a:path extrusionOk="0" h="120000" w="120000">
                    <a:moveTo>
                      <a:pt x="32033" y="0"/>
                    </a:moveTo>
                    <a:lnTo>
                      <a:pt x="0" y="58083"/>
                    </a:lnTo>
                    <a:lnTo>
                      <a:pt x="25722" y="73611"/>
                    </a:lnTo>
                    <a:lnTo>
                      <a:pt x="11405" y="120000"/>
                    </a:lnTo>
                    <a:lnTo>
                      <a:pt x="120000" y="120000"/>
                    </a:lnTo>
                    <a:lnTo>
                      <a:pt x="80322" y="49211"/>
                    </a:lnTo>
                    <a:lnTo>
                      <a:pt x="32033"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sp>
          <p:nvSpPr>
            <p:cNvPr id="3347" name="Shape 3347"/>
            <p:cNvSpPr/>
            <p:nvPr/>
          </p:nvSpPr>
          <p:spPr>
            <a:xfrm>
              <a:off x="5503225" y="6697346"/>
              <a:ext cx="208200" cy="160800"/>
            </a:xfrm>
            <a:custGeom>
              <a:pathLst>
                <a:path extrusionOk="0" h="120000" w="120000">
                  <a:moveTo>
                    <a:pt x="0" y="0"/>
                  </a:moveTo>
                  <a:lnTo>
                    <a:pt x="13111" y="67983"/>
                  </a:lnTo>
                  <a:lnTo>
                    <a:pt x="120000" y="120000"/>
                  </a:lnTo>
                  <a:lnTo>
                    <a:pt x="40133" y="59744"/>
                  </a:lnTo>
                  <a:lnTo>
                    <a:pt x="0"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sp>
        <p:nvSpPr>
          <p:cNvPr id="3348" name="Shape 3348"/>
          <p:cNvSpPr txBox="1"/>
          <p:nvPr>
            <p:ph type="title"/>
          </p:nvPr>
        </p:nvSpPr>
        <p:spPr>
          <a:xfrm>
            <a:off x="571500" y="63501"/>
            <a:ext cx="11045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349" name="Shape 3349"/>
          <p:cNvSpPr txBox="1"/>
          <p:nvPr>
            <p:ph idx="1" type="body"/>
          </p:nvPr>
        </p:nvSpPr>
        <p:spPr>
          <a:xfrm>
            <a:off x="571500" y="1764284"/>
            <a:ext cx="11045700" cy="42237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350" name="Shape 3350"/>
          <p:cNvSpPr txBox="1"/>
          <p:nvPr>
            <p:ph idx="2" type="body"/>
          </p:nvPr>
        </p:nvSpPr>
        <p:spPr>
          <a:xfrm>
            <a:off x="571501"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351" name="Shape 3351"/>
          <p:cNvSpPr txBox="1"/>
          <p:nvPr>
            <p:ph idx="11" type="ftr"/>
          </p:nvPr>
        </p:nvSpPr>
        <p:spPr>
          <a:xfrm>
            <a:off x="577850" y="6545880"/>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rgbClr val="FFFFF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asic 2">
    <p:spTree>
      <p:nvGrpSpPr>
        <p:cNvPr id="3352" name="Shape 3352"/>
        <p:cNvGrpSpPr/>
        <p:nvPr/>
      </p:nvGrpSpPr>
      <p:grpSpPr>
        <a:xfrm>
          <a:off x="0" y="0"/>
          <a:ext cx="0" cy="0"/>
          <a:chOff x="0" y="0"/>
          <a:chExt cx="0" cy="0"/>
        </a:xfrm>
      </p:grpSpPr>
      <p:sp>
        <p:nvSpPr>
          <p:cNvPr id="3353" name="Shape 3353"/>
          <p:cNvSpPr txBox="1"/>
          <p:nvPr>
            <p:ph type="title"/>
          </p:nvPr>
        </p:nvSpPr>
        <p:spPr>
          <a:xfrm>
            <a:off x="571500" y="63501"/>
            <a:ext cx="11045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354" name="Shape 3354"/>
          <p:cNvSpPr txBox="1"/>
          <p:nvPr>
            <p:ph idx="1" type="body"/>
          </p:nvPr>
        </p:nvSpPr>
        <p:spPr>
          <a:xfrm>
            <a:off x="571501"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355" name="Shape 3355"/>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asic 2_MtnFooter">
    <p:spTree>
      <p:nvGrpSpPr>
        <p:cNvPr id="3356" name="Shape 3356"/>
        <p:cNvGrpSpPr/>
        <p:nvPr/>
      </p:nvGrpSpPr>
      <p:grpSpPr>
        <a:xfrm>
          <a:off x="0" y="0"/>
          <a:ext cx="0" cy="0"/>
          <a:chOff x="0" y="0"/>
          <a:chExt cx="0" cy="0"/>
        </a:xfrm>
      </p:grpSpPr>
      <p:grpSp>
        <p:nvGrpSpPr>
          <p:cNvPr id="3357" name="Shape 3357"/>
          <p:cNvGrpSpPr/>
          <p:nvPr/>
        </p:nvGrpSpPr>
        <p:grpSpPr>
          <a:xfrm>
            <a:off x="404" y="6142153"/>
            <a:ext cx="12198113" cy="733527"/>
            <a:chOff x="405" y="6150391"/>
            <a:chExt cx="12198113" cy="733527"/>
          </a:xfrm>
        </p:grpSpPr>
        <p:sp>
          <p:nvSpPr>
            <p:cNvPr id="3358" name="Shape 3358"/>
            <p:cNvSpPr/>
            <p:nvPr/>
          </p:nvSpPr>
          <p:spPr>
            <a:xfrm>
              <a:off x="11917767" y="6405357"/>
              <a:ext cx="146700" cy="1992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59" name="Shape 3359"/>
            <p:cNvSpPr/>
            <p:nvPr/>
          </p:nvSpPr>
          <p:spPr>
            <a:xfrm>
              <a:off x="11687027" y="6446517"/>
              <a:ext cx="100200" cy="1497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60" name="Shape 3360"/>
            <p:cNvSpPr/>
            <p:nvPr/>
          </p:nvSpPr>
          <p:spPr>
            <a:xfrm>
              <a:off x="5543882" y="6582796"/>
              <a:ext cx="1893300" cy="299700"/>
            </a:xfrm>
            <a:custGeom>
              <a:pathLst>
                <a:path extrusionOk="0" h="120000" w="120000">
                  <a:moveTo>
                    <a:pt x="120000" y="120000"/>
                  </a:moveTo>
                  <a:lnTo>
                    <a:pt x="91944" y="32544"/>
                  </a:lnTo>
                  <a:lnTo>
                    <a:pt x="82516" y="59733"/>
                  </a:lnTo>
                  <a:lnTo>
                    <a:pt x="68000" y="17811"/>
                  </a:lnTo>
                  <a:lnTo>
                    <a:pt x="64988" y="26650"/>
                  </a:lnTo>
                  <a:lnTo>
                    <a:pt x="55772" y="0"/>
                  </a:lnTo>
                  <a:lnTo>
                    <a:pt x="41361" y="41516"/>
                  </a:lnTo>
                  <a:lnTo>
                    <a:pt x="33183" y="17811"/>
                  </a:lnTo>
                  <a:lnTo>
                    <a:pt x="30744"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61" name="Shape 3361"/>
            <p:cNvSpPr/>
            <p:nvPr/>
          </p:nvSpPr>
          <p:spPr>
            <a:xfrm>
              <a:off x="11193518" y="6495173"/>
              <a:ext cx="1005000" cy="387300"/>
            </a:xfrm>
            <a:custGeom>
              <a:pathLst>
                <a:path extrusionOk="0" h="120000" w="120000">
                  <a:moveTo>
                    <a:pt x="82355" y="0"/>
                  </a:moveTo>
                  <a:lnTo>
                    <a:pt x="113280" y="49211"/>
                  </a:lnTo>
                  <a:lnTo>
                    <a:pt x="120000" y="44835"/>
                  </a:lnTo>
                  <a:lnTo>
                    <a:pt x="120000" y="120000"/>
                  </a:lnTo>
                  <a:lnTo>
                    <a:pt x="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62" name="Shape 3362"/>
            <p:cNvSpPr/>
            <p:nvPr/>
          </p:nvSpPr>
          <p:spPr>
            <a:xfrm>
              <a:off x="11701720" y="6484998"/>
              <a:ext cx="487200" cy="387299"/>
            </a:xfrm>
            <a:custGeom>
              <a:pathLst>
                <a:path extrusionOk="0" h="120000" w="120000">
                  <a:moveTo>
                    <a:pt x="42322" y="0"/>
                  </a:moveTo>
                  <a:lnTo>
                    <a:pt x="106121" y="49211"/>
                  </a:lnTo>
                  <a:lnTo>
                    <a:pt x="120000" y="67952"/>
                  </a:lnTo>
                  <a:lnTo>
                    <a:pt x="120000" y="120000"/>
                  </a:lnTo>
                  <a:lnTo>
                    <a:pt x="15068" y="120000"/>
                  </a:lnTo>
                  <a:lnTo>
                    <a:pt x="33983" y="73611"/>
                  </a:lnTo>
                  <a:lnTo>
                    <a:pt x="0" y="58083"/>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63" name="Shape 3363"/>
            <p:cNvSpPr/>
            <p:nvPr/>
          </p:nvSpPr>
          <p:spPr>
            <a:xfrm>
              <a:off x="7511850" y="6443628"/>
              <a:ext cx="2772300" cy="438900"/>
            </a:xfrm>
            <a:custGeom>
              <a:pathLst>
                <a:path extrusionOk="0" h="120000" w="120000">
                  <a:moveTo>
                    <a:pt x="120000" y="120000"/>
                  </a:moveTo>
                  <a:lnTo>
                    <a:pt x="91938" y="32544"/>
                  </a:lnTo>
                  <a:lnTo>
                    <a:pt x="82488" y="59733"/>
                  </a:lnTo>
                  <a:lnTo>
                    <a:pt x="68011" y="17811"/>
                  </a:lnTo>
                  <a:lnTo>
                    <a:pt x="64983" y="26650"/>
                  </a:lnTo>
                  <a:lnTo>
                    <a:pt x="55761" y="0"/>
                  </a:lnTo>
                  <a:lnTo>
                    <a:pt x="41372" y="41516"/>
                  </a:lnTo>
                  <a:lnTo>
                    <a:pt x="33150" y="17811"/>
                  </a:lnTo>
                  <a:lnTo>
                    <a:pt x="30711"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64" name="Shape 3364"/>
            <p:cNvSpPr/>
            <p:nvPr/>
          </p:nvSpPr>
          <p:spPr>
            <a:xfrm>
              <a:off x="9223400" y="6438369"/>
              <a:ext cx="141900" cy="2121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65" name="Shape 3365"/>
            <p:cNvSpPr/>
            <p:nvPr/>
          </p:nvSpPr>
          <p:spPr>
            <a:xfrm flipH="1">
              <a:off x="405" y="6232426"/>
              <a:ext cx="2748600" cy="650099"/>
            </a:xfrm>
            <a:custGeom>
              <a:pathLst>
                <a:path extrusionOk="0" h="120000" w="120000">
                  <a:moveTo>
                    <a:pt x="106653" y="0"/>
                  </a:moveTo>
                  <a:lnTo>
                    <a:pt x="90672" y="28672"/>
                  </a:lnTo>
                  <a:lnTo>
                    <a:pt x="85451" y="19162"/>
                  </a:lnTo>
                  <a:lnTo>
                    <a:pt x="60282" y="64266"/>
                  </a:lnTo>
                  <a:lnTo>
                    <a:pt x="43935" y="35014"/>
                  </a:lnTo>
                  <a:lnTo>
                    <a:pt x="0" y="119999"/>
                  </a:lnTo>
                  <a:lnTo>
                    <a:pt x="120000" y="119999"/>
                  </a:lnTo>
                  <a:lnTo>
                    <a:pt x="120000" y="23859"/>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66" name="Shape 3366"/>
            <p:cNvSpPr/>
            <p:nvPr/>
          </p:nvSpPr>
          <p:spPr>
            <a:xfrm>
              <a:off x="598304" y="6255248"/>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67" name="Shape 3367"/>
            <p:cNvSpPr/>
            <p:nvPr/>
          </p:nvSpPr>
          <p:spPr>
            <a:xfrm>
              <a:off x="20338" y="6150391"/>
              <a:ext cx="173100" cy="2349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68" name="Shape 3368"/>
            <p:cNvSpPr/>
            <p:nvPr/>
          </p:nvSpPr>
          <p:spPr>
            <a:xfrm>
              <a:off x="198743" y="6150807"/>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69" name="Shape 3369"/>
            <p:cNvSpPr/>
            <p:nvPr/>
          </p:nvSpPr>
          <p:spPr>
            <a:xfrm>
              <a:off x="419843" y="6199610"/>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70" name="Shape 3370"/>
            <p:cNvSpPr/>
            <p:nvPr/>
          </p:nvSpPr>
          <p:spPr>
            <a:xfrm>
              <a:off x="1000629" y="6336085"/>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71" name="Shape 3371"/>
            <p:cNvSpPr/>
            <p:nvPr/>
          </p:nvSpPr>
          <p:spPr>
            <a:xfrm>
              <a:off x="726039" y="6351692"/>
              <a:ext cx="292800" cy="209700"/>
            </a:xfrm>
            <a:custGeom>
              <a:pathLst>
                <a:path extrusionOk="0" h="120000" w="120000">
                  <a:moveTo>
                    <a:pt x="0" y="0"/>
                  </a:moveTo>
                  <a:lnTo>
                    <a:pt x="0" y="73733"/>
                  </a:lnTo>
                  <a:lnTo>
                    <a:pt x="120000" y="120000"/>
                  </a:lnTo>
                  <a:lnTo>
                    <a:pt x="50000" y="60238"/>
                  </a:lnTo>
                  <a:lnTo>
                    <a:pt x="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72" name="Shape 3372"/>
            <p:cNvSpPr/>
            <p:nvPr/>
          </p:nvSpPr>
          <p:spPr>
            <a:xfrm>
              <a:off x="244026" y="6239412"/>
              <a:ext cx="405300" cy="618600"/>
            </a:xfrm>
            <a:custGeom>
              <a:pathLst>
                <a:path extrusionOk="0" h="120000" w="120000">
                  <a:moveTo>
                    <a:pt x="16355" y="0"/>
                  </a:moveTo>
                  <a:lnTo>
                    <a:pt x="25961" y="62944"/>
                  </a:lnTo>
                  <a:lnTo>
                    <a:pt x="0" y="106072"/>
                  </a:lnTo>
                  <a:lnTo>
                    <a:pt x="9405" y="111827"/>
                  </a:lnTo>
                  <a:lnTo>
                    <a:pt x="3883" y="120000"/>
                  </a:lnTo>
                  <a:lnTo>
                    <a:pt x="23305" y="120000"/>
                  </a:lnTo>
                  <a:lnTo>
                    <a:pt x="84222" y="97500"/>
                  </a:lnTo>
                  <a:lnTo>
                    <a:pt x="120000" y="84511"/>
                  </a:lnTo>
                  <a:lnTo>
                    <a:pt x="69505" y="60000"/>
                  </a:lnTo>
                  <a:lnTo>
                    <a:pt x="16355"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73" name="Shape 3373"/>
            <p:cNvSpPr/>
            <p:nvPr/>
          </p:nvSpPr>
          <p:spPr>
            <a:xfrm>
              <a:off x="10265092" y="6422135"/>
              <a:ext cx="185400" cy="2517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74" name="Shape 3374"/>
            <p:cNvSpPr/>
            <p:nvPr/>
          </p:nvSpPr>
          <p:spPr>
            <a:xfrm>
              <a:off x="9744614" y="6404616"/>
              <a:ext cx="192000" cy="2868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75" name="Shape 3375"/>
            <p:cNvSpPr/>
            <p:nvPr/>
          </p:nvSpPr>
          <p:spPr>
            <a:xfrm>
              <a:off x="3029241" y="6246444"/>
              <a:ext cx="208500" cy="2832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76" name="Shape 3376"/>
            <p:cNvSpPr/>
            <p:nvPr/>
          </p:nvSpPr>
          <p:spPr>
            <a:xfrm>
              <a:off x="6947500" y="6503669"/>
              <a:ext cx="123300" cy="1674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77" name="Shape 3377"/>
            <p:cNvSpPr/>
            <p:nvPr/>
          </p:nvSpPr>
          <p:spPr>
            <a:xfrm>
              <a:off x="7786396" y="6508260"/>
              <a:ext cx="106500" cy="1590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3378" name="Shape 3378"/>
            <p:cNvSpPr/>
            <p:nvPr/>
          </p:nvSpPr>
          <p:spPr>
            <a:xfrm>
              <a:off x="7350854" y="6392419"/>
              <a:ext cx="163800" cy="222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79" name="Shape 3379"/>
            <p:cNvSpPr/>
            <p:nvPr/>
          </p:nvSpPr>
          <p:spPr>
            <a:xfrm>
              <a:off x="4285135" y="6438796"/>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80" name="Shape 3380"/>
            <p:cNvSpPr/>
            <p:nvPr/>
          </p:nvSpPr>
          <p:spPr>
            <a:xfrm>
              <a:off x="6829402" y="6523069"/>
              <a:ext cx="127500" cy="173099"/>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81" name="Shape 3381"/>
            <p:cNvSpPr/>
            <p:nvPr/>
          </p:nvSpPr>
          <p:spPr>
            <a:xfrm>
              <a:off x="7827418" y="6588996"/>
              <a:ext cx="93300" cy="139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3382" name="Shape 3382"/>
            <p:cNvSpPr/>
            <p:nvPr/>
          </p:nvSpPr>
          <p:spPr>
            <a:xfrm>
              <a:off x="8368771" y="6456446"/>
              <a:ext cx="93300" cy="139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3383" name="Shape 3383"/>
            <p:cNvSpPr/>
            <p:nvPr/>
          </p:nvSpPr>
          <p:spPr>
            <a:xfrm>
              <a:off x="4077553" y="6448864"/>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84" name="Shape 3384"/>
            <p:cNvSpPr/>
            <p:nvPr/>
          </p:nvSpPr>
          <p:spPr>
            <a:xfrm>
              <a:off x="3845312" y="6349878"/>
              <a:ext cx="133500" cy="1812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85" name="Shape 3385"/>
            <p:cNvSpPr/>
            <p:nvPr/>
          </p:nvSpPr>
          <p:spPr>
            <a:xfrm>
              <a:off x="8202721" y="6501130"/>
              <a:ext cx="486300" cy="373800"/>
            </a:xfrm>
            <a:custGeom>
              <a:pathLst>
                <a:path extrusionOk="0" h="120000" w="120000">
                  <a:moveTo>
                    <a:pt x="18488" y="0"/>
                  </a:moveTo>
                  <a:lnTo>
                    <a:pt x="0" y="44666"/>
                  </a:lnTo>
                  <a:lnTo>
                    <a:pt x="34805" y="70772"/>
                  </a:lnTo>
                  <a:lnTo>
                    <a:pt x="40966" y="106944"/>
                  </a:lnTo>
                  <a:lnTo>
                    <a:pt x="78911" y="120000"/>
                  </a:lnTo>
                  <a:lnTo>
                    <a:pt x="120000" y="120000"/>
                  </a:lnTo>
                  <a:lnTo>
                    <a:pt x="30694" y="45294"/>
                  </a:lnTo>
                  <a:lnTo>
                    <a:pt x="18488"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86" name="Shape 3386"/>
            <p:cNvSpPr/>
            <p:nvPr/>
          </p:nvSpPr>
          <p:spPr>
            <a:xfrm>
              <a:off x="3317276" y="6253146"/>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87" name="Shape 3387"/>
            <p:cNvSpPr/>
            <p:nvPr/>
          </p:nvSpPr>
          <p:spPr>
            <a:xfrm>
              <a:off x="10546185" y="6485755"/>
              <a:ext cx="123300" cy="1674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88" name="Shape 3388"/>
            <p:cNvSpPr/>
            <p:nvPr/>
          </p:nvSpPr>
          <p:spPr>
            <a:xfrm>
              <a:off x="10768013" y="6579945"/>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89" name="Shape 3389"/>
            <p:cNvSpPr/>
            <p:nvPr/>
          </p:nvSpPr>
          <p:spPr>
            <a:xfrm>
              <a:off x="1789741" y="6321923"/>
              <a:ext cx="3541200" cy="560400"/>
            </a:xfrm>
            <a:custGeom>
              <a:pathLst>
                <a:path extrusionOk="0" h="120000" w="120000">
                  <a:moveTo>
                    <a:pt x="120000" y="120000"/>
                  </a:moveTo>
                  <a:lnTo>
                    <a:pt x="92794" y="24466"/>
                  </a:lnTo>
                  <a:lnTo>
                    <a:pt x="82488" y="59733"/>
                  </a:lnTo>
                  <a:lnTo>
                    <a:pt x="68011" y="17811"/>
                  </a:lnTo>
                  <a:lnTo>
                    <a:pt x="64983" y="26650"/>
                  </a:lnTo>
                  <a:lnTo>
                    <a:pt x="55761" y="0"/>
                  </a:lnTo>
                  <a:lnTo>
                    <a:pt x="41372" y="41516"/>
                  </a:lnTo>
                  <a:lnTo>
                    <a:pt x="33150" y="17811"/>
                  </a:lnTo>
                  <a:lnTo>
                    <a:pt x="30711"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90" name="Shape 3390"/>
            <p:cNvSpPr/>
            <p:nvPr/>
          </p:nvSpPr>
          <p:spPr>
            <a:xfrm>
              <a:off x="6515273" y="6473942"/>
              <a:ext cx="2412300" cy="408599"/>
            </a:xfrm>
            <a:custGeom>
              <a:pathLst>
                <a:path extrusionOk="0" h="120000" w="120000">
                  <a:moveTo>
                    <a:pt x="120000" y="120000"/>
                  </a:moveTo>
                  <a:lnTo>
                    <a:pt x="86555" y="57333"/>
                  </a:lnTo>
                  <a:lnTo>
                    <a:pt x="77533" y="74244"/>
                  </a:lnTo>
                  <a:lnTo>
                    <a:pt x="56155" y="31977"/>
                  </a:lnTo>
                  <a:lnTo>
                    <a:pt x="49750" y="49066"/>
                  </a:lnTo>
                  <a:lnTo>
                    <a:pt x="36216"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91" name="Shape 3391"/>
            <p:cNvSpPr/>
            <p:nvPr/>
          </p:nvSpPr>
          <p:spPr>
            <a:xfrm>
              <a:off x="3435239" y="6315639"/>
              <a:ext cx="292200" cy="280200"/>
            </a:xfrm>
            <a:custGeom>
              <a:pathLst>
                <a:path extrusionOk="0" h="120000" w="120000">
                  <a:moveTo>
                    <a:pt x="0" y="0"/>
                  </a:moveTo>
                  <a:lnTo>
                    <a:pt x="42911" y="99911"/>
                  </a:lnTo>
                  <a:lnTo>
                    <a:pt x="120000" y="120000"/>
                  </a:lnTo>
                  <a:lnTo>
                    <a:pt x="111777" y="53305"/>
                  </a:lnTo>
                  <a:lnTo>
                    <a:pt x="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92" name="Shape 3392"/>
            <p:cNvSpPr/>
            <p:nvPr/>
          </p:nvSpPr>
          <p:spPr>
            <a:xfrm>
              <a:off x="7644167" y="6583377"/>
              <a:ext cx="303300" cy="299700"/>
            </a:xfrm>
            <a:custGeom>
              <a:pathLst>
                <a:path extrusionOk="0" h="120000" w="120000">
                  <a:moveTo>
                    <a:pt x="0" y="0"/>
                  </a:moveTo>
                  <a:lnTo>
                    <a:pt x="0" y="38327"/>
                  </a:lnTo>
                  <a:lnTo>
                    <a:pt x="46266" y="91938"/>
                  </a:lnTo>
                  <a:lnTo>
                    <a:pt x="120000" y="120000"/>
                  </a:lnTo>
                  <a:lnTo>
                    <a:pt x="60122" y="78661"/>
                  </a:lnTo>
                  <a:lnTo>
                    <a:pt x="0"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93" name="Shape 3393"/>
            <p:cNvSpPr/>
            <p:nvPr/>
          </p:nvSpPr>
          <p:spPr>
            <a:xfrm>
              <a:off x="8064206" y="6662842"/>
              <a:ext cx="210900" cy="159000"/>
            </a:xfrm>
            <a:custGeom>
              <a:pathLst>
                <a:path extrusionOk="0" h="120000" w="120000">
                  <a:moveTo>
                    <a:pt x="43444" y="0"/>
                  </a:moveTo>
                  <a:lnTo>
                    <a:pt x="0" y="67088"/>
                  </a:lnTo>
                  <a:lnTo>
                    <a:pt x="120000" y="120000"/>
                  </a:lnTo>
                  <a:lnTo>
                    <a:pt x="50922" y="60000"/>
                  </a:lnTo>
                  <a:lnTo>
                    <a:pt x="43444"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94" name="Shape 3394"/>
            <p:cNvSpPr/>
            <p:nvPr/>
          </p:nvSpPr>
          <p:spPr>
            <a:xfrm>
              <a:off x="7135696" y="6467657"/>
              <a:ext cx="340200" cy="408599"/>
            </a:xfrm>
            <a:custGeom>
              <a:pathLst>
                <a:path extrusionOk="0" h="120000" w="120000">
                  <a:moveTo>
                    <a:pt x="37938" y="0"/>
                  </a:moveTo>
                  <a:lnTo>
                    <a:pt x="0" y="68544"/>
                  </a:lnTo>
                  <a:lnTo>
                    <a:pt x="33750" y="88761"/>
                  </a:lnTo>
                  <a:lnTo>
                    <a:pt x="120000" y="120000"/>
                  </a:lnTo>
                  <a:lnTo>
                    <a:pt x="53383" y="76077"/>
                  </a:lnTo>
                  <a:lnTo>
                    <a:pt x="31322" y="45572"/>
                  </a:lnTo>
                  <a:lnTo>
                    <a:pt x="37938"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95" name="Shape 3395"/>
            <p:cNvSpPr/>
            <p:nvPr/>
          </p:nvSpPr>
          <p:spPr>
            <a:xfrm>
              <a:off x="2672218" y="6398842"/>
              <a:ext cx="621000" cy="477300"/>
            </a:xfrm>
            <a:custGeom>
              <a:pathLst>
                <a:path extrusionOk="0" h="120000" w="120000">
                  <a:moveTo>
                    <a:pt x="18488" y="0"/>
                  </a:moveTo>
                  <a:lnTo>
                    <a:pt x="0" y="44666"/>
                  </a:lnTo>
                  <a:lnTo>
                    <a:pt x="34805" y="70772"/>
                  </a:lnTo>
                  <a:lnTo>
                    <a:pt x="40966" y="106944"/>
                  </a:lnTo>
                  <a:lnTo>
                    <a:pt x="78911" y="120000"/>
                  </a:lnTo>
                  <a:lnTo>
                    <a:pt x="120000" y="120000"/>
                  </a:lnTo>
                  <a:lnTo>
                    <a:pt x="30694" y="45294"/>
                  </a:lnTo>
                  <a:lnTo>
                    <a:pt x="18488"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96" name="Shape 3396"/>
            <p:cNvSpPr/>
            <p:nvPr/>
          </p:nvSpPr>
          <p:spPr>
            <a:xfrm>
              <a:off x="6094476" y="6673018"/>
              <a:ext cx="257100" cy="210900"/>
            </a:xfrm>
            <a:custGeom>
              <a:pathLst>
                <a:path extrusionOk="0" h="120000" w="120000">
                  <a:moveTo>
                    <a:pt x="34583" y="0"/>
                  </a:moveTo>
                  <a:lnTo>
                    <a:pt x="3872" y="45294"/>
                  </a:lnTo>
                  <a:lnTo>
                    <a:pt x="21288" y="61650"/>
                  </a:lnTo>
                  <a:lnTo>
                    <a:pt x="0" y="120000"/>
                  </a:lnTo>
                  <a:lnTo>
                    <a:pt x="120000" y="120000"/>
                  </a:lnTo>
                  <a:lnTo>
                    <a:pt x="87744" y="96722"/>
                  </a:lnTo>
                  <a:lnTo>
                    <a:pt x="88644" y="60077"/>
                  </a:lnTo>
                  <a:lnTo>
                    <a:pt x="64516" y="41994"/>
                  </a:lnTo>
                  <a:lnTo>
                    <a:pt x="34583"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97" name="Shape 3397"/>
            <p:cNvSpPr/>
            <p:nvPr/>
          </p:nvSpPr>
          <p:spPr>
            <a:xfrm>
              <a:off x="9416039" y="6495175"/>
              <a:ext cx="2287200" cy="387300"/>
            </a:xfrm>
            <a:custGeom>
              <a:pathLst>
                <a:path extrusionOk="0" h="120000" w="120000">
                  <a:moveTo>
                    <a:pt x="120000" y="120000"/>
                  </a:moveTo>
                  <a:lnTo>
                    <a:pt x="86544" y="57277"/>
                  </a:lnTo>
                  <a:lnTo>
                    <a:pt x="75516" y="62316"/>
                  </a:lnTo>
                  <a:lnTo>
                    <a:pt x="60394" y="33477"/>
                  </a:lnTo>
                  <a:lnTo>
                    <a:pt x="49777" y="49211"/>
                  </a:lnTo>
                  <a:lnTo>
                    <a:pt x="36188"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98" name="Shape 3398"/>
            <p:cNvSpPr/>
            <p:nvPr/>
          </p:nvSpPr>
          <p:spPr>
            <a:xfrm>
              <a:off x="9934010" y="6488307"/>
              <a:ext cx="643500" cy="387300"/>
            </a:xfrm>
            <a:custGeom>
              <a:pathLst>
                <a:path extrusionOk="0" h="120000" w="120000">
                  <a:moveTo>
                    <a:pt x="32033" y="0"/>
                  </a:moveTo>
                  <a:lnTo>
                    <a:pt x="0" y="58083"/>
                  </a:lnTo>
                  <a:lnTo>
                    <a:pt x="25722" y="73611"/>
                  </a:lnTo>
                  <a:lnTo>
                    <a:pt x="11405" y="120000"/>
                  </a:lnTo>
                  <a:lnTo>
                    <a:pt x="120000" y="120000"/>
                  </a:lnTo>
                  <a:lnTo>
                    <a:pt x="80322" y="49211"/>
                  </a:lnTo>
                  <a:lnTo>
                    <a:pt x="32033"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3399" name="Shape 3399"/>
            <p:cNvGrpSpPr/>
            <p:nvPr/>
          </p:nvGrpSpPr>
          <p:grpSpPr>
            <a:xfrm>
              <a:off x="730709" y="6294727"/>
              <a:ext cx="3468632" cy="587525"/>
              <a:chOff x="635956" y="6252598"/>
              <a:chExt cx="3682200" cy="623699"/>
            </a:xfrm>
          </p:grpSpPr>
          <p:sp>
            <p:nvSpPr>
              <p:cNvPr id="3400" name="Shape 3400"/>
              <p:cNvSpPr/>
              <p:nvPr/>
            </p:nvSpPr>
            <p:spPr>
              <a:xfrm>
                <a:off x="635956" y="6252598"/>
                <a:ext cx="3682200" cy="623699"/>
              </a:xfrm>
              <a:custGeom>
                <a:pathLst>
                  <a:path extrusionOk="0" h="120000" w="120000">
                    <a:moveTo>
                      <a:pt x="120000" y="120000"/>
                    </a:moveTo>
                    <a:lnTo>
                      <a:pt x="86555" y="57333"/>
                    </a:lnTo>
                    <a:lnTo>
                      <a:pt x="77533" y="74244"/>
                    </a:lnTo>
                    <a:lnTo>
                      <a:pt x="56155" y="31977"/>
                    </a:lnTo>
                    <a:lnTo>
                      <a:pt x="49750" y="49066"/>
                    </a:lnTo>
                    <a:lnTo>
                      <a:pt x="36216"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401" name="Shape 3401"/>
              <p:cNvSpPr/>
              <p:nvPr/>
            </p:nvSpPr>
            <p:spPr>
              <a:xfrm>
                <a:off x="2359156" y="6418757"/>
                <a:ext cx="462900" cy="457500"/>
              </a:xfrm>
              <a:custGeom>
                <a:pathLst>
                  <a:path extrusionOk="0" h="120000" w="120000">
                    <a:moveTo>
                      <a:pt x="0" y="0"/>
                    </a:moveTo>
                    <a:lnTo>
                      <a:pt x="0" y="38327"/>
                    </a:lnTo>
                    <a:lnTo>
                      <a:pt x="46266" y="91938"/>
                    </a:lnTo>
                    <a:lnTo>
                      <a:pt x="120000" y="120000"/>
                    </a:lnTo>
                    <a:lnTo>
                      <a:pt x="60122" y="78661"/>
                    </a:lnTo>
                    <a:lnTo>
                      <a:pt x="0"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402" name="Shape 3402"/>
              <p:cNvSpPr/>
              <p:nvPr/>
            </p:nvSpPr>
            <p:spPr>
              <a:xfrm>
                <a:off x="3175408" y="6550535"/>
                <a:ext cx="321600" cy="242700"/>
              </a:xfrm>
              <a:custGeom>
                <a:pathLst>
                  <a:path extrusionOk="0" h="120000" w="120000">
                    <a:moveTo>
                      <a:pt x="43444" y="0"/>
                    </a:moveTo>
                    <a:lnTo>
                      <a:pt x="0" y="67088"/>
                    </a:lnTo>
                    <a:lnTo>
                      <a:pt x="120000" y="120000"/>
                    </a:lnTo>
                    <a:lnTo>
                      <a:pt x="50922" y="60000"/>
                    </a:lnTo>
                    <a:lnTo>
                      <a:pt x="43444"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403" name="Shape 3403"/>
              <p:cNvSpPr/>
              <p:nvPr/>
            </p:nvSpPr>
            <p:spPr>
              <a:xfrm>
                <a:off x="1582999" y="6252598"/>
                <a:ext cx="519300" cy="623699"/>
              </a:xfrm>
              <a:custGeom>
                <a:pathLst>
                  <a:path extrusionOk="0" h="120000" w="120000">
                    <a:moveTo>
                      <a:pt x="37938" y="0"/>
                    </a:moveTo>
                    <a:lnTo>
                      <a:pt x="0" y="68544"/>
                    </a:lnTo>
                    <a:lnTo>
                      <a:pt x="33750" y="88761"/>
                    </a:lnTo>
                    <a:lnTo>
                      <a:pt x="120000" y="120000"/>
                    </a:lnTo>
                    <a:lnTo>
                      <a:pt x="53383" y="76077"/>
                    </a:lnTo>
                    <a:lnTo>
                      <a:pt x="31322" y="45572"/>
                    </a:lnTo>
                    <a:lnTo>
                      <a:pt x="37938"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sp>
          <p:nvSpPr>
            <p:cNvPr id="3404" name="Shape 3404"/>
            <p:cNvSpPr/>
            <p:nvPr/>
          </p:nvSpPr>
          <p:spPr>
            <a:xfrm rot="479092">
              <a:off x="8763371" y="6466539"/>
              <a:ext cx="334745" cy="219344"/>
            </a:xfrm>
            <a:custGeom>
              <a:pathLst>
                <a:path extrusionOk="0" h="120000" w="120000">
                  <a:moveTo>
                    <a:pt x="0" y="0"/>
                  </a:moveTo>
                  <a:lnTo>
                    <a:pt x="42911" y="99911"/>
                  </a:lnTo>
                  <a:lnTo>
                    <a:pt x="120000" y="120000"/>
                  </a:lnTo>
                  <a:lnTo>
                    <a:pt x="111777" y="53305"/>
                  </a:lnTo>
                  <a:lnTo>
                    <a:pt x="0"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3405" name="Shape 3405"/>
            <p:cNvGrpSpPr/>
            <p:nvPr/>
          </p:nvGrpSpPr>
          <p:grpSpPr>
            <a:xfrm>
              <a:off x="4486591" y="6543403"/>
              <a:ext cx="2002500" cy="339000"/>
              <a:chOff x="4486591" y="6531401"/>
              <a:chExt cx="2002500" cy="339000"/>
            </a:xfrm>
          </p:grpSpPr>
          <p:sp>
            <p:nvSpPr>
              <p:cNvPr id="3406" name="Shape 3406"/>
              <p:cNvSpPr/>
              <p:nvPr/>
            </p:nvSpPr>
            <p:spPr>
              <a:xfrm>
                <a:off x="5776414" y="6578757"/>
                <a:ext cx="110100" cy="1497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407" name="Shape 3407"/>
              <p:cNvSpPr/>
              <p:nvPr/>
            </p:nvSpPr>
            <p:spPr>
              <a:xfrm>
                <a:off x="4486591" y="6531401"/>
                <a:ext cx="2002500" cy="339000"/>
              </a:xfrm>
              <a:custGeom>
                <a:pathLst>
                  <a:path extrusionOk="0" h="120000" w="120000">
                    <a:moveTo>
                      <a:pt x="120000" y="120000"/>
                    </a:moveTo>
                    <a:lnTo>
                      <a:pt x="86544" y="57277"/>
                    </a:lnTo>
                    <a:lnTo>
                      <a:pt x="75516" y="62316"/>
                    </a:lnTo>
                    <a:lnTo>
                      <a:pt x="60394" y="33477"/>
                    </a:lnTo>
                    <a:lnTo>
                      <a:pt x="49777" y="49211"/>
                    </a:lnTo>
                    <a:lnTo>
                      <a:pt x="36188"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408" name="Shape 3408"/>
              <p:cNvSpPr/>
              <p:nvPr/>
            </p:nvSpPr>
            <p:spPr>
              <a:xfrm>
                <a:off x="4936482" y="6531401"/>
                <a:ext cx="563400" cy="339000"/>
              </a:xfrm>
              <a:custGeom>
                <a:pathLst>
                  <a:path extrusionOk="0" h="120000" w="120000">
                    <a:moveTo>
                      <a:pt x="32033" y="0"/>
                    </a:moveTo>
                    <a:lnTo>
                      <a:pt x="0" y="58083"/>
                    </a:lnTo>
                    <a:lnTo>
                      <a:pt x="25722" y="73611"/>
                    </a:lnTo>
                    <a:lnTo>
                      <a:pt x="11405" y="120000"/>
                    </a:lnTo>
                    <a:lnTo>
                      <a:pt x="120000" y="120000"/>
                    </a:lnTo>
                    <a:lnTo>
                      <a:pt x="80322" y="49211"/>
                    </a:lnTo>
                    <a:lnTo>
                      <a:pt x="32033"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sp>
          <p:nvSpPr>
            <p:cNvPr id="3409" name="Shape 3409"/>
            <p:cNvSpPr/>
            <p:nvPr/>
          </p:nvSpPr>
          <p:spPr>
            <a:xfrm>
              <a:off x="5503225" y="6697346"/>
              <a:ext cx="208200" cy="160800"/>
            </a:xfrm>
            <a:custGeom>
              <a:pathLst>
                <a:path extrusionOk="0" h="120000" w="120000">
                  <a:moveTo>
                    <a:pt x="0" y="0"/>
                  </a:moveTo>
                  <a:lnTo>
                    <a:pt x="13111" y="67983"/>
                  </a:lnTo>
                  <a:lnTo>
                    <a:pt x="120000" y="120000"/>
                  </a:lnTo>
                  <a:lnTo>
                    <a:pt x="40133" y="59744"/>
                  </a:lnTo>
                  <a:lnTo>
                    <a:pt x="0"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sp>
        <p:nvSpPr>
          <p:cNvPr id="3410" name="Shape 3410"/>
          <p:cNvSpPr txBox="1"/>
          <p:nvPr>
            <p:ph type="title"/>
          </p:nvPr>
        </p:nvSpPr>
        <p:spPr>
          <a:xfrm>
            <a:off x="571500" y="63501"/>
            <a:ext cx="11045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411" name="Shape 3411"/>
          <p:cNvSpPr txBox="1"/>
          <p:nvPr>
            <p:ph idx="1" type="body"/>
          </p:nvPr>
        </p:nvSpPr>
        <p:spPr>
          <a:xfrm>
            <a:off x="571501"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412" name="Shape 3412"/>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lt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column">
    <p:spTree>
      <p:nvGrpSpPr>
        <p:cNvPr id="3413" name="Shape 3413"/>
        <p:cNvGrpSpPr/>
        <p:nvPr/>
      </p:nvGrpSpPr>
      <p:grpSpPr>
        <a:xfrm>
          <a:off x="0" y="0"/>
          <a:ext cx="0" cy="0"/>
          <a:chOff x="0" y="0"/>
          <a:chExt cx="0" cy="0"/>
        </a:xfrm>
      </p:grpSpPr>
      <p:sp>
        <p:nvSpPr>
          <p:cNvPr id="3414" name="Shape 3414"/>
          <p:cNvSpPr txBox="1"/>
          <p:nvPr>
            <p:ph type="title"/>
          </p:nvPr>
        </p:nvSpPr>
        <p:spPr>
          <a:xfrm>
            <a:off x="571500" y="63501"/>
            <a:ext cx="11045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415" name="Shape 3415"/>
          <p:cNvSpPr txBox="1"/>
          <p:nvPr>
            <p:ph idx="1" type="body"/>
          </p:nvPr>
        </p:nvSpPr>
        <p:spPr>
          <a:xfrm>
            <a:off x="571500" y="1764284"/>
            <a:ext cx="5303400" cy="42237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416" name="Shape 3416"/>
          <p:cNvSpPr txBox="1"/>
          <p:nvPr>
            <p:ph idx="2" type="body"/>
          </p:nvPr>
        </p:nvSpPr>
        <p:spPr>
          <a:xfrm>
            <a:off x="6313932" y="1764284"/>
            <a:ext cx="5303399" cy="42237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417" name="Shape 3417"/>
          <p:cNvSpPr txBox="1"/>
          <p:nvPr>
            <p:ph idx="3" type="body"/>
          </p:nvPr>
        </p:nvSpPr>
        <p:spPr>
          <a:xfrm>
            <a:off x="571501"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418" name="Shape 3418"/>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column_MtnFooter">
    <p:spTree>
      <p:nvGrpSpPr>
        <p:cNvPr id="3419" name="Shape 3419"/>
        <p:cNvGrpSpPr/>
        <p:nvPr/>
      </p:nvGrpSpPr>
      <p:grpSpPr>
        <a:xfrm>
          <a:off x="0" y="0"/>
          <a:ext cx="0" cy="0"/>
          <a:chOff x="0" y="0"/>
          <a:chExt cx="0" cy="0"/>
        </a:xfrm>
      </p:grpSpPr>
      <p:grpSp>
        <p:nvGrpSpPr>
          <p:cNvPr id="3420" name="Shape 3420"/>
          <p:cNvGrpSpPr/>
          <p:nvPr/>
        </p:nvGrpSpPr>
        <p:grpSpPr>
          <a:xfrm>
            <a:off x="404" y="6142153"/>
            <a:ext cx="12198113" cy="733527"/>
            <a:chOff x="405" y="6150391"/>
            <a:chExt cx="12198113" cy="733527"/>
          </a:xfrm>
        </p:grpSpPr>
        <p:sp>
          <p:nvSpPr>
            <p:cNvPr id="3421" name="Shape 3421"/>
            <p:cNvSpPr/>
            <p:nvPr/>
          </p:nvSpPr>
          <p:spPr>
            <a:xfrm>
              <a:off x="11917767" y="6405357"/>
              <a:ext cx="146700" cy="1992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422" name="Shape 3422"/>
            <p:cNvSpPr/>
            <p:nvPr/>
          </p:nvSpPr>
          <p:spPr>
            <a:xfrm>
              <a:off x="11687027" y="6446517"/>
              <a:ext cx="100200" cy="1497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423" name="Shape 3423"/>
            <p:cNvSpPr/>
            <p:nvPr/>
          </p:nvSpPr>
          <p:spPr>
            <a:xfrm>
              <a:off x="5543882" y="6582796"/>
              <a:ext cx="1893300" cy="299700"/>
            </a:xfrm>
            <a:custGeom>
              <a:pathLst>
                <a:path extrusionOk="0" h="120000" w="120000">
                  <a:moveTo>
                    <a:pt x="120000" y="120000"/>
                  </a:moveTo>
                  <a:lnTo>
                    <a:pt x="91944" y="32544"/>
                  </a:lnTo>
                  <a:lnTo>
                    <a:pt x="82516" y="59733"/>
                  </a:lnTo>
                  <a:lnTo>
                    <a:pt x="68000" y="17811"/>
                  </a:lnTo>
                  <a:lnTo>
                    <a:pt x="64988" y="26650"/>
                  </a:lnTo>
                  <a:lnTo>
                    <a:pt x="55772" y="0"/>
                  </a:lnTo>
                  <a:lnTo>
                    <a:pt x="41361" y="41516"/>
                  </a:lnTo>
                  <a:lnTo>
                    <a:pt x="33183" y="17811"/>
                  </a:lnTo>
                  <a:lnTo>
                    <a:pt x="30744"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424" name="Shape 3424"/>
            <p:cNvSpPr/>
            <p:nvPr/>
          </p:nvSpPr>
          <p:spPr>
            <a:xfrm>
              <a:off x="11193518" y="6495173"/>
              <a:ext cx="1005000" cy="387300"/>
            </a:xfrm>
            <a:custGeom>
              <a:pathLst>
                <a:path extrusionOk="0" h="120000" w="120000">
                  <a:moveTo>
                    <a:pt x="82355" y="0"/>
                  </a:moveTo>
                  <a:lnTo>
                    <a:pt x="113280" y="49211"/>
                  </a:lnTo>
                  <a:lnTo>
                    <a:pt x="120000" y="44835"/>
                  </a:lnTo>
                  <a:lnTo>
                    <a:pt x="120000" y="120000"/>
                  </a:lnTo>
                  <a:lnTo>
                    <a:pt x="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425" name="Shape 3425"/>
            <p:cNvSpPr/>
            <p:nvPr/>
          </p:nvSpPr>
          <p:spPr>
            <a:xfrm>
              <a:off x="11701720" y="6484998"/>
              <a:ext cx="487200" cy="387299"/>
            </a:xfrm>
            <a:custGeom>
              <a:pathLst>
                <a:path extrusionOk="0" h="120000" w="120000">
                  <a:moveTo>
                    <a:pt x="42322" y="0"/>
                  </a:moveTo>
                  <a:lnTo>
                    <a:pt x="106121" y="49211"/>
                  </a:lnTo>
                  <a:lnTo>
                    <a:pt x="120000" y="67952"/>
                  </a:lnTo>
                  <a:lnTo>
                    <a:pt x="120000" y="120000"/>
                  </a:lnTo>
                  <a:lnTo>
                    <a:pt x="15068" y="120000"/>
                  </a:lnTo>
                  <a:lnTo>
                    <a:pt x="33983" y="73611"/>
                  </a:lnTo>
                  <a:lnTo>
                    <a:pt x="0" y="58083"/>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426" name="Shape 3426"/>
            <p:cNvSpPr/>
            <p:nvPr/>
          </p:nvSpPr>
          <p:spPr>
            <a:xfrm>
              <a:off x="7511850" y="6443628"/>
              <a:ext cx="2772300" cy="438900"/>
            </a:xfrm>
            <a:custGeom>
              <a:pathLst>
                <a:path extrusionOk="0" h="120000" w="120000">
                  <a:moveTo>
                    <a:pt x="120000" y="120000"/>
                  </a:moveTo>
                  <a:lnTo>
                    <a:pt x="91938" y="32544"/>
                  </a:lnTo>
                  <a:lnTo>
                    <a:pt x="82488" y="59733"/>
                  </a:lnTo>
                  <a:lnTo>
                    <a:pt x="68011" y="17811"/>
                  </a:lnTo>
                  <a:lnTo>
                    <a:pt x="64983" y="26650"/>
                  </a:lnTo>
                  <a:lnTo>
                    <a:pt x="55761" y="0"/>
                  </a:lnTo>
                  <a:lnTo>
                    <a:pt x="41372" y="41516"/>
                  </a:lnTo>
                  <a:lnTo>
                    <a:pt x="33150" y="17811"/>
                  </a:lnTo>
                  <a:lnTo>
                    <a:pt x="30711"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427" name="Shape 3427"/>
            <p:cNvSpPr/>
            <p:nvPr/>
          </p:nvSpPr>
          <p:spPr>
            <a:xfrm>
              <a:off x="9223400" y="6438369"/>
              <a:ext cx="141900" cy="2121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428" name="Shape 3428"/>
            <p:cNvSpPr/>
            <p:nvPr/>
          </p:nvSpPr>
          <p:spPr>
            <a:xfrm flipH="1">
              <a:off x="405" y="6232426"/>
              <a:ext cx="2748600" cy="650099"/>
            </a:xfrm>
            <a:custGeom>
              <a:pathLst>
                <a:path extrusionOk="0" h="120000" w="120000">
                  <a:moveTo>
                    <a:pt x="106653" y="0"/>
                  </a:moveTo>
                  <a:lnTo>
                    <a:pt x="90672" y="28672"/>
                  </a:lnTo>
                  <a:lnTo>
                    <a:pt x="85451" y="19162"/>
                  </a:lnTo>
                  <a:lnTo>
                    <a:pt x="60282" y="64266"/>
                  </a:lnTo>
                  <a:lnTo>
                    <a:pt x="43935" y="35014"/>
                  </a:lnTo>
                  <a:lnTo>
                    <a:pt x="0" y="119999"/>
                  </a:lnTo>
                  <a:lnTo>
                    <a:pt x="120000" y="119999"/>
                  </a:lnTo>
                  <a:lnTo>
                    <a:pt x="120000" y="23859"/>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429" name="Shape 3429"/>
            <p:cNvSpPr/>
            <p:nvPr/>
          </p:nvSpPr>
          <p:spPr>
            <a:xfrm>
              <a:off x="598304" y="6255248"/>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430" name="Shape 3430"/>
            <p:cNvSpPr/>
            <p:nvPr/>
          </p:nvSpPr>
          <p:spPr>
            <a:xfrm>
              <a:off x="20338" y="6150391"/>
              <a:ext cx="173100" cy="2349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431" name="Shape 3431"/>
            <p:cNvSpPr/>
            <p:nvPr/>
          </p:nvSpPr>
          <p:spPr>
            <a:xfrm>
              <a:off x="198743" y="6150807"/>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432" name="Shape 3432"/>
            <p:cNvSpPr/>
            <p:nvPr/>
          </p:nvSpPr>
          <p:spPr>
            <a:xfrm>
              <a:off x="419843" y="6199610"/>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433" name="Shape 3433"/>
            <p:cNvSpPr/>
            <p:nvPr/>
          </p:nvSpPr>
          <p:spPr>
            <a:xfrm>
              <a:off x="1000629" y="6336085"/>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434" name="Shape 3434"/>
            <p:cNvSpPr/>
            <p:nvPr/>
          </p:nvSpPr>
          <p:spPr>
            <a:xfrm>
              <a:off x="726039" y="6351692"/>
              <a:ext cx="292800" cy="209700"/>
            </a:xfrm>
            <a:custGeom>
              <a:pathLst>
                <a:path extrusionOk="0" h="120000" w="120000">
                  <a:moveTo>
                    <a:pt x="0" y="0"/>
                  </a:moveTo>
                  <a:lnTo>
                    <a:pt x="0" y="73733"/>
                  </a:lnTo>
                  <a:lnTo>
                    <a:pt x="120000" y="120000"/>
                  </a:lnTo>
                  <a:lnTo>
                    <a:pt x="50000" y="60238"/>
                  </a:lnTo>
                  <a:lnTo>
                    <a:pt x="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435" name="Shape 3435"/>
            <p:cNvSpPr/>
            <p:nvPr/>
          </p:nvSpPr>
          <p:spPr>
            <a:xfrm>
              <a:off x="244026" y="6239412"/>
              <a:ext cx="405300" cy="618600"/>
            </a:xfrm>
            <a:custGeom>
              <a:pathLst>
                <a:path extrusionOk="0" h="120000" w="120000">
                  <a:moveTo>
                    <a:pt x="16355" y="0"/>
                  </a:moveTo>
                  <a:lnTo>
                    <a:pt x="25961" y="62944"/>
                  </a:lnTo>
                  <a:lnTo>
                    <a:pt x="0" y="106072"/>
                  </a:lnTo>
                  <a:lnTo>
                    <a:pt x="9405" y="111827"/>
                  </a:lnTo>
                  <a:lnTo>
                    <a:pt x="3883" y="120000"/>
                  </a:lnTo>
                  <a:lnTo>
                    <a:pt x="23305" y="120000"/>
                  </a:lnTo>
                  <a:lnTo>
                    <a:pt x="84222" y="97500"/>
                  </a:lnTo>
                  <a:lnTo>
                    <a:pt x="120000" y="84511"/>
                  </a:lnTo>
                  <a:lnTo>
                    <a:pt x="69505" y="60000"/>
                  </a:lnTo>
                  <a:lnTo>
                    <a:pt x="16355"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436" name="Shape 3436"/>
            <p:cNvSpPr/>
            <p:nvPr/>
          </p:nvSpPr>
          <p:spPr>
            <a:xfrm>
              <a:off x="10265092" y="6422135"/>
              <a:ext cx="185400" cy="2517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437" name="Shape 3437"/>
            <p:cNvSpPr/>
            <p:nvPr/>
          </p:nvSpPr>
          <p:spPr>
            <a:xfrm>
              <a:off x="9744614" y="6404616"/>
              <a:ext cx="192000" cy="2868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438" name="Shape 3438"/>
            <p:cNvSpPr/>
            <p:nvPr/>
          </p:nvSpPr>
          <p:spPr>
            <a:xfrm>
              <a:off x="3029241" y="6246444"/>
              <a:ext cx="208500" cy="2832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439" name="Shape 3439"/>
            <p:cNvSpPr/>
            <p:nvPr/>
          </p:nvSpPr>
          <p:spPr>
            <a:xfrm>
              <a:off x="6947500" y="6503669"/>
              <a:ext cx="123300" cy="1674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440" name="Shape 3440"/>
            <p:cNvSpPr/>
            <p:nvPr/>
          </p:nvSpPr>
          <p:spPr>
            <a:xfrm>
              <a:off x="7786396" y="6508260"/>
              <a:ext cx="106500" cy="1590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3441" name="Shape 3441"/>
            <p:cNvSpPr/>
            <p:nvPr/>
          </p:nvSpPr>
          <p:spPr>
            <a:xfrm>
              <a:off x="7350854" y="6392419"/>
              <a:ext cx="163800" cy="222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442" name="Shape 3442"/>
            <p:cNvSpPr/>
            <p:nvPr/>
          </p:nvSpPr>
          <p:spPr>
            <a:xfrm>
              <a:off x="4285135" y="6438796"/>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443" name="Shape 3443"/>
            <p:cNvSpPr/>
            <p:nvPr/>
          </p:nvSpPr>
          <p:spPr>
            <a:xfrm>
              <a:off x="6829402" y="6523069"/>
              <a:ext cx="127500" cy="173099"/>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444" name="Shape 3444"/>
            <p:cNvSpPr/>
            <p:nvPr/>
          </p:nvSpPr>
          <p:spPr>
            <a:xfrm>
              <a:off x="7827418" y="6588996"/>
              <a:ext cx="93300" cy="139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3445" name="Shape 3445"/>
            <p:cNvSpPr/>
            <p:nvPr/>
          </p:nvSpPr>
          <p:spPr>
            <a:xfrm>
              <a:off x="8368771" y="6456446"/>
              <a:ext cx="93300" cy="139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3446" name="Shape 3446"/>
            <p:cNvSpPr/>
            <p:nvPr/>
          </p:nvSpPr>
          <p:spPr>
            <a:xfrm>
              <a:off x="4077553" y="6448864"/>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447" name="Shape 3447"/>
            <p:cNvSpPr/>
            <p:nvPr/>
          </p:nvSpPr>
          <p:spPr>
            <a:xfrm>
              <a:off x="3845312" y="6349878"/>
              <a:ext cx="133500" cy="1812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448" name="Shape 3448"/>
            <p:cNvSpPr/>
            <p:nvPr/>
          </p:nvSpPr>
          <p:spPr>
            <a:xfrm>
              <a:off x="8202721" y="6501130"/>
              <a:ext cx="486300" cy="373800"/>
            </a:xfrm>
            <a:custGeom>
              <a:pathLst>
                <a:path extrusionOk="0" h="120000" w="120000">
                  <a:moveTo>
                    <a:pt x="18488" y="0"/>
                  </a:moveTo>
                  <a:lnTo>
                    <a:pt x="0" y="44666"/>
                  </a:lnTo>
                  <a:lnTo>
                    <a:pt x="34805" y="70772"/>
                  </a:lnTo>
                  <a:lnTo>
                    <a:pt x="40966" y="106944"/>
                  </a:lnTo>
                  <a:lnTo>
                    <a:pt x="78911" y="120000"/>
                  </a:lnTo>
                  <a:lnTo>
                    <a:pt x="120000" y="120000"/>
                  </a:lnTo>
                  <a:lnTo>
                    <a:pt x="30694" y="45294"/>
                  </a:lnTo>
                  <a:lnTo>
                    <a:pt x="18488"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449" name="Shape 3449"/>
            <p:cNvSpPr/>
            <p:nvPr/>
          </p:nvSpPr>
          <p:spPr>
            <a:xfrm>
              <a:off x="3317276" y="6253146"/>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450" name="Shape 3450"/>
            <p:cNvSpPr/>
            <p:nvPr/>
          </p:nvSpPr>
          <p:spPr>
            <a:xfrm>
              <a:off x="10546185" y="6485755"/>
              <a:ext cx="123300" cy="1674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451" name="Shape 3451"/>
            <p:cNvSpPr/>
            <p:nvPr/>
          </p:nvSpPr>
          <p:spPr>
            <a:xfrm>
              <a:off x="10768013" y="6579945"/>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452" name="Shape 3452"/>
            <p:cNvSpPr/>
            <p:nvPr/>
          </p:nvSpPr>
          <p:spPr>
            <a:xfrm>
              <a:off x="1789741" y="6321923"/>
              <a:ext cx="3541200" cy="560400"/>
            </a:xfrm>
            <a:custGeom>
              <a:pathLst>
                <a:path extrusionOk="0" h="120000" w="120000">
                  <a:moveTo>
                    <a:pt x="120000" y="120000"/>
                  </a:moveTo>
                  <a:lnTo>
                    <a:pt x="92794" y="24466"/>
                  </a:lnTo>
                  <a:lnTo>
                    <a:pt x="82488" y="59733"/>
                  </a:lnTo>
                  <a:lnTo>
                    <a:pt x="68011" y="17811"/>
                  </a:lnTo>
                  <a:lnTo>
                    <a:pt x="64983" y="26650"/>
                  </a:lnTo>
                  <a:lnTo>
                    <a:pt x="55761" y="0"/>
                  </a:lnTo>
                  <a:lnTo>
                    <a:pt x="41372" y="41516"/>
                  </a:lnTo>
                  <a:lnTo>
                    <a:pt x="33150" y="17811"/>
                  </a:lnTo>
                  <a:lnTo>
                    <a:pt x="30711"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453" name="Shape 3453"/>
            <p:cNvSpPr/>
            <p:nvPr/>
          </p:nvSpPr>
          <p:spPr>
            <a:xfrm>
              <a:off x="6515273" y="6473942"/>
              <a:ext cx="2412300" cy="408599"/>
            </a:xfrm>
            <a:custGeom>
              <a:pathLst>
                <a:path extrusionOk="0" h="120000" w="120000">
                  <a:moveTo>
                    <a:pt x="120000" y="120000"/>
                  </a:moveTo>
                  <a:lnTo>
                    <a:pt x="86555" y="57333"/>
                  </a:lnTo>
                  <a:lnTo>
                    <a:pt x="77533" y="74244"/>
                  </a:lnTo>
                  <a:lnTo>
                    <a:pt x="56155" y="31977"/>
                  </a:lnTo>
                  <a:lnTo>
                    <a:pt x="49750" y="49066"/>
                  </a:lnTo>
                  <a:lnTo>
                    <a:pt x="36216"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454" name="Shape 3454"/>
            <p:cNvSpPr/>
            <p:nvPr/>
          </p:nvSpPr>
          <p:spPr>
            <a:xfrm>
              <a:off x="3435239" y="6315639"/>
              <a:ext cx="292200" cy="280200"/>
            </a:xfrm>
            <a:custGeom>
              <a:pathLst>
                <a:path extrusionOk="0" h="120000" w="120000">
                  <a:moveTo>
                    <a:pt x="0" y="0"/>
                  </a:moveTo>
                  <a:lnTo>
                    <a:pt x="42911" y="99911"/>
                  </a:lnTo>
                  <a:lnTo>
                    <a:pt x="120000" y="120000"/>
                  </a:lnTo>
                  <a:lnTo>
                    <a:pt x="111777" y="53305"/>
                  </a:lnTo>
                  <a:lnTo>
                    <a:pt x="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455" name="Shape 3455"/>
            <p:cNvSpPr/>
            <p:nvPr/>
          </p:nvSpPr>
          <p:spPr>
            <a:xfrm>
              <a:off x="7644167" y="6583377"/>
              <a:ext cx="303300" cy="299700"/>
            </a:xfrm>
            <a:custGeom>
              <a:pathLst>
                <a:path extrusionOk="0" h="120000" w="120000">
                  <a:moveTo>
                    <a:pt x="0" y="0"/>
                  </a:moveTo>
                  <a:lnTo>
                    <a:pt x="0" y="38327"/>
                  </a:lnTo>
                  <a:lnTo>
                    <a:pt x="46266" y="91938"/>
                  </a:lnTo>
                  <a:lnTo>
                    <a:pt x="120000" y="120000"/>
                  </a:lnTo>
                  <a:lnTo>
                    <a:pt x="60122" y="78661"/>
                  </a:lnTo>
                  <a:lnTo>
                    <a:pt x="0"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456" name="Shape 3456"/>
            <p:cNvSpPr/>
            <p:nvPr/>
          </p:nvSpPr>
          <p:spPr>
            <a:xfrm>
              <a:off x="8064206" y="6662842"/>
              <a:ext cx="210900" cy="159000"/>
            </a:xfrm>
            <a:custGeom>
              <a:pathLst>
                <a:path extrusionOk="0" h="120000" w="120000">
                  <a:moveTo>
                    <a:pt x="43444" y="0"/>
                  </a:moveTo>
                  <a:lnTo>
                    <a:pt x="0" y="67088"/>
                  </a:lnTo>
                  <a:lnTo>
                    <a:pt x="120000" y="120000"/>
                  </a:lnTo>
                  <a:lnTo>
                    <a:pt x="50922" y="60000"/>
                  </a:lnTo>
                  <a:lnTo>
                    <a:pt x="43444"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457" name="Shape 3457"/>
            <p:cNvSpPr/>
            <p:nvPr/>
          </p:nvSpPr>
          <p:spPr>
            <a:xfrm>
              <a:off x="7135696" y="6467657"/>
              <a:ext cx="340200" cy="408599"/>
            </a:xfrm>
            <a:custGeom>
              <a:pathLst>
                <a:path extrusionOk="0" h="120000" w="120000">
                  <a:moveTo>
                    <a:pt x="37938" y="0"/>
                  </a:moveTo>
                  <a:lnTo>
                    <a:pt x="0" y="68544"/>
                  </a:lnTo>
                  <a:lnTo>
                    <a:pt x="33750" y="88761"/>
                  </a:lnTo>
                  <a:lnTo>
                    <a:pt x="120000" y="120000"/>
                  </a:lnTo>
                  <a:lnTo>
                    <a:pt x="53383" y="76077"/>
                  </a:lnTo>
                  <a:lnTo>
                    <a:pt x="31322" y="45572"/>
                  </a:lnTo>
                  <a:lnTo>
                    <a:pt x="37938"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458" name="Shape 3458"/>
            <p:cNvSpPr/>
            <p:nvPr/>
          </p:nvSpPr>
          <p:spPr>
            <a:xfrm>
              <a:off x="2672218" y="6398842"/>
              <a:ext cx="621000" cy="477300"/>
            </a:xfrm>
            <a:custGeom>
              <a:pathLst>
                <a:path extrusionOk="0" h="120000" w="120000">
                  <a:moveTo>
                    <a:pt x="18488" y="0"/>
                  </a:moveTo>
                  <a:lnTo>
                    <a:pt x="0" y="44666"/>
                  </a:lnTo>
                  <a:lnTo>
                    <a:pt x="34805" y="70772"/>
                  </a:lnTo>
                  <a:lnTo>
                    <a:pt x="40966" y="106944"/>
                  </a:lnTo>
                  <a:lnTo>
                    <a:pt x="78911" y="120000"/>
                  </a:lnTo>
                  <a:lnTo>
                    <a:pt x="120000" y="120000"/>
                  </a:lnTo>
                  <a:lnTo>
                    <a:pt x="30694" y="45294"/>
                  </a:lnTo>
                  <a:lnTo>
                    <a:pt x="18488"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459" name="Shape 3459"/>
            <p:cNvSpPr/>
            <p:nvPr/>
          </p:nvSpPr>
          <p:spPr>
            <a:xfrm>
              <a:off x="6094476" y="6673018"/>
              <a:ext cx="257100" cy="210900"/>
            </a:xfrm>
            <a:custGeom>
              <a:pathLst>
                <a:path extrusionOk="0" h="120000" w="120000">
                  <a:moveTo>
                    <a:pt x="34583" y="0"/>
                  </a:moveTo>
                  <a:lnTo>
                    <a:pt x="3872" y="45294"/>
                  </a:lnTo>
                  <a:lnTo>
                    <a:pt x="21288" y="61650"/>
                  </a:lnTo>
                  <a:lnTo>
                    <a:pt x="0" y="120000"/>
                  </a:lnTo>
                  <a:lnTo>
                    <a:pt x="120000" y="120000"/>
                  </a:lnTo>
                  <a:lnTo>
                    <a:pt x="87744" y="96722"/>
                  </a:lnTo>
                  <a:lnTo>
                    <a:pt x="88644" y="60077"/>
                  </a:lnTo>
                  <a:lnTo>
                    <a:pt x="64516" y="41994"/>
                  </a:lnTo>
                  <a:lnTo>
                    <a:pt x="34583"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460" name="Shape 3460"/>
            <p:cNvSpPr/>
            <p:nvPr/>
          </p:nvSpPr>
          <p:spPr>
            <a:xfrm>
              <a:off x="9416039" y="6495175"/>
              <a:ext cx="2287200" cy="387300"/>
            </a:xfrm>
            <a:custGeom>
              <a:pathLst>
                <a:path extrusionOk="0" h="120000" w="120000">
                  <a:moveTo>
                    <a:pt x="120000" y="120000"/>
                  </a:moveTo>
                  <a:lnTo>
                    <a:pt x="86544" y="57277"/>
                  </a:lnTo>
                  <a:lnTo>
                    <a:pt x="75516" y="62316"/>
                  </a:lnTo>
                  <a:lnTo>
                    <a:pt x="60394" y="33477"/>
                  </a:lnTo>
                  <a:lnTo>
                    <a:pt x="49777" y="49211"/>
                  </a:lnTo>
                  <a:lnTo>
                    <a:pt x="36188"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461" name="Shape 3461"/>
            <p:cNvSpPr/>
            <p:nvPr/>
          </p:nvSpPr>
          <p:spPr>
            <a:xfrm>
              <a:off x="9934010" y="6488307"/>
              <a:ext cx="643500" cy="387300"/>
            </a:xfrm>
            <a:custGeom>
              <a:pathLst>
                <a:path extrusionOk="0" h="120000" w="120000">
                  <a:moveTo>
                    <a:pt x="32033" y="0"/>
                  </a:moveTo>
                  <a:lnTo>
                    <a:pt x="0" y="58083"/>
                  </a:lnTo>
                  <a:lnTo>
                    <a:pt x="25722" y="73611"/>
                  </a:lnTo>
                  <a:lnTo>
                    <a:pt x="11405" y="120000"/>
                  </a:lnTo>
                  <a:lnTo>
                    <a:pt x="120000" y="120000"/>
                  </a:lnTo>
                  <a:lnTo>
                    <a:pt x="80322" y="49211"/>
                  </a:lnTo>
                  <a:lnTo>
                    <a:pt x="32033"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3462" name="Shape 3462"/>
            <p:cNvGrpSpPr/>
            <p:nvPr/>
          </p:nvGrpSpPr>
          <p:grpSpPr>
            <a:xfrm>
              <a:off x="730709" y="6294727"/>
              <a:ext cx="3468632" cy="587525"/>
              <a:chOff x="635956" y="6252598"/>
              <a:chExt cx="3682200" cy="623699"/>
            </a:xfrm>
          </p:grpSpPr>
          <p:sp>
            <p:nvSpPr>
              <p:cNvPr id="3463" name="Shape 3463"/>
              <p:cNvSpPr/>
              <p:nvPr/>
            </p:nvSpPr>
            <p:spPr>
              <a:xfrm>
                <a:off x="635956" y="6252598"/>
                <a:ext cx="3682200" cy="623699"/>
              </a:xfrm>
              <a:custGeom>
                <a:pathLst>
                  <a:path extrusionOk="0" h="120000" w="120000">
                    <a:moveTo>
                      <a:pt x="120000" y="120000"/>
                    </a:moveTo>
                    <a:lnTo>
                      <a:pt x="86555" y="57333"/>
                    </a:lnTo>
                    <a:lnTo>
                      <a:pt x="77533" y="74244"/>
                    </a:lnTo>
                    <a:lnTo>
                      <a:pt x="56155" y="31977"/>
                    </a:lnTo>
                    <a:lnTo>
                      <a:pt x="49750" y="49066"/>
                    </a:lnTo>
                    <a:lnTo>
                      <a:pt x="36216"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464" name="Shape 3464"/>
              <p:cNvSpPr/>
              <p:nvPr/>
            </p:nvSpPr>
            <p:spPr>
              <a:xfrm>
                <a:off x="2359156" y="6418757"/>
                <a:ext cx="462900" cy="457500"/>
              </a:xfrm>
              <a:custGeom>
                <a:pathLst>
                  <a:path extrusionOk="0" h="120000" w="120000">
                    <a:moveTo>
                      <a:pt x="0" y="0"/>
                    </a:moveTo>
                    <a:lnTo>
                      <a:pt x="0" y="38327"/>
                    </a:lnTo>
                    <a:lnTo>
                      <a:pt x="46266" y="91938"/>
                    </a:lnTo>
                    <a:lnTo>
                      <a:pt x="120000" y="120000"/>
                    </a:lnTo>
                    <a:lnTo>
                      <a:pt x="60122" y="78661"/>
                    </a:lnTo>
                    <a:lnTo>
                      <a:pt x="0"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465" name="Shape 3465"/>
              <p:cNvSpPr/>
              <p:nvPr/>
            </p:nvSpPr>
            <p:spPr>
              <a:xfrm>
                <a:off x="3175408" y="6550535"/>
                <a:ext cx="321600" cy="242700"/>
              </a:xfrm>
              <a:custGeom>
                <a:pathLst>
                  <a:path extrusionOk="0" h="120000" w="120000">
                    <a:moveTo>
                      <a:pt x="43444" y="0"/>
                    </a:moveTo>
                    <a:lnTo>
                      <a:pt x="0" y="67088"/>
                    </a:lnTo>
                    <a:lnTo>
                      <a:pt x="120000" y="120000"/>
                    </a:lnTo>
                    <a:lnTo>
                      <a:pt x="50922" y="60000"/>
                    </a:lnTo>
                    <a:lnTo>
                      <a:pt x="43444"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466" name="Shape 3466"/>
              <p:cNvSpPr/>
              <p:nvPr/>
            </p:nvSpPr>
            <p:spPr>
              <a:xfrm>
                <a:off x="1582999" y="6252598"/>
                <a:ext cx="519300" cy="623699"/>
              </a:xfrm>
              <a:custGeom>
                <a:pathLst>
                  <a:path extrusionOk="0" h="120000" w="120000">
                    <a:moveTo>
                      <a:pt x="37938" y="0"/>
                    </a:moveTo>
                    <a:lnTo>
                      <a:pt x="0" y="68544"/>
                    </a:lnTo>
                    <a:lnTo>
                      <a:pt x="33750" y="88761"/>
                    </a:lnTo>
                    <a:lnTo>
                      <a:pt x="120000" y="120000"/>
                    </a:lnTo>
                    <a:lnTo>
                      <a:pt x="53383" y="76077"/>
                    </a:lnTo>
                    <a:lnTo>
                      <a:pt x="31322" y="45572"/>
                    </a:lnTo>
                    <a:lnTo>
                      <a:pt x="37938"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sp>
          <p:nvSpPr>
            <p:cNvPr id="3467" name="Shape 3467"/>
            <p:cNvSpPr/>
            <p:nvPr/>
          </p:nvSpPr>
          <p:spPr>
            <a:xfrm rot="479092">
              <a:off x="8763371" y="6466539"/>
              <a:ext cx="334745" cy="219344"/>
            </a:xfrm>
            <a:custGeom>
              <a:pathLst>
                <a:path extrusionOk="0" h="120000" w="120000">
                  <a:moveTo>
                    <a:pt x="0" y="0"/>
                  </a:moveTo>
                  <a:lnTo>
                    <a:pt x="42911" y="99911"/>
                  </a:lnTo>
                  <a:lnTo>
                    <a:pt x="120000" y="120000"/>
                  </a:lnTo>
                  <a:lnTo>
                    <a:pt x="111777" y="53305"/>
                  </a:lnTo>
                  <a:lnTo>
                    <a:pt x="0"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3468" name="Shape 3468"/>
            <p:cNvGrpSpPr/>
            <p:nvPr/>
          </p:nvGrpSpPr>
          <p:grpSpPr>
            <a:xfrm>
              <a:off x="4486591" y="6543403"/>
              <a:ext cx="2002500" cy="339000"/>
              <a:chOff x="4486591" y="6531401"/>
              <a:chExt cx="2002500" cy="339000"/>
            </a:xfrm>
          </p:grpSpPr>
          <p:sp>
            <p:nvSpPr>
              <p:cNvPr id="3469" name="Shape 3469"/>
              <p:cNvSpPr/>
              <p:nvPr/>
            </p:nvSpPr>
            <p:spPr>
              <a:xfrm>
                <a:off x="5776414" y="6578757"/>
                <a:ext cx="110100" cy="1497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470" name="Shape 3470"/>
              <p:cNvSpPr/>
              <p:nvPr/>
            </p:nvSpPr>
            <p:spPr>
              <a:xfrm>
                <a:off x="4486591" y="6531401"/>
                <a:ext cx="2002500" cy="339000"/>
              </a:xfrm>
              <a:custGeom>
                <a:pathLst>
                  <a:path extrusionOk="0" h="120000" w="120000">
                    <a:moveTo>
                      <a:pt x="120000" y="120000"/>
                    </a:moveTo>
                    <a:lnTo>
                      <a:pt x="86544" y="57277"/>
                    </a:lnTo>
                    <a:lnTo>
                      <a:pt x="75516" y="62316"/>
                    </a:lnTo>
                    <a:lnTo>
                      <a:pt x="60394" y="33477"/>
                    </a:lnTo>
                    <a:lnTo>
                      <a:pt x="49777" y="49211"/>
                    </a:lnTo>
                    <a:lnTo>
                      <a:pt x="36188"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471" name="Shape 3471"/>
              <p:cNvSpPr/>
              <p:nvPr/>
            </p:nvSpPr>
            <p:spPr>
              <a:xfrm>
                <a:off x="4936482" y="6531401"/>
                <a:ext cx="563400" cy="339000"/>
              </a:xfrm>
              <a:custGeom>
                <a:pathLst>
                  <a:path extrusionOk="0" h="120000" w="120000">
                    <a:moveTo>
                      <a:pt x="32033" y="0"/>
                    </a:moveTo>
                    <a:lnTo>
                      <a:pt x="0" y="58083"/>
                    </a:lnTo>
                    <a:lnTo>
                      <a:pt x="25722" y="73611"/>
                    </a:lnTo>
                    <a:lnTo>
                      <a:pt x="11405" y="120000"/>
                    </a:lnTo>
                    <a:lnTo>
                      <a:pt x="120000" y="120000"/>
                    </a:lnTo>
                    <a:lnTo>
                      <a:pt x="80322" y="49211"/>
                    </a:lnTo>
                    <a:lnTo>
                      <a:pt x="32033"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sp>
          <p:nvSpPr>
            <p:cNvPr id="3472" name="Shape 3472"/>
            <p:cNvSpPr/>
            <p:nvPr/>
          </p:nvSpPr>
          <p:spPr>
            <a:xfrm>
              <a:off x="5503225" y="6697346"/>
              <a:ext cx="208200" cy="160800"/>
            </a:xfrm>
            <a:custGeom>
              <a:pathLst>
                <a:path extrusionOk="0" h="120000" w="120000">
                  <a:moveTo>
                    <a:pt x="0" y="0"/>
                  </a:moveTo>
                  <a:lnTo>
                    <a:pt x="13111" y="67983"/>
                  </a:lnTo>
                  <a:lnTo>
                    <a:pt x="120000" y="120000"/>
                  </a:lnTo>
                  <a:lnTo>
                    <a:pt x="40133" y="59744"/>
                  </a:lnTo>
                  <a:lnTo>
                    <a:pt x="0"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sp>
        <p:nvSpPr>
          <p:cNvPr id="3473" name="Shape 3473"/>
          <p:cNvSpPr txBox="1"/>
          <p:nvPr>
            <p:ph type="title"/>
          </p:nvPr>
        </p:nvSpPr>
        <p:spPr>
          <a:xfrm>
            <a:off x="571500" y="63501"/>
            <a:ext cx="11045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474" name="Shape 3474"/>
          <p:cNvSpPr txBox="1"/>
          <p:nvPr>
            <p:ph idx="1" type="body"/>
          </p:nvPr>
        </p:nvSpPr>
        <p:spPr>
          <a:xfrm>
            <a:off x="571500" y="1764284"/>
            <a:ext cx="5303400" cy="42237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475" name="Shape 3475"/>
          <p:cNvSpPr txBox="1"/>
          <p:nvPr>
            <p:ph idx="2" type="body"/>
          </p:nvPr>
        </p:nvSpPr>
        <p:spPr>
          <a:xfrm>
            <a:off x="6313932" y="1764284"/>
            <a:ext cx="5303399" cy="42237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476" name="Shape 3476"/>
          <p:cNvSpPr txBox="1"/>
          <p:nvPr>
            <p:ph idx="3" type="body"/>
          </p:nvPr>
        </p:nvSpPr>
        <p:spPr>
          <a:xfrm>
            <a:off x="571501"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477" name="Shape 3477"/>
          <p:cNvSpPr txBox="1"/>
          <p:nvPr>
            <p:ph idx="11" type="ftr"/>
          </p:nvPr>
        </p:nvSpPr>
        <p:spPr>
          <a:xfrm>
            <a:off x="577850" y="6545046"/>
            <a:ext cx="10022400" cy="1713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rgbClr val="FFFFF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 Column">
    <p:spTree>
      <p:nvGrpSpPr>
        <p:cNvPr id="3478" name="Shape 3478"/>
        <p:cNvGrpSpPr/>
        <p:nvPr/>
      </p:nvGrpSpPr>
      <p:grpSpPr>
        <a:xfrm>
          <a:off x="0" y="0"/>
          <a:ext cx="0" cy="0"/>
          <a:chOff x="0" y="0"/>
          <a:chExt cx="0" cy="0"/>
        </a:xfrm>
      </p:grpSpPr>
      <p:sp>
        <p:nvSpPr>
          <p:cNvPr id="3479" name="Shape 3479"/>
          <p:cNvSpPr txBox="1"/>
          <p:nvPr>
            <p:ph type="title"/>
          </p:nvPr>
        </p:nvSpPr>
        <p:spPr>
          <a:xfrm>
            <a:off x="571500" y="63501"/>
            <a:ext cx="11045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480" name="Shape 3480"/>
          <p:cNvSpPr txBox="1"/>
          <p:nvPr>
            <p:ph idx="1" type="body"/>
          </p:nvPr>
        </p:nvSpPr>
        <p:spPr>
          <a:xfrm>
            <a:off x="571500" y="1764284"/>
            <a:ext cx="3429000" cy="42240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481" name="Shape 3481"/>
          <p:cNvSpPr txBox="1"/>
          <p:nvPr>
            <p:ph idx="2" type="body"/>
          </p:nvPr>
        </p:nvSpPr>
        <p:spPr>
          <a:xfrm>
            <a:off x="4377366" y="1764000"/>
            <a:ext cx="3428999" cy="42243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482" name="Shape 3482"/>
          <p:cNvSpPr txBox="1"/>
          <p:nvPr>
            <p:ph idx="3" type="body"/>
          </p:nvPr>
        </p:nvSpPr>
        <p:spPr>
          <a:xfrm>
            <a:off x="8183233" y="1763713"/>
            <a:ext cx="3429000" cy="42243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483" name="Shape 3483"/>
          <p:cNvSpPr txBox="1"/>
          <p:nvPr>
            <p:ph idx="4" type="body"/>
          </p:nvPr>
        </p:nvSpPr>
        <p:spPr>
          <a:xfrm>
            <a:off x="571501"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484" name="Shape 3484"/>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 Column_MtnFooter">
    <p:spTree>
      <p:nvGrpSpPr>
        <p:cNvPr id="3485" name="Shape 3485"/>
        <p:cNvGrpSpPr/>
        <p:nvPr/>
      </p:nvGrpSpPr>
      <p:grpSpPr>
        <a:xfrm>
          <a:off x="0" y="0"/>
          <a:ext cx="0" cy="0"/>
          <a:chOff x="0" y="0"/>
          <a:chExt cx="0" cy="0"/>
        </a:xfrm>
      </p:grpSpPr>
      <p:grpSp>
        <p:nvGrpSpPr>
          <p:cNvPr id="3486" name="Shape 3486"/>
          <p:cNvGrpSpPr/>
          <p:nvPr/>
        </p:nvGrpSpPr>
        <p:grpSpPr>
          <a:xfrm>
            <a:off x="404" y="6142153"/>
            <a:ext cx="12198113" cy="733527"/>
            <a:chOff x="405" y="6150391"/>
            <a:chExt cx="12198113" cy="733527"/>
          </a:xfrm>
        </p:grpSpPr>
        <p:sp>
          <p:nvSpPr>
            <p:cNvPr id="3487" name="Shape 3487"/>
            <p:cNvSpPr/>
            <p:nvPr/>
          </p:nvSpPr>
          <p:spPr>
            <a:xfrm>
              <a:off x="11917767" y="6405357"/>
              <a:ext cx="146700" cy="1992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488" name="Shape 3488"/>
            <p:cNvSpPr/>
            <p:nvPr/>
          </p:nvSpPr>
          <p:spPr>
            <a:xfrm>
              <a:off x="11687027" y="6446517"/>
              <a:ext cx="100200" cy="1497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489" name="Shape 3489"/>
            <p:cNvSpPr/>
            <p:nvPr/>
          </p:nvSpPr>
          <p:spPr>
            <a:xfrm>
              <a:off x="5543882" y="6582796"/>
              <a:ext cx="1893300" cy="299700"/>
            </a:xfrm>
            <a:custGeom>
              <a:pathLst>
                <a:path extrusionOk="0" h="120000" w="120000">
                  <a:moveTo>
                    <a:pt x="120000" y="120000"/>
                  </a:moveTo>
                  <a:lnTo>
                    <a:pt x="91944" y="32544"/>
                  </a:lnTo>
                  <a:lnTo>
                    <a:pt x="82516" y="59733"/>
                  </a:lnTo>
                  <a:lnTo>
                    <a:pt x="68000" y="17811"/>
                  </a:lnTo>
                  <a:lnTo>
                    <a:pt x="64988" y="26650"/>
                  </a:lnTo>
                  <a:lnTo>
                    <a:pt x="55772" y="0"/>
                  </a:lnTo>
                  <a:lnTo>
                    <a:pt x="41361" y="41516"/>
                  </a:lnTo>
                  <a:lnTo>
                    <a:pt x="33183" y="17811"/>
                  </a:lnTo>
                  <a:lnTo>
                    <a:pt x="30744"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490" name="Shape 3490"/>
            <p:cNvSpPr/>
            <p:nvPr/>
          </p:nvSpPr>
          <p:spPr>
            <a:xfrm>
              <a:off x="11193518" y="6495173"/>
              <a:ext cx="1005000" cy="387300"/>
            </a:xfrm>
            <a:custGeom>
              <a:pathLst>
                <a:path extrusionOk="0" h="120000" w="120000">
                  <a:moveTo>
                    <a:pt x="82355" y="0"/>
                  </a:moveTo>
                  <a:lnTo>
                    <a:pt x="113280" y="49211"/>
                  </a:lnTo>
                  <a:lnTo>
                    <a:pt x="120000" y="44835"/>
                  </a:lnTo>
                  <a:lnTo>
                    <a:pt x="120000" y="120000"/>
                  </a:lnTo>
                  <a:lnTo>
                    <a:pt x="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491" name="Shape 3491"/>
            <p:cNvSpPr/>
            <p:nvPr/>
          </p:nvSpPr>
          <p:spPr>
            <a:xfrm>
              <a:off x="11701720" y="6484998"/>
              <a:ext cx="487200" cy="387299"/>
            </a:xfrm>
            <a:custGeom>
              <a:pathLst>
                <a:path extrusionOk="0" h="120000" w="120000">
                  <a:moveTo>
                    <a:pt x="42322" y="0"/>
                  </a:moveTo>
                  <a:lnTo>
                    <a:pt x="106121" y="49211"/>
                  </a:lnTo>
                  <a:lnTo>
                    <a:pt x="120000" y="67952"/>
                  </a:lnTo>
                  <a:lnTo>
                    <a:pt x="120000" y="120000"/>
                  </a:lnTo>
                  <a:lnTo>
                    <a:pt x="15068" y="120000"/>
                  </a:lnTo>
                  <a:lnTo>
                    <a:pt x="33983" y="73611"/>
                  </a:lnTo>
                  <a:lnTo>
                    <a:pt x="0" y="58083"/>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492" name="Shape 3492"/>
            <p:cNvSpPr/>
            <p:nvPr/>
          </p:nvSpPr>
          <p:spPr>
            <a:xfrm>
              <a:off x="7511850" y="6443628"/>
              <a:ext cx="2772300" cy="438900"/>
            </a:xfrm>
            <a:custGeom>
              <a:pathLst>
                <a:path extrusionOk="0" h="120000" w="120000">
                  <a:moveTo>
                    <a:pt x="120000" y="120000"/>
                  </a:moveTo>
                  <a:lnTo>
                    <a:pt x="91938" y="32544"/>
                  </a:lnTo>
                  <a:lnTo>
                    <a:pt x="82488" y="59733"/>
                  </a:lnTo>
                  <a:lnTo>
                    <a:pt x="68011" y="17811"/>
                  </a:lnTo>
                  <a:lnTo>
                    <a:pt x="64983" y="26650"/>
                  </a:lnTo>
                  <a:lnTo>
                    <a:pt x="55761" y="0"/>
                  </a:lnTo>
                  <a:lnTo>
                    <a:pt x="41372" y="41516"/>
                  </a:lnTo>
                  <a:lnTo>
                    <a:pt x="33150" y="17811"/>
                  </a:lnTo>
                  <a:lnTo>
                    <a:pt x="30711"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493" name="Shape 3493"/>
            <p:cNvSpPr/>
            <p:nvPr/>
          </p:nvSpPr>
          <p:spPr>
            <a:xfrm>
              <a:off x="9223400" y="6438369"/>
              <a:ext cx="141900" cy="2121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494" name="Shape 3494"/>
            <p:cNvSpPr/>
            <p:nvPr/>
          </p:nvSpPr>
          <p:spPr>
            <a:xfrm flipH="1">
              <a:off x="405" y="6232426"/>
              <a:ext cx="2748600" cy="650099"/>
            </a:xfrm>
            <a:custGeom>
              <a:pathLst>
                <a:path extrusionOk="0" h="120000" w="120000">
                  <a:moveTo>
                    <a:pt x="106653" y="0"/>
                  </a:moveTo>
                  <a:lnTo>
                    <a:pt x="90672" y="28672"/>
                  </a:lnTo>
                  <a:lnTo>
                    <a:pt x="85451" y="19162"/>
                  </a:lnTo>
                  <a:lnTo>
                    <a:pt x="60282" y="64266"/>
                  </a:lnTo>
                  <a:lnTo>
                    <a:pt x="43935" y="35014"/>
                  </a:lnTo>
                  <a:lnTo>
                    <a:pt x="0" y="119999"/>
                  </a:lnTo>
                  <a:lnTo>
                    <a:pt x="120000" y="119999"/>
                  </a:lnTo>
                  <a:lnTo>
                    <a:pt x="120000" y="23859"/>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495" name="Shape 3495"/>
            <p:cNvSpPr/>
            <p:nvPr/>
          </p:nvSpPr>
          <p:spPr>
            <a:xfrm>
              <a:off x="598304" y="6255248"/>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496" name="Shape 3496"/>
            <p:cNvSpPr/>
            <p:nvPr/>
          </p:nvSpPr>
          <p:spPr>
            <a:xfrm>
              <a:off x="20338" y="6150391"/>
              <a:ext cx="173100" cy="2349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497" name="Shape 3497"/>
            <p:cNvSpPr/>
            <p:nvPr/>
          </p:nvSpPr>
          <p:spPr>
            <a:xfrm>
              <a:off x="198743" y="6150807"/>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498" name="Shape 3498"/>
            <p:cNvSpPr/>
            <p:nvPr/>
          </p:nvSpPr>
          <p:spPr>
            <a:xfrm>
              <a:off x="419843" y="6199610"/>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499" name="Shape 3499"/>
            <p:cNvSpPr/>
            <p:nvPr/>
          </p:nvSpPr>
          <p:spPr>
            <a:xfrm>
              <a:off x="1000629" y="6336085"/>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500" name="Shape 3500"/>
            <p:cNvSpPr/>
            <p:nvPr/>
          </p:nvSpPr>
          <p:spPr>
            <a:xfrm>
              <a:off x="726039" y="6351692"/>
              <a:ext cx="292800" cy="209700"/>
            </a:xfrm>
            <a:custGeom>
              <a:pathLst>
                <a:path extrusionOk="0" h="120000" w="120000">
                  <a:moveTo>
                    <a:pt x="0" y="0"/>
                  </a:moveTo>
                  <a:lnTo>
                    <a:pt x="0" y="73733"/>
                  </a:lnTo>
                  <a:lnTo>
                    <a:pt x="120000" y="120000"/>
                  </a:lnTo>
                  <a:lnTo>
                    <a:pt x="50000" y="60238"/>
                  </a:lnTo>
                  <a:lnTo>
                    <a:pt x="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501" name="Shape 3501"/>
            <p:cNvSpPr/>
            <p:nvPr/>
          </p:nvSpPr>
          <p:spPr>
            <a:xfrm>
              <a:off x="244026" y="6239412"/>
              <a:ext cx="405300" cy="618600"/>
            </a:xfrm>
            <a:custGeom>
              <a:pathLst>
                <a:path extrusionOk="0" h="120000" w="120000">
                  <a:moveTo>
                    <a:pt x="16355" y="0"/>
                  </a:moveTo>
                  <a:lnTo>
                    <a:pt x="25961" y="62944"/>
                  </a:lnTo>
                  <a:lnTo>
                    <a:pt x="0" y="106072"/>
                  </a:lnTo>
                  <a:lnTo>
                    <a:pt x="9405" y="111827"/>
                  </a:lnTo>
                  <a:lnTo>
                    <a:pt x="3883" y="120000"/>
                  </a:lnTo>
                  <a:lnTo>
                    <a:pt x="23305" y="120000"/>
                  </a:lnTo>
                  <a:lnTo>
                    <a:pt x="84222" y="97500"/>
                  </a:lnTo>
                  <a:lnTo>
                    <a:pt x="120000" y="84511"/>
                  </a:lnTo>
                  <a:lnTo>
                    <a:pt x="69505" y="60000"/>
                  </a:lnTo>
                  <a:lnTo>
                    <a:pt x="16355"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502" name="Shape 3502"/>
            <p:cNvSpPr/>
            <p:nvPr/>
          </p:nvSpPr>
          <p:spPr>
            <a:xfrm>
              <a:off x="10265092" y="6422135"/>
              <a:ext cx="185400" cy="2517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503" name="Shape 3503"/>
            <p:cNvSpPr/>
            <p:nvPr/>
          </p:nvSpPr>
          <p:spPr>
            <a:xfrm>
              <a:off x="9744614" y="6404616"/>
              <a:ext cx="192000" cy="2868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504" name="Shape 3504"/>
            <p:cNvSpPr/>
            <p:nvPr/>
          </p:nvSpPr>
          <p:spPr>
            <a:xfrm>
              <a:off x="3029241" y="6246444"/>
              <a:ext cx="208500" cy="2832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505" name="Shape 3505"/>
            <p:cNvSpPr/>
            <p:nvPr/>
          </p:nvSpPr>
          <p:spPr>
            <a:xfrm>
              <a:off x="6947500" y="6503669"/>
              <a:ext cx="123300" cy="1674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506" name="Shape 3506"/>
            <p:cNvSpPr/>
            <p:nvPr/>
          </p:nvSpPr>
          <p:spPr>
            <a:xfrm>
              <a:off x="7786396" y="6508260"/>
              <a:ext cx="106500" cy="1590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3507" name="Shape 3507"/>
            <p:cNvSpPr/>
            <p:nvPr/>
          </p:nvSpPr>
          <p:spPr>
            <a:xfrm>
              <a:off x="7350854" y="6392419"/>
              <a:ext cx="163800" cy="222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508" name="Shape 3508"/>
            <p:cNvSpPr/>
            <p:nvPr/>
          </p:nvSpPr>
          <p:spPr>
            <a:xfrm>
              <a:off x="4285135" y="6438796"/>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509" name="Shape 3509"/>
            <p:cNvSpPr/>
            <p:nvPr/>
          </p:nvSpPr>
          <p:spPr>
            <a:xfrm>
              <a:off x="6829402" y="6523069"/>
              <a:ext cx="127500" cy="173099"/>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510" name="Shape 3510"/>
            <p:cNvSpPr/>
            <p:nvPr/>
          </p:nvSpPr>
          <p:spPr>
            <a:xfrm>
              <a:off x="7827418" y="6588996"/>
              <a:ext cx="93300" cy="139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3511" name="Shape 3511"/>
            <p:cNvSpPr/>
            <p:nvPr/>
          </p:nvSpPr>
          <p:spPr>
            <a:xfrm>
              <a:off x="8368771" y="6456446"/>
              <a:ext cx="93300" cy="139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3512" name="Shape 3512"/>
            <p:cNvSpPr/>
            <p:nvPr/>
          </p:nvSpPr>
          <p:spPr>
            <a:xfrm>
              <a:off x="4077553" y="6448864"/>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513" name="Shape 3513"/>
            <p:cNvSpPr/>
            <p:nvPr/>
          </p:nvSpPr>
          <p:spPr>
            <a:xfrm>
              <a:off x="3845312" y="6349878"/>
              <a:ext cx="133500" cy="1812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514" name="Shape 3514"/>
            <p:cNvSpPr/>
            <p:nvPr/>
          </p:nvSpPr>
          <p:spPr>
            <a:xfrm>
              <a:off x="8202721" y="6501130"/>
              <a:ext cx="486300" cy="373800"/>
            </a:xfrm>
            <a:custGeom>
              <a:pathLst>
                <a:path extrusionOk="0" h="120000" w="120000">
                  <a:moveTo>
                    <a:pt x="18488" y="0"/>
                  </a:moveTo>
                  <a:lnTo>
                    <a:pt x="0" y="44666"/>
                  </a:lnTo>
                  <a:lnTo>
                    <a:pt x="34805" y="70772"/>
                  </a:lnTo>
                  <a:lnTo>
                    <a:pt x="40966" y="106944"/>
                  </a:lnTo>
                  <a:lnTo>
                    <a:pt x="78911" y="120000"/>
                  </a:lnTo>
                  <a:lnTo>
                    <a:pt x="120000" y="120000"/>
                  </a:lnTo>
                  <a:lnTo>
                    <a:pt x="30694" y="45294"/>
                  </a:lnTo>
                  <a:lnTo>
                    <a:pt x="18488"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515" name="Shape 3515"/>
            <p:cNvSpPr/>
            <p:nvPr/>
          </p:nvSpPr>
          <p:spPr>
            <a:xfrm>
              <a:off x="3317276" y="6236758"/>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516" name="Shape 3516"/>
            <p:cNvSpPr/>
            <p:nvPr/>
          </p:nvSpPr>
          <p:spPr>
            <a:xfrm>
              <a:off x="10546185" y="6485755"/>
              <a:ext cx="123300" cy="1674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517" name="Shape 3517"/>
            <p:cNvSpPr/>
            <p:nvPr/>
          </p:nvSpPr>
          <p:spPr>
            <a:xfrm>
              <a:off x="10768013" y="6579945"/>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518" name="Shape 3518"/>
            <p:cNvSpPr/>
            <p:nvPr/>
          </p:nvSpPr>
          <p:spPr>
            <a:xfrm>
              <a:off x="1789741" y="6321923"/>
              <a:ext cx="3541200" cy="560400"/>
            </a:xfrm>
            <a:custGeom>
              <a:pathLst>
                <a:path extrusionOk="0" h="120000" w="120000">
                  <a:moveTo>
                    <a:pt x="120000" y="120000"/>
                  </a:moveTo>
                  <a:lnTo>
                    <a:pt x="92794" y="24466"/>
                  </a:lnTo>
                  <a:lnTo>
                    <a:pt x="82488" y="59733"/>
                  </a:lnTo>
                  <a:lnTo>
                    <a:pt x="68011" y="17811"/>
                  </a:lnTo>
                  <a:lnTo>
                    <a:pt x="64983" y="26650"/>
                  </a:lnTo>
                  <a:lnTo>
                    <a:pt x="55761" y="0"/>
                  </a:lnTo>
                  <a:lnTo>
                    <a:pt x="41372" y="41516"/>
                  </a:lnTo>
                  <a:lnTo>
                    <a:pt x="33150" y="17811"/>
                  </a:lnTo>
                  <a:lnTo>
                    <a:pt x="30711"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519" name="Shape 3519"/>
            <p:cNvSpPr/>
            <p:nvPr/>
          </p:nvSpPr>
          <p:spPr>
            <a:xfrm>
              <a:off x="6515273" y="6473942"/>
              <a:ext cx="2412300" cy="408599"/>
            </a:xfrm>
            <a:custGeom>
              <a:pathLst>
                <a:path extrusionOk="0" h="120000" w="120000">
                  <a:moveTo>
                    <a:pt x="120000" y="120000"/>
                  </a:moveTo>
                  <a:lnTo>
                    <a:pt x="86555" y="57333"/>
                  </a:lnTo>
                  <a:lnTo>
                    <a:pt x="77533" y="74244"/>
                  </a:lnTo>
                  <a:lnTo>
                    <a:pt x="56155" y="31977"/>
                  </a:lnTo>
                  <a:lnTo>
                    <a:pt x="49750" y="49066"/>
                  </a:lnTo>
                  <a:lnTo>
                    <a:pt x="36216"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520" name="Shape 3520"/>
            <p:cNvSpPr/>
            <p:nvPr/>
          </p:nvSpPr>
          <p:spPr>
            <a:xfrm>
              <a:off x="3435239" y="6315639"/>
              <a:ext cx="292200" cy="280200"/>
            </a:xfrm>
            <a:custGeom>
              <a:pathLst>
                <a:path extrusionOk="0" h="120000" w="120000">
                  <a:moveTo>
                    <a:pt x="0" y="0"/>
                  </a:moveTo>
                  <a:lnTo>
                    <a:pt x="42911" y="99911"/>
                  </a:lnTo>
                  <a:lnTo>
                    <a:pt x="120000" y="120000"/>
                  </a:lnTo>
                  <a:lnTo>
                    <a:pt x="111777" y="53305"/>
                  </a:lnTo>
                  <a:lnTo>
                    <a:pt x="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521" name="Shape 3521"/>
            <p:cNvSpPr/>
            <p:nvPr/>
          </p:nvSpPr>
          <p:spPr>
            <a:xfrm>
              <a:off x="7644167" y="6583377"/>
              <a:ext cx="303300" cy="299700"/>
            </a:xfrm>
            <a:custGeom>
              <a:pathLst>
                <a:path extrusionOk="0" h="120000" w="120000">
                  <a:moveTo>
                    <a:pt x="0" y="0"/>
                  </a:moveTo>
                  <a:lnTo>
                    <a:pt x="0" y="38327"/>
                  </a:lnTo>
                  <a:lnTo>
                    <a:pt x="46266" y="91938"/>
                  </a:lnTo>
                  <a:lnTo>
                    <a:pt x="120000" y="120000"/>
                  </a:lnTo>
                  <a:lnTo>
                    <a:pt x="60122" y="78661"/>
                  </a:lnTo>
                  <a:lnTo>
                    <a:pt x="0"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522" name="Shape 3522"/>
            <p:cNvSpPr/>
            <p:nvPr/>
          </p:nvSpPr>
          <p:spPr>
            <a:xfrm>
              <a:off x="8064206" y="6662842"/>
              <a:ext cx="210900" cy="159000"/>
            </a:xfrm>
            <a:custGeom>
              <a:pathLst>
                <a:path extrusionOk="0" h="120000" w="120000">
                  <a:moveTo>
                    <a:pt x="43444" y="0"/>
                  </a:moveTo>
                  <a:lnTo>
                    <a:pt x="0" y="67088"/>
                  </a:lnTo>
                  <a:lnTo>
                    <a:pt x="120000" y="120000"/>
                  </a:lnTo>
                  <a:lnTo>
                    <a:pt x="50922" y="60000"/>
                  </a:lnTo>
                  <a:lnTo>
                    <a:pt x="43444"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523" name="Shape 3523"/>
            <p:cNvSpPr/>
            <p:nvPr/>
          </p:nvSpPr>
          <p:spPr>
            <a:xfrm>
              <a:off x="7135696" y="6467657"/>
              <a:ext cx="340200" cy="408599"/>
            </a:xfrm>
            <a:custGeom>
              <a:pathLst>
                <a:path extrusionOk="0" h="120000" w="120000">
                  <a:moveTo>
                    <a:pt x="37938" y="0"/>
                  </a:moveTo>
                  <a:lnTo>
                    <a:pt x="0" y="68544"/>
                  </a:lnTo>
                  <a:lnTo>
                    <a:pt x="33750" y="88761"/>
                  </a:lnTo>
                  <a:lnTo>
                    <a:pt x="120000" y="120000"/>
                  </a:lnTo>
                  <a:lnTo>
                    <a:pt x="53383" y="76077"/>
                  </a:lnTo>
                  <a:lnTo>
                    <a:pt x="31322" y="45572"/>
                  </a:lnTo>
                  <a:lnTo>
                    <a:pt x="37938"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524" name="Shape 3524"/>
            <p:cNvSpPr/>
            <p:nvPr/>
          </p:nvSpPr>
          <p:spPr>
            <a:xfrm>
              <a:off x="2672218" y="6398842"/>
              <a:ext cx="621000" cy="477300"/>
            </a:xfrm>
            <a:custGeom>
              <a:pathLst>
                <a:path extrusionOk="0" h="120000" w="120000">
                  <a:moveTo>
                    <a:pt x="18488" y="0"/>
                  </a:moveTo>
                  <a:lnTo>
                    <a:pt x="0" y="44666"/>
                  </a:lnTo>
                  <a:lnTo>
                    <a:pt x="34805" y="70772"/>
                  </a:lnTo>
                  <a:lnTo>
                    <a:pt x="40966" y="106944"/>
                  </a:lnTo>
                  <a:lnTo>
                    <a:pt x="78911" y="120000"/>
                  </a:lnTo>
                  <a:lnTo>
                    <a:pt x="120000" y="120000"/>
                  </a:lnTo>
                  <a:lnTo>
                    <a:pt x="30694" y="45294"/>
                  </a:lnTo>
                  <a:lnTo>
                    <a:pt x="18488"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525" name="Shape 3525"/>
            <p:cNvSpPr/>
            <p:nvPr/>
          </p:nvSpPr>
          <p:spPr>
            <a:xfrm>
              <a:off x="6094476" y="6673018"/>
              <a:ext cx="257100" cy="210900"/>
            </a:xfrm>
            <a:custGeom>
              <a:pathLst>
                <a:path extrusionOk="0" h="120000" w="120000">
                  <a:moveTo>
                    <a:pt x="34583" y="0"/>
                  </a:moveTo>
                  <a:lnTo>
                    <a:pt x="3872" y="45294"/>
                  </a:lnTo>
                  <a:lnTo>
                    <a:pt x="21288" y="61650"/>
                  </a:lnTo>
                  <a:lnTo>
                    <a:pt x="0" y="120000"/>
                  </a:lnTo>
                  <a:lnTo>
                    <a:pt x="120000" y="120000"/>
                  </a:lnTo>
                  <a:lnTo>
                    <a:pt x="87744" y="96722"/>
                  </a:lnTo>
                  <a:lnTo>
                    <a:pt x="88644" y="60077"/>
                  </a:lnTo>
                  <a:lnTo>
                    <a:pt x="64516" y="41994"/>
                  </a:lnTo>
                  <a:lnTo>
                    <a:pt x="34583"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526" name="Shape 3526"/>
            <p:cNvSpPr/>
            <p:nvPr/>
          </p:nvSpPr>
          <p:spPr>
            <a:xfrm>
              <a:off x="9416039" y="6495175"/>
              <a:ext cx="2287200" cy="387300"/>
            </a:xfrm>
            <a:custGeom>
              <a:pathLst>
                <a:path extrusionOk="0" h="120000" w="120000">
                  <a:moveTo>
                    <a:pt x="120000" y="120000"/>
                  </a:moveTo>
                  <a:lnTo>
                    <a:pt x="86544" y="57277"/>
                  </a:lnTo>
                  <a:lnTo>
                    <a:pt x="75516" y="62316"/>
                  </a:lnTo>
                  <a:lnTo>
                    <a:pt x="60394" y="33477"/>
                  </a:lnTo>
                  <a:lnTo>
                    <a:pt x="49777" y="49211"/>
                  </a:lnTo>
                  <a:lnTo>
                    <a:pt x="36188"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527" name="Shape 3527"/>
            <p:cNvSpPr/>
            <p:nvPr/>
          </p:nvSpPr>
          <p:spPr>
            <a:xfrm>
              <a:off x="9934010" y="6488307"/>
              <a:ext cx="643500" cy="387300"/>
            </a:xfrm>
            <a:custGeom>
              <a:pathLst>
                <a:path extrusionOk="0" h="120000" w="120000">
                  <a:moveTo>
                    <a:pt x="32033" y="0"/>
                  </a:moveTo>
                  <a:lnTo>
                    <a:pt x="0" y="58083"/>
                  </a:lnTo>
                  <a:lnTo>
                    <a:pt x="25722" y="73611"/>
                  </a:lnTo>
                  <a:lnTo>
                    <a:pt x="11405" y="120000"/>
                  </a:lnTo>
                  <a:lnTo>
                    <a:pt x="120000" y="120000"/>
                  </a:lnTo>
                  <a:lnTo>
                    <a:pt x="80322" y="49211"/>
                  </a:lnTo>
                  <a:lnTo>
                    <a:pt x="32033"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3528" name="Shape 3528"/>
            <p:cNvGrpSpPr/>
            <p:nvPr/>
          </p:nvGrpSpPr>
          <p:grpSpPr>
            <a:xfrm>
              <a:off x="730709" y="6294727"/>
              <a:ext cx="3468632" cy="587525"/>
              <a:chOff x="635956" y="6252598"/>
              <a:chExt cx="3682200" cy="623699"/>
            </a:xfrm>
          </p:grpSpPr>
          <p:sp>
            <p:nvSpPr>
              <p:cNvPr id="3529" name="Shape 3529"/>
              <p:cNvSpPr/>
              <p:nvPr/>
            </p:nvSpPr>
            <p:spPr>
              <a:xfrm>
                <a:off x="635956" y="6252598"/>
                <a:ext cx="3682200" cy="623699"/>
              </a:xfrm>
              <a:custGeom>
                <a:pathLst>
                  <a:path extrusionOk="0" h="120000" w="120000">
                    <a:moveTo>
                      <a:pt x="120000" y="120000"/>
                    </a:moveTo>
                    <a:lnTo>
                      <a:pt x="86555" y="57333"/>
                    </a:lnTo>
                    <a:lnTo>
                      <a:pt x="77533" y="74244"/>
                    </a:lnTo>
                    <a:lnTo>
                      <a:pt x="56155" y="31977"/>
                    </a:lnTo>
                    <a:lnTo>
                      <a:pt x="49750" y="49066"/>
                    </a:lnTo>
                    <a:lnTo>
                      <a:pt x="36216"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530" name="Shape 3530"/>
              <p:cNvSpPr/>
              <p:nvPr/>
            </p:nvSpPr>
            <p:spPr>
              <a:xfrm>
                <a:off x="2359156" y="6418757"/>
                <a:ext cx="462900" cy="457500"/>
              </a:xfrm>
              <a:custGeom>
                <a:pathLst>
                  <a:path extrusionOk="0" h="120000" w="120000">
                    <a:moveTo>
                      <a:pt x="0" y="0"/>
                    </a:moveTo>
                    <a:lnTo>
                      <a:pt x="0" y="38327"/>
                    </a:lnTo>
                    <a:lnTo>
                      <a:pt x="46266" y="91938"/>
                    </a:lnTo>
                    <a:lnTo>
                      <a:pt x="120000" y="120000"/>
                    </a:lnTo>
                    <a:lnTo>
                      <a:pt x="60122" y="78661"/>
                    </a:lnTo>
                    <a:lnTo>
                      <a:pt x="0"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531" name="Shape 3531"/>
              <p:cNvSpPr/>
              <p:nvPr/>
            </p:nvSpPr>
            <p:spPr>
              <a:xfrm>
                <a:off x="3175408" y="6550535"/>
                <a:ext cx="321600" cy="242700"/>
              </a:xfrm>
              <a:custGeom>
                <a:pathLst>
                  <a:path extrusionOk="0" h="120000" w="120000">
                    <a:moveTo>
                      <a:pt x="43444" y="0"/>
                    </a:moveTo>
                    <a:lnTo>
                      <a:pt x="0" y="67088"/>
                    </a:lnTo>
                    <a:lnTo>
                      <a:pt x="120000" y="120000"/>
                    </a:lnTo>
                    <a:lnTo>
                      <a:pt x="50922" y="60000"/>
                    </a:lnTo>
                    <a:lnTo>
                      <a:pt x="43444"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532" name="Shape 3532"/>
              <p:cNvSpPr/>
              <p:nvPr/>
            </p:nvSpPr>
            <p:spPr>
              <a:xfrm>
                <a:off x="1582999" y="6252598"/>
                <a:ext cx="519300" cy="623699"/>
              </a:xfrm>
              <a:custGeom>
                <a:pathLst>
                  <a:path extrusionOk="0" h="120000" w="120000">
                    <a:moveTo>
                      <a:pt x="37938" y="0"/>
                    </a:moveTo>
                    <a:lnTo>
                      <a:pt x="0" y="68544"/>
                    </a:lnTo>
                    <a:lnTo>
                      <a:pt x="33750" y="88761"/>
                    </a:lnTo>
                    <a:lnTo>
                      <a:pt x="120000" y="120000"/>
                    </a:lnTo>
                    <a:lnTo>
                      <a:pt x="53383" y="76077"/>
                    </a:lnTo>
                    <a:lnTo>
                      <a:pt x="31322" y="45572"/>
                    </a:lnTo>
                    <a:lnTo>
                      <a:pt x="37938"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sp>
          <p:nvSpPr>
            <p:cNvPr id="3533" name="Shape 3533"/>
            <p:cNvSpPr/>
            <p:nvPr/>
          </p:nvSpPr>
          <p:spPr>
            <a:xfrm rot="479092">
              <a:off x="8763371" y="6466539"/>
              <a:ext cx="334745" cy="219344"/>
            </a:xfrm>
            <a:custGeom>
              <a:pathLst>
                <a:path extrusionOk="0" h="120000" w="120000">
                  <a:moveTo>
                    <a:pt x="0" y="0"/>
                  </a:moveTo>
                  <a:lnTo>
                    <a:pt x="42911" y="99911"/>
                  </a:lnTo>
                  <a:lnTo>
                    <a:pt x="120000" y="120000"/>
                  </a:lnTo>
                  <a:lnTo>
                    <a:pt x="111777" y="53305"/>
                  </a:lnTo>
                  <a:lnTo>
                    <a:pt x="0"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3534" name="Shape 3534"/>
            <p:cNvGrpSpPr/>
            <p:nvPr/>
          </p:nvGrpSpPr>
          <p:grpSpPr>
            <a:xfrm>
              <a:off x="4486591" y="6543403"/>
              <a:ext cx="2002500" cy="339000"/>
              <a:chOff x="4486591" y="6531401"/>
              <a:chExt cx="2002500" cy="339000"/>
            </a:xfrm>
          </p:grpSpPr>
          <p:sp>
            <p:nvSpPr>
              <p:cNvPr id="3535" name="Shape 3535"/>
              <p:cNvSpPr/>
              <p:nvPr/>
            </p:nvSpPr>
            <p:spPr>
              <a:xfrm>
                <a:off x="5776414" y="6578757"/>
                <a:ext cx="110100" cy="1497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536" name="Shape 3536"/>
              <p:cNvSpPr/>
              <p:nvPr/>
            </p:nvSpPr>
            <p:spPr>
              <a:xfrm>
                <a:off x="4486591" y="6531401"/>
                <a:ext cx="2002500" cy="339000"/>
              </a:xfrm>
              <a:custGeom>
                <a:pathLst>
                  <a:path extrusionOk="0" h="120000" w="120000">
                    <a:moveTo>
                      <a:pt x="120000" y="120000"/>
                    </a:moveTo>
                    <a:lnTo>
                      <a:pt x="86544" y="57277"/>
                    </a:lnTo>
                    <a:lnTo>
                      <a:pt x="75516" y="62316"/>
                    </a:lnTo>
                    <a:lnTo>
                      <a:pt x="60394" y="33477"/>
                    </a:lnTo>
                    <a:lnTo>
                      <a:pt x="49777" y="49211"/>
                    </a:lnTo>
                    <a:lnTo>
                      <a:pt x="36188"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537" name="Shape 3537"/>
              <p:cNvSpPr/>
              <p:nvPr/>
            </p:nvSpPr>
            <p:spPr>
              <a:xfrm>
                <a:off x="4936482" y="6531401"/>
                <a:ext cx="563400" cy="339000"/>
              </a:xfrm>
              <a:custGeom>
                <a:pathLst>
                  <a:path extrusionOk="0" h="120000" w="120000">
                    <a:moveTo>
                      <a:pt x="32033" y="0"/>
                    </a:moveTo>
                    <a:lnTo>
                      <a:pt x="0" y="58083"/>
                    </a:lnTo>
                    <a:lnTo>
                      <a:pt x="25722" y="73611"/>
                    </a:lnTo>
                    <a:lnTo>
                      <a:pt x="11405" y="120000"/>
                    </a:lnTo>
                    <a:lnTo>
                      <a:pt x="120000" y="120000"/>
                    </a:lnTo>
                    <a:lnTo>
                      <a:pt x="80322" y="49211"/>
                    </a:lnTo>
                    <a:lnTo>
                      <a:pt x="32033"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sp>
          <p:nvSpPr>
            <p:cNvPr id="3538" name="Shape 3538"/>
            <p:cNvSpPr/>
            <p:nvPr/>
          </p:nvSpPr>
          <p:spPr>
            <a:xfrm>
              <a:off x="5503225" y="6697346"/>
              <a:ext cx="208200" cy="160800"/>
            </a:xfrm>
            <a:custGeom>
              <a:pathLst>
                <a:path extrusionOk="0" h="120000" w="120000">
                  <a:moveTo>
                    <a:pt x="0" y="0"/>
                  </a:moveTo>
                  <a:lnTo>
                    <a:pt x="13111" y="67983"/>
                  </a:lnTo>
                  <a:lnTo>
                    <a:pt x="120000" y="120000"/>
                  </a:lnTo>
                  <a:lnTo>
                    <a:pt x="40133" y="59744"/>
                  </a:lnTo>
                  <a:lnTo>
                    <a:pt x="0"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sp>
        <p:nvSpPr>
          <p:cNvPr id="3539" name="Shape 3539"/>
          <p:cNvSpPr txBox="1"/>
          <p:nvPr>
            <p:ph type="title"/>
          </p:nvPr>
        </p:nvSpPr>
        <p:spPr>
          <a:xfrm>
            <a:off x="571500" y="63501"/>
            <a:ext cx="11045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540" name="Shape 3540"/>
          <p:cNvSpPr txBox="1"/>
          <p:nvPr>
            <p:ph idx="1" type="body"/>
          </p:nvPr>
        </p:nvSpPr>
        <p:spPr>
          <a:xfrm>
            <a:off x="571500" y="1764284"/>
            <a:ext cx="3429000" cy="42240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541" name="Shape 3541"/>
          <p:cNvSpPr txBox="1"/>
          <p:nvPr>
            <p:ph idx="2" type="body"/>
          </p:nvPr>
        </p:nvSpPr>
        <p:spPr>
          <a:xfrm>
            <a:off x="4377366" y="1764000"/>
            <a:ext cx="3428999" cy="42243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542" name="Shape 3542"/>
          <p:cNvSpPr txBox="1"/>
          <p:nvPr>
            <p:ph idx="3" type="body"/>
          </p:nvPr>
        </p:nvSpPr>
        <p:spPr>
          <a:xfrm>
            <a:off x="8183233" y="1763713"/>
            <a:ext cx="3429000" cy="42243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543" name="Shape 3543"/>
          <p:cNvSpPr txBox="1"/>
          <p:nvPr>
            <p:ph idx="4" type="body"/>
          </p:nvPr>
        </p:nvSpPr>
        <p:spPr>
          <a:xfrm>
            <a:off x="571501"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544" name="Shape 3544"/>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rgbClr val="FFFFF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_ A">
    <p:bg>
      <p:bgPr>
        <a:solidFill>
          <a:schemeClr val="lt1"/>
        </a:solidFill>
      </p:bgPr>
    </p:bg>
    <p:spTree>
      <p:nvGrpSpPr>
        <p:cNvPr id="360" name="Shape 360"/>
        <p:cNvGrpSpPr/>
        <p:nvPr/>
      </p:nvGrpSpPr>
      <p:grpSpPr>
        <a:xfrm>
          <a:off x="0" y="0"/>
          <a:ext cx="0" cy="0"/>
          <a:chOff x="0" y="0"/>
          <a:chExt cx="0" cy="0"/>
        </a:xfrm>
      </p:grpSpPr>
      <p:sp>
        <p:nvSpPr>
          <p:cNvPr id="361" name="Shape 361"/>
          <p:cNvSpPr/>
          <p:nvPr/>
        </p:nvSpPr>
        <p:spPr>
          <a:xfrm>
            <a:off x="457135" y="457200"/>
            <a:ext cx="11274551" cy="5943599"/>
          </a:xfrm>
          <a:prstGeom prst="rect">
            <a:avLst/>
          </a:prstGeom>
          <a:solidFill>
            <a:schemeClr val="lt2">
              <a:alpha val="54901"/>
            </a:schemeClr>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362" name="Shape 362"/>
          <p:cNvPicPr preferRelativeResize="0"/>
          <p:nvPr/>
        </p:nvPicPr>
        <p:blipFill rotWithShape="1">
          <a:blip r:embed="rId2">
            <a:alphaModFix/>
          </a:blip>
          <a:srcRect b="-5482" l="0" r="0" t="5483"/>
          <a:stretch/>
        </p:blipFill>
        <p:spPr>
          <a:xfrm>
            <a:off x="0" y="0"/>
            <a:ext cx="12188824" cy="6856214"/>
          </a:xfrm>
          <a:prstGeom prst="rect">
            <a:avLst/>
          </a:prstGeom>
          <a:noFill/>
          <a:ln>
            <a:noFill/>
          </a:ln>
        </p:spPr>
      </p:pic>
      <p:sp>
        <p:nvSpPr>
          <p:cNvPr id="363" name="Shape 363"/>
          <p:cNvSpPr/>
          <p:nvPr/>
        </p:nvSpPr>
        <p:spPr>
          <a:xfrm>
            <a:off x="457135" y="456306"/>
            <a:ext cx="11274551" cy="5943599"/>
          </a:xfrm>
          <a:prstGeom prst="rect">
            <a:avLst/>
          </a:prstGeom>
          <a:gradFill>
            <a:gsLst>
              <a:gs pos="0">
                <a:srgbClr val="E2E8EF">
                  <a:alpha val="0"/>
                </a:srgbClr>
              </a:gs>
              <a:gs pos="33000">
                <a:srgbClr val="E2E8EF">
                  <a:alpha val="49803"/>
                </a:srgbClr>
              </a:gs>
              <a:gs pos="100000">
                <a:srgbClr val="E2E8EF"/>
              </a:gs>
            </a:gsLst>
            <a:lin ang="5400000" scaled="0"/>
          </a:gra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64" name="Shape 364"/>
          <p:cNvSpPr txBox="1"/>
          <p:nvPr>
            <p:ph type="ctrTitle"/>
          </p:nvPr>
        </p:nvSpPr>
        <p:spPr>
          <a:xfrm>
            <a:off x="896112" y="697822"/>
            <a:ext cx="10694468" cy="275077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None/>
              <a:defRPr b="0" i="0" sz="5400" u="none" cap="none" strike="noStrike">
                <a:solidFill>
                  <a:srgbClr val="0A3B6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65" name="Shape 365"/>
          <p:cNvSpPr txBox="1"/>
          <p:nvPr>
            <p:ph idx="1" type="subTitle"/>
          </p:nvPr>
        </p:nvSpPr>
        <p:spPr>
          <a:xfrm>
            <a:off x="914400" y="3444260"/>
            <a:ext cx="10021823" cy="384047"/>
          </a:xfrm>
          <a:prstGeom prst="rect">
            <a:avLst/>
          </a:prstGeom>
          <a:noFill/>
          <a:ln>
            <a:noFill/>
          </a:ln>
        </p:spPr>
        <p:txBody>
          <a:bodyPr anchorCtr="0" anchor="t" bIns="91425" lIns="91425" rIns="91425" tIns="91425"/>
          <a:lstStyle>
            <a:lvl1pPr indent="-342900" lvl="0" marL="342900" marR="0" rtl="0" algn="l">
              <a:spcBef>
                <a:spcPts val="0"/>
              </a:spcBef>
              <a:spcAft>
                <a:spcPts val="0"/>
              </a:spcAft>
              <a:buClr>
                <a:srgbClr val="7F7F7F"/>
              </a:buClr>
              <a:buFont typeface="Arial"/>
              <a:buNone/>
              <a:defRPr b="0" i="0" sz="2400" u="none" cap="none" strike="noStrike">
                <a:solidFill>
                  <a:srgbClr val="58707E"/>
                </a:solidFill>
                <a:latin typeface="Arial"/>
                <a:ea typeface="Arial"/>
                <a:cs typeface="Arial"/>
                <a:sym typeface="Arial"/>
              </a:defRPr>
            </a:lvl1pPr>
            <a:lvl2pPr indent="0" lvl="1" marL="457200" marR="0" rtl="0" algn="ctr">
              <a:spcBef>
                <a:spcPts val="200"/>
              </a:spcBef>
              <a:spcAft>
                <a:spcPts val="600"/>
              </a:spcAft>
              <a:buClr>
                <a:schemeClr val="accent2"/>
              </a:buClr>
              <a:buFont typeface="Arial"/>
              <a:buNone/>
              <a:defRPr b="0" i="0" sz="1600" u="none" cap="none" strike="noStrike">
                <a:solidFill>
                  <a:srgbClr val="898989"/>
                </a:solidFill>
                <a:latin typeface="Arial"/>
                <a:ea typeface="Arial"/>
                <a:cs typeface="Arial"/>
                <a:sym typeface="Arial"/>
              </a:defRPr>
            </a:lvl2pPr>
            <a:lvl3pPr indent="0" lvl="2" marL="914400" marR="0" rtl="0" algn="ctr">
              <a:spcBef>
                <a:spcPts val="0"/>
              </a:spcBef>
              <a:spcAft>
                <a:spcPts val="600"/>
              </a:spcAft>
              <a:buClr>
                <a:schemeClr val="accent2"/>
              </a:buClr>
              <a:buFont typeface="Arial"/>
              <a:buNone/>
              <a:defRPr b="0" i="0" sz="1400" u="none" cap="none" strike="noStrike">
                <a:solidFill>
                  <a:srgbClr val="898989"/>
                </a:solidFill>
                <a:latin typeface="Arial"/>
                <a:ea typeface="Arial"/>
                <a:cs typeface="Arial"/>
                <a:sym typeface="Arial"/>
              </a:defRPr>
            </a:lvl3pPr>
            <a:lvl4pPr indent="0" lvl="3" marL="1371600" marR="0" rtl="0" algn="ctr">
              <a:spcBef>
                <a:spcPts val="0"/>
              </a:spcBef>
              <a:spcAft>
                <a:spcPts val="600"/>
              </a:spcAft>
              <a:buClr>
                <a:schemeClr val="accent2"/>
              </a:buClr>
              <a:buFont typeface="Arial"/>
              <a:buNone/>
              <a:defRPr b="1" i="0" sz="1200" u="none" cap="none" strike="noStrike">
                <a:solidFill>
                  <a:srgbClr val="898989"/>
                </a:solidFill>
                <a:latin typeface="Arial"/>
                <a:ea typeface="Arial"/>
                <a:cs typeface="Arial"/>
                <a:sym typeface="Arial"/>
              </a:defRPr>
            </a:lvl4pPr>
            <a:lvl5pPr indent="0" lvl="4" marL="1828800" marR="0" rtl="0" algn="ctr">
              <a:spcBef>
                <a:spcPts val="200"/>
              </a:spcBef>
              <a:spcAft>
                <a:spcPts val="600"/>
              </a:spcAft>
              <a:buClr>
                <a:srgbClr val="7F7F7F"/>
              </a:buClr>
              <a:buFont typeface="Arial"/>
              <a:buNone/>
              <a:defRPr b="0" i="0" sz="1800" u="none" cap="none" strike="noStrike">
                <a:solidFill>
                  <a:srgbClr val="898989"/>
                </a:solidFill>
                <a:latin typeface="Arial"/>
                <a:ea typeface="Arial"/>
                <a:cs typeface="Arial"/>
                <a:sym typeface="Arial"/>
              </a:defRPr>
            </a:lvl5pPr>
            <a:lvl6pPr indent="0" lvl="5" marL="22860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6pPr>
            <a:lvl7pPr indent="0" lvl="6" marL="27432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7pPr>
            <a:lvl8pPr indent="0" lvl="7" marL="32004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8pPr>
            <a:lvl9pPr indent="0" lvl="8" marL="36576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9pPr>
          </a:lstStyle>
          <a:p/>
        </p:txBody>
      </p:sp>
      <p:sp>
        <p:nvSpPr>
          <p:cNvPr id="366" name="Shape 366"/>
          <p:cNvSpPr txBox="1"/>
          <p:nvPr>
            <p:ph idx="2" type="body"/>
          </p:nvPr>
        </p:nvSpPr>
        <p:spPr>
          <a:xfrm>
            <a:off x="914400" y="4608623"/>
            <a:ext cx="7464056" cy="61134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1800" u="none" cap="none" strike="noStrike">
                <a:solidFill>
                  <a:srgbClr val="58707E"/>
                </a:solidFill>
                <a:latin typeface="Arial"/>
                <a:ea typeface="Arial"/>
                <a:cs typeface="Arial"/>
                <a:sym typeface="Arial"/>
              </a:defRPr>
            </a:lvl1pPr>
            <a:lvl2pPr indent="0" lvl="1" marL="0" marR="0" rtl="0" algn="l">
              <a:spcBef>
                <a:spcPts val="0"/>
              </a:spcBef>
              <a:spcAft>
                <a:spcPts val="0"/>
              </a:spcAft>
              <a:buClr>
                <a:schemeClr val="accent2"/>
              </a:buClr>
              <a:buFont typeface="Arial"/>
              <a:buNone/>
              <a:defRPr b="0" i="0" sz="1600" u="none" cap="none" strike="noStrike">
                <a:solidFill>
                  <a:srgbClr val="58707E"/>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67" name="Shape 367"/>
          <p:cNvSpPr txBox="1"/>
          <p:nvPr>
            <p:ph idx="3" type="body"/>
          </p:nvPr>
        </p:nvSpPr>
        <p:spPr>
          <a:xfrm>
            <a:off x="914400" y="5338703"/>
            <a:ext cx="7464056" cy="970824"/>
          </a:xfrm>
          <a:prstGeom prst="rect">
            <a:avLst/>
          </a:prstGeom>
          <a:noFill/>
          <a:ln>
            <a:noFill/>
          </a:ln>
        </p:spPr>
        <p:txBody>
          <a:bodyPr anchorCtr="0" anchor="t" bIns="91425" lIns="91425" rIns="91425" tIns="91425"/>
          <a:lstStyle>
            <a:lvl1pPr indent="88900" lvl="0" marL="0" marR="0" rtl="0" algn="l">
              <a:spcBef>
                <a:spcPts val="1200"/>
              </a:spcBef>
              <a:spcAft>
                <a:spcPts val="200"/>
              </a:spcAft>
              <a:buClr>
                <a:srgbClr val="7F7F7F"/>
              </a:buClr>
              <a:buSzPct val="100000"/>
              <a:buFont typeface="Arial"/>
              <a:buChar char="​"/>
              <a:defRPr b="1" i="0" sz="1400" u="none" cap="none" strike="noStrike">
                <a:solidFill>
                  <a:srgbClr val="58707E"/>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pic>
        <p:nvPicPr>
          <p:cNvPr descr="Salesforce Logo.png" id="368" name="Shape 368"/>
          <p:cNvPicPr preferRelativeResize="0"/>
          <p:nvPr/>
        </p:nvPicPr>
        <p:blipFill rotWithShape="1">
          <a:blip r:embed="rId3">
            <a:alphaModFix/>
          </a:blip>
          <a:srcRect b="0" l="0" r="0" t="0"/>
          <a:stretch/>
        </p:blipFill>
        <p:spPr>
          <a:xfrm>
            <a:off x="914400" y="883207"/>
            <a:ext cx="1563939" cy="1094763"/>
          </a:xfrm>
          <a:prstGeom prst="rect">
            <a:avLst/>
          </a:prstGeom>
          <a:noFill/>
          <a:ln>
            <a:noFill/>
          </a:ln>
        </p:spPr>
      </p:pic>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4-column">
    <p:spTree>
      <p:nvGrpSpPr>
        <p:cNvPr id="3545" name="Shape 3545"/>
        <p:cNvGrpSpPr/>
        <p:nvPr/>
      </p:nvGrpSpPr>
      <p:grpSpPr>
        <a:xfrm>
          <a:off x="0" y="0"/>
          <a:ext cx="0" cy="0"/>
          <a:chOff x="0" y="0"/>
          <a:chExt cx="0" cy="0"/>
        </a:xfrm>
      </p:grpSpPr>
      <p:sp>
        <p:nvSpPr>
          <p:cNvPr id="3546" name="Shape 3546"/>
          <p:cNvSpPr txBox="1"/>
          <p:nvPr>
            <p:ph type="title"/>
          </p:nvPr>
        </p:nvSpPr>
        <p:spPr>
          <a:xfrm>
            <a:off x="571500" y="63501"/>
            <a:ext cx="11045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547" name="Shape 3547"/>
          <p:cNvSpPr txBox="1"/>
          <p:nvPr>
            <p:ph idx="1" type="body"/>
          </p:nvPr>
        </p:nvSpPr>
        <p:spPr>
          <a:xfrm>
            <a:off x="3405752" y="1763713"/>
            <a:ext cx="2542200" cy="42243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548" name="Shape 3548"/>
          <p:cNvSpPr txBox="1"/>
          <p:nvPr>
            <p:ph idx="2" type="body"/>
          </p:nvPr>
        </p:nvSpPr>
        <p:spPr>
          <a:xfrm>
            <a:off x="6240005" y="1763713"/>
            <a:ext cx="2540099" cy="42249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549" name="Shape 3549"/>
          <p:cNvSpPr txBox="1"/>
          <p:nvPr>
            <p:ph idx="3" type="body"/>
          </p:nvPr>
        </p:nvSpPr>
        <p:spPr>
          <a:xfrm>
            <a:off x="9072296" y="1763713"/>
            <a:ext cx="2545200" cy="42249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550" name="Shape 3550"/>
          <p:cNvSpPr txBox="1"/>
          <p:nvPr>
            <p:ph idx="4" type="body"/>
          </p:nvPr>
        </p:nvSpPr>
        <p:spPr>
          <a:xfrm>
            <a:off x="571501" y="1764284"/>
            <a:ext cx="2542200" cy="42243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551" name="Shape 3551"/>
          <p:cNvSpPr txBox="1"/>
          <p:nvPr>
            <p:ph idx="5" type="body"/>
          </p:nvPr>
        </p:nvSpPr>
        <p:spPr>
          <a:xfrm>
            <a:off x="571501"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552" name="Shape 3552"/>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_column_titles">
    <p:spTree>
      <p:nvGrpSpPr>
        <p:cNvPr id="3553" name="Shape 3553"/>
        <p:cNvGrpSpPr/>
        <p:nvPr/>
      </p:nvGrpSpPr>
      <p:grpSpPr>
        <a:xfrm>
          <a:off x="0" y="0"/>
          <a:ext cx="0" cy="0"/>
          <a:chOff x="0" y="0"/>
          <a:chExt cx="0" cy="0"/>
        </a:xfrm>
      </p:grpSpPr>
      <p:sp>
        <p:nvSpPr>
          <p:cNvPr id="3554" name="Shape 3554"/>
          <p:cNvSpPr txBox="1"/>
          <p:nvPr>
            <p:ph idx="1" type="body"/>
          </p:nvPr>
        </p:nvSpPr>
        <p:spPr>
          <a:xfrm>
            <a:off x="4303711" y="2435043"/>
            <a:ext cx="3581400" cy="3272700"/>
          </a:xfrm>
          <a:prstGeom prst="rect">
            <a:avLst/>
          </a:prstGeom>
          <a:solidFill>
            <a:schemeClr val="lt2"/>
          </a:solid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4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rgbClr val="5C646A"/>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rgbClr val="5C646A"/>
                </a:solidFill>
                <a:latin typeface="Arial"/>
                <a:ea typeface="Arial"/>
                <a:cs typeface="Arial"/>
                <a:sym typeface="Arial"/>
              </a:defRPr>
            </a:lvl3pPr>
            <a:lvl4pPr indent="-90487" lvl="3" marL="547687" marR="0" rtl="0" algn="l">
              <a:lnSpc>
                <a:spcPct val="100000"/>
              </a:lnSpc>
              <a:spcBef>
                <a:spcPts val="0"/>
              </a:spcBef>
              <a:spcAft>
                <a:spcPts val="600"/>
              </a:spcAft>
              <a:buClr>
                <a:schemeClr val="accent2"/>
              </a:buClr>
              <a:buSzPct val="100000"/>
              <a:buFont typeface="Arial"/>
              <a:buChar char="•"/>
              <a:defRPr b="1" i="0" sz="1600" u="none" cap="none" strike="noStrike">
                <a:solidFill>
                  <a:srgbClr val="5C646A"/>
                </a:solidFill>
                <a:latin typeface="Arial"/>
                <a:ea typeface="Arial"/>
                <a:cs typeface="Arial"/>
                <a:sym typeface="Arial"/>
              </a:defRPr>
            </a:lvl4pPr>
            <a:lvl5pPr indent="0" lvl="4" marL="1828800" marR="0" rtl="0" algn="l">
              <a:lnSpc>
                <a:spcPct val="100000"/>
              </a:lnSpc>
              <a:spcBef>
                <a:spcPts val="200"/>
              </a:spcBef>
              <a:spcAft>
                <a:spcPts val="600"/>
              </a:spcAft>
              <a:buNone/>
              <a:defRPr b="0" i="0" sz="900" u="none" cap="none" strike="noStrike">
                <a:solidFill>
                  <a:srgbClr val="5C64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555" name="Shape 3555"/>
          <p:cNvSpPr txBox="1"/>
          <p:nvPr>
            <p:ph idx="2" type="body"/>
          </p:nvPr>
        </p:nvSpPr>
        <p:spPr>
          <a:xfrm>
            <a:off x="8036241" y="2435043"/>
            <a:ext cx="3581400" cy="3272700"/>
          </a:xfrm>
          <a:prstGeom prst="rect">
            <a:avLst/>
          </a:prstGeom>
          <a:solidFill>
            <a:schemeClr val="lt2"/>
          </a:solid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4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rgbClr val="5C646A"/>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rgbClr val="5C646A"/>
                </a:solidFill>
                <a:latin typeface="Arial"/>
                <a:ea typeface="Arial"/>
                <a:cs typeface="Arial"/>
                <a:sym typeface="Arial"/>
              </a:defRPr>
            </a:lvl3pPr>
            <a:lvl4pPr indent="-90487" lvl="3" marL="547687" marR="0" rtl="0" algn="l">
              <a:lnSpc>
                <a:spcPct val="100000"/>
              </a:lnSpc>
              <a:spcBef>
                <a:spcPts val="0"/>
              </a:spcBef>
              <a:spcAft>
                <a:spcPts val="600"/>
              </a:spcAft>
              <a:buClr>
                <a:schemeClr val="accent2"/>
              </a:buClr>
              <a:buSzPct val="100000"/>
              <a:buFont typeface="Arial"/>
              <a:buChar char="•"/>
              <a:defRPr b="1" i="0" sz="1600" u="none" cap="none" strike="noStrike">
                <a:solidFill>
                  <a:srgbClr val="5C646A"/>
                </a:solidFill>
                <a:latin typeface="Arial"/>
                <a:ea typeface="Arial"/>
                <a:cs typeface="Arial"/>
                <a:sym typeface="Arial"/>
              </a:defRPr>
            </a:lvl4pPr>
            <a:lvl5pPr indent="0" lvl="4" marL="1828800" marR="0" rtl="0" algn="l">
              <a:lnSpc>
                <a:spcPct val="100000"/>
              </a:lnSpc>
              <a:spcBef>
                <a:spcPts val="200"/>
              </a:spcBef>
              <a:spcAft>
                <a:spcPts val="600"/>
              </a:spcAft>
              <a:buNone/>
              <a:defRPr b="0" i="0" sz="900" u="none" cap="none" strike="noStrike">
                <a:solidFill>
                  <a:srgbClr val="5C64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556" name="Shape 3556"/>
          <p:cNvSpPr txBox="1"/>
          <p:nvPr>
            <p:ph idx="3" type="body"/>
          </p:nvPr>
        </p:nvSpPr>
        <p:spPr>
          <a:xfrm>
            <a:off x="576071" y="2435043"/>
            <a:ext cx="3583800" cy="3272700"/>
          </a:xfrm>
          <a:prstGeom prst="rect">
            <a:avLst/>
          </a:prstGeom>
          <a:solidFill>
            <a:schemeClr val="lt2"/>
          </a:solid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4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rgbClr val="5C646A"/>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rgbClr val="5C646A"/>
                </a:solidFill>
                <a:latin typeface="Arial"/>
                <a:ea typeface="Arial"/>
                <a:cs typeface="Arial"/>
                <a:sym typeface="Arial"/>
              </a:defRPr>
            </a:lvl3pPr>
            <a:lvl4pPr indent="-90487" lvl="3" marL="547687" marR="0" rtl="0" algn="l">
              <a:lnSpc>
                <a:spcPct val="100000"/>
              </a:lnSpc>
              <a:spcBef>
                <a:spcPts val="0"/>
              </a:spcBef>
              <a:spcAft>
                <a:spcPts val="600"/>
              </a:spcAft>
              <a:buClr>
                <a:schemeClr val="accent2"/>
              </a:buClr>
              <a:buSzPct val="100000"/>
              <a:buFont typeface="Arial"/>
              <a:buChar char="•"/>
              <a:defRPr b="1" i="0" sz="1600" u="none" cap="none" strike="noStrike">
                <a:solidFill>
                  <a:srgbClr val="5C646A"/>
                </a:solidFill>
                <a:latin typeface="Arial"/>
                <a:ea typeface="Arial"/>
                <a:cs typeface="Arial"/>
                <a:sym typeface="Arial"/>
              </a:defRPr>
            </a:lvl4pPr>
            <a:lvl5pPr indent="0" lvl="4" marL="1828800" marR="0" rtl="0" algn="l">
              <a:lnSpc>
                <a:spcPct val="100000"/>
              </a:lnSpc>
              <a:spcBef>
                <a:spcPts val="200"/>
              </a:spcBef>
              <a:spcAft>
                <a:spcPts val="600"/>
              </a:spcAft>
              <a:buNone/>
              <a:defRPr b="0" i="0" sz="900" u="none" cap="none" strike="noStrike">
                <a:solidFill>
                  <a:srgbClr val="5C64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557" name="Shape 3557"/>
          <p:cNvSpPr/>
          <p:nvPr/>
        </p:nvSpPr>
        <p:spPr>
          <a:xfrm>
            <a:off x="8037576" y="1753751"/>
            <a:ext cx="3584400" cy="681300"/>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rgbClr val="FFFFFF"/>
              </a:solidFill>
              <a:latin typeface="Arial"/>
              <a:ea typeface="Arial"/>
              <a:cs typeface="Arial"/>
              <a:sym typeface="Arial"/>
            </a:endParaRPr>
          </a:p>
        </p:txBody>
      </p:sp>
      <p:sp>
        <p:nvSpPr>
          <p:cNvPr id="3558" name="Shape 3558"/>
          <p:cNvSpPr/>
          <p:nvPr/>
        </p:nvSpPr>
        <p:spPr>
          <a:xfrm>
            <a:off x="4306824" y="1753751"/>
            <a:ext cx="3584400" cy="681300"/>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rgbClr val="FFFFFF"/>
              </a:solidFill>
              <a:latin typeface="Arial"/>
              <a:ea typeface="Arial"/>
              <a:cs typeface="Arial"/>
              <a:sym typeface="Arial"/>
            </a:endParaRPr>
          </a:p>
        </p:txBody>
      </p:sp>
      <p:sp>
        <p:nvSpPr>
          <p:cNvPr id="3559" name="Shape 3559"/>
          <p:cNvSpPr/>
          <p:nvPr/>
        </p:nvSpPr>
        <p:spPr>
          <a:xfrm>
            <a:off x="576071" y="1753751"/>
            <a:ext cx="3584400" cy="681300"/>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rgbClr val="FFFFFF"/>
              </a:solidFill>
              <a:latin typeface="Arial"/>
              <a:ea typeface="Arial"/>
              <a:cs typeface="Arial"/>
              <a:sym typeface="Arial"/>
            </a:endParaRPr>
          </a:p>
        </p:txBody>
      </p:sp>
      <p:pic>
        <p:nvPicPr>
          <p:cNvPr id="3560" name="Shape 3560"/>
          <p:cNvPicPr preferRelativeResize="0"/>
          <p:nvPr/>
        </p:nvPicPr>
        <p:blipFill rotWithShape="1">
          <a:blip r:embed="rId2">
            <a:alphaModFix/>
          </a:blip>
          <a:srcRect b="54944" l="35140" r="4676" t="34615"/>
          <a:stretch/>
        </p:blipFill>
        <p:spPr>
          <a:xfrm>
            <a:off x="4283262" y="1743364"/>
            <a:ext cx="7335900" cy="715800"/>
          </a:xfrm>
          <a:prstGeom prst="rect">
            <a:avLst/>
          </a:prstGeom>
          <a:noFill/>
          <a:ln>
            <a:noFill/>
          </a:ln>
        </p:spPr>
      </p:pic>
      <p:pic>
        <p:nvPicPr>
          <p:cNvPr id="3561" name="Shape 3561"/>
          <p:cNvPicPr preferRelativeResize="0"/>
          <p:nvPr/>
        </p:nvPicPr>
        <p:blipFill rotWithShape="1">
          <a:blip r:embed="rId2">
            <a:alphaModFix/>
          </a:blip>
          <a:srcRect b="67574" l="65463" r="4866" t="21985"/>
          <a:stretch/>
        </p:blipFill>
        <p:spPr>
          <a:xfrm>
            <a:off x="546589" y="1713875"/>
            <a:ext cx="3616800" cy="715800"/>
          </a:xfrm>
          <a:prstGeom prst="rect">
            <a:avLst/>
          </a:prstGeom>
          <a:noFill/>
          <a:ln>
            <a:noFill/>
          </a:ln>
        </p:spPr>
      </p:pic>
      <p:sp>
        <p:nvSpPr>
          <p:cNvPr id="3562" name="Shape 3562"/>
          <p:cNvSpPr txBox="1"/>
          <p:nvPr>
            <p:ph idx="4" type="body"/>
          </p:nvPr>
        </p:nvSpPr>
        <p:spPr>
          <a:xfrm>
            <a:off x="576071" y="1753751"/>
            <a:ext cx="3584400" cy="681300"/>
          </a:xfrm>
          <a:prstGeom prst="rect">
            <a:avLst/>
          </a:prstGeom>
          <a:noFill/>
          <a:ln>
            <a:noFill/>
          </a:ln>
        </p:spPr>
        <p:txBody>
          <a:bodyPr anchorCtr="0" anchor="ctr" bIns="91425" lIns="91425" rIns="91425" tIns="91425"/>
          <a:lstStyle>
            <a:lvl1pPr indent="0" lvl="0" marL="0" marR="0" rtl="0" algn="ctr">
              <a:lnSpc>
                <a:spcPct val="88000"/>
              </a:lnSpc>
              <a:spcBef>
                <a:spcPts val="0"/>
              </a:spcBef>
              <a:spcAft>
                <a:spcPts val="200"/>
              </a:spcAft>
              <a:buClr>
                <a:srgbClr val="7F7F7F"/>
              </a:buClr>
              <a:buFont typeface="Arial"/>
              <a:buNone/>
              <a:defRPr b="0" i="0" sz="20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563" name="Shape 3563"/>
          <p:cNvSpPr txBox="1"/>
          <p:nvPr>
            <p:ph idx="5" type="body"/>
          </p:nvPr>
        </p:nvSpPr>
        <p:spPr>
          <a:xfrm>
            <a:off x="4306824" y="1753751"/>
            <a:ext cx="3584400" cy="681300"/>
          </a:xfrm>
          <a:prstGeom prst="rect">
            <a:avLst/>
          </a:prstGeom>
          <a:noFill/>
          <a:ln>
            <a:noFill/>
          </a:ln>
        </p:spPr>
        <p:txBody>
          <a:bodyPr anchorCtr="0" anchor="ctr" bIns="91425" lIns="91425" rIns="91425" tIns="91425"/>
          <a:lstStyle>
            <a:lvl1pPr indent="0" lvl="0" marL="0" marR="0" rtl="0" algn="ctr">
              <a:lnSpc>
                <a:spcPct val="88000"/>
              </a:lnSpc>
              <a:spcBef>
                <a:spcPts val="0"/>
              </a:spcBef>
              <a:spcAft>
                <a:spcPts val="200"/>
              </a:spcAft>
              <a:buClr>
                <a:srgbClr val="7F7F7F"/>
              </a:buClr>
              <a:buFont typeface="Arial"/>
              <a:buNone/>
              <a:defRPr b="0" i="0" sz="20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564" name="Shape 3564"/>
          <p:cNvSpPr txBox="1"/>
          <p:nvPr>
            <p:ph idx="6" type="body"/>
          </p:nvPr>
        </p:nvSpPr>
        <p:spPr>
          <a:xfrm>
            <a:off x="8037576" y="1753751"/>
            <a:ext cx="3584400" cy="681300"/>
          </a:xfrm>
          <a:prstGeom prst="rect">
            <a:avLst/>
          </a:prstGeom>
          <a:noFill/>
          <a:ln>
            <a:noFill/>
          </a:ln>
        </p:spPr>
        <p:txBody>
          <a:bodyPr anchorCtr="0" anchor="ctr" bIns="91425" lIns="91425" rIns="91425" tIns="91425"/>
          <a:lstStyle>
            <a:lvl1pPr indent="0" lvl="0" marL="0" marR="0" rtl="0" algn="ctr">
              <a:lnSpc>
                <a:spcPct val="88000"/>
              </a:lnSpc>
              <a:spcBef>
                <a:spcPts val="0"/>
              </a:spcBef>
              <a:spcAft>
                <a:spcPts val="200"/>
              </a:spcAft>
              <a:buClr>
                <a:srgbClr val="7F7F7F"/>
              </a:buClr>
              <a:buFont typeface="Arial"/>
              <a:buNone/>
              <a:defRPr b="0" i="0" sz="20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565" name="Shape 3565"/>
          <p:cNvSpPr txBox="1"/>
          <p:nvPr>
            <p:ph idx="7" type="body"/>
          </p:nvPr>
        </p:nvSpPr>
        <p:spPr>
          <a:xfrm>
            <a:off x="8041625" y="5750546"/>
            <a:ext cx="3581400" cy="246300"/>
          </a:xfrm>
          <a:prstGeom prst="rect">
            <a:avLst/>
          </a:prstGeom>
          <a:noFill/>
          <a:ln>
            <a:noFill/>
          </a:ln>
        </p:spPr>
        <p:txBody>
          <a:bodyPr anchorCtr="0" anchor="t" bIns="91425" lIns="91425" rIns="91425" tIns="91425"/>
          <a:lstStyle>
            <a:lvl1pPr indent="0" lvl="0" marL="0" marR="0" rtl="0" algn="l">
              <a:spcBef>
                <a:spcPts val="1000"/>
              </a:spcBef>
              <a:spcAft>
                <a:spcPts val="200"/>
              </a:spcAft>
              <a:buClr>
                <a:schemeClr val="lt2"/>
              </a:buClr>
              <a:buFont typeface="Noto Sans Symbols"/>
              <a:buNone/>
              <a:defRPr b="0" i="0" sz="1600" u="none" cap="none" strike="noStrike">
                <a:solidFill>
                  <a:schemeClr val="accen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566" name="Shape 3566"/>
          <p:cNvSpPr txBox="1"/>
          <p:nvPr>
            <p:ph idx="8" type="body"/>
          </p:nvPr>
        </p:nvSpPr>
        <p:spPr>
          <a:xfrm>
            <a:off x="571500" y="5750546"/>
            <a:ext cx="3581400" cy="246300"/>
          </a:xfrm>
          <a:prstGeom prst="rect">
            <a:avLst/>
          </a:prstGeom>
          <a:noFill/>
          <a:ln>
            <a:noFill/>
          </a:ln>
        </p:spPr>
        <p:txBody>
          <a:bodyPr anchorCtr="0" anchor="t" bIns="91425" lIns="91425" rIns="91425" tIns="91425"/>
          <a:lstStyle>
            <a:lvl1pPr indent="0" lvl="0" marL="0" marR="0" rtl="0" algn="l">
              <a:spcBef>
                <a:spcPts val="1000"/>
              </a:spcBef>
              <a:spcAft>
                <a:spcPts val="200"/>
              </a:spcAft>
              <a:buClr>
                <a:srgbClr val="7F7F7F"/>
              </a:buClr>
              <a:buFont typeface="Arial"/>
              <a:buNone/>
              <a:defRPr b="0" i="0" sz="1600" u="none" cap="none" strike="noStrike">
                <a:solidFill>
                  <a:schemeClr val="accen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567" name="Shape 3567"/>
          <p:cNvSpPr txBox="1"/>
          <p:nvPr>
            <p:ph idx="9" type="body"/>
          </p:nvPr>
        </p:nvSpPr>
        <p:spPr>
          <a:xfrm>
            <a:off x="4303711" y="5750546"/>
            <a:ext cx="3581400" cy="246300"/>
          </a:xfrm>
          <a:prstGeom prst="rect">
            <a:avLst/>
          </a:prstGeom>
          <a:noFill/>
          <a:ln>
            <a:noFill/>
          </a:ln>
        </p:spPr>
        <p:txBody>
          <a:bodyPr anchorCtr="0" anchor="t" bIns="91425" lIns="91425" rIns="91425" tIns="91425"/>
          <a:lstStyle>
            <a:lvl1pPr indent="0" lvl="0" marL="0" marR="0" rtl="0" algn="l">
              <a:spcBef>
                <a:spcPts val="1000"/>
              </a:spcBef>
              <a:spcAft>
                <a:spcPts val="200"/>
              </a:spcAft>
              <a:buClr>
                <a:srgbClr val="7F7F7F"/>
              </a:buClr>
              <a:buFont typeface="Arial"/>
              <a:buNone/>
              <a:defRPr b="0" i="0" sz="1600" u="none" cap="none" strike="noStrike">
                <a:solidFill>
                  <a:schemeClr val="accen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568" name="Shape 3568"/>
          <p:cNvSpPr txBox="1"/>
          <p:nvPr>
            <p:ph type="title"/>
          </p:nvPr>
        </p:nvSpPr>
        <p:spPr>
          <a:xfrm>
            <a:off x="571500" y="63501"/>
            <a:ext cx="11045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569" name="Shape 3569"/>
          <p:cNvSpPr txBox="1"/>
          <p:nvPr>
            <p:ph idx="13" type="body"/>
          </p:nvPr>
        </p:nvSpPr>
        <p:spPr>
          <a:xfrm>
            <a:off x="571501"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570" name="Shape 3570"/>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_column photos">
    <p:spTree>
      <p:nvGrpSpPr>
        <p:cNvPr id="3571" name="Shape 3571"/>
        <p:cNvGrpSpPr/>
        <p:nvPr/>
      </p:nvGrpSpPr>
      <p:grpSpPr>
        <a:xfrm>
          <a:off x="0" y="0"/>
          <a:ext cx="0" cy="0"/>
          <a:chOff x="0" y="0"/>
          <a:chExt cx="0" cy="0"/>
        </a:xfrm>
      </p:grpSpPr>
      <p:sp>
        <p:nvSpPr>
          <p:cNvPr id="3572" name="Shape 3572"/>
          <p:cNvSpPr/>
          <p:nvPr/>
        </p:nvSpPr>
        <p:spPr>
          <a:xfrm>
            <a:off x="8043564" y="5561526"/>
            <a:ext cx="3584400" cy="685800"/>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rgbClr val="FFFFFF"/>
              </a:solidFill>
              <a:latin typeface="Arial"/>
              <a:ea typeface="Arial"/>
              <a:cs typeface="Arial"/>
              <a:sym typeface="Arial"/>
            </a:endParaRPr>
          </a:p>
        </p:txBody>
      </p:sp>
      <p:sp>
        <p:nvSpPr>
          <p:cNvPr id="3573" name="Shape 3573"/>
          <p:cNvSpPr/>
          <p:nvPr/>
        </p:nvSpPr>
        <p:spPr>
          <a:xfrm>
            <a:off x="4304012" y="5561526"/>
            <a:ext cx="3584400" cy="685800"/>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rgbClr val="FFFFFF"/>
              </a:solidFill>
              <a:latin typeface="Arial"/>
              <a:ea typeface="Arial"/>
              <a:cs typeface="Arial"/>
              <a:sym typeface="Arial"/>
            </a:endParaRPr>
          </a:p>
        </p:txBody>
      </p:sp>
      <p:sp>
        <p:nvSpPr>
          <p:cNvPr id="3574" name="Shape 3574"/>
          <p:cNvSpPr/>
          <p:nvPr/>
        </p:nvSpPr>
        <p:spPr>
          <a:xfrm>
            <a:off x="576071" y="5561526"/>
            <a:ext cx="3584400" cy="685800"/>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rgbClr val="FFFFFF"/>
              </a:solidFill>
              <a:latin typeface="Arial"/>
              <a:ea typeface="Arial"/>
              <a:cs typeface="Arial"/>
              <a:sym typeface="Arial"/>
            </a:endParaRPr>
          </a:p>
        </p:txBody>
      </p:sp>
      <p:pic>
        <p:nvPicPr>
          <p:cNvPr id="3575" name="Shape 3575"/>
          <p:cNvPicPr preferRelativeResize="0"/>
          <p:nvPr/>
        </p:nvPicPr>
        <p:blipFill rotWithShape="1">
          <a:blip r:embed="rId2">
            <a:alphaModFix/>
          </a:blip>
          <a:srcRect b="0" l="0" r="0" t="0"/>
          <a:stretch/>
        </p:blipFill>
        <p:spPr>
          <a:xfrm>
            <a:off x="0" y="0"/>
            <a:ext cx="12188700" cy="6856200"/>
          </a:xfrm>
          <a:prstGeom prst="rect">
            <a:avLst/>
          </a:prstGeom>
          <a:noFill/>
          <a:ln>
            <a:noFill/>
          </a:ln>
        </p:spPr>
      </p:pic>
      <p:sp>
        <p:nvSpPr>
          <p:cNvPr id="3576" name="Shape 3576"/>
          <p:cNvSpPr txBox="1"/>
          <p:nvPr>
            <p:ph idx="1" type="body"/>
          </p:nvPr>
        </p:nvSpPr>
        <p:spPr>
          <a:xfrm>
            <a:off x="8043564" y="5561526"/>
            <a:ext cx="3584400" cy="685800"/>
          </a:xfrm>
          <a:prstGeom prst="rect">
            <a:avLst/>
          </a:prstGeom>
          <a:noFill/>
          <a:ln>
            <a:noFill/>
          </a:ln>
        </p:spPr>
        <p:txBody>
          <a:bodyPr anchorCtr="0" anchor="ctr" bIns="91425" lIns="91425" rIns="91425" tIns="91425"/>
          <a:lstStyle>
            <a:lvl1pPr indent="0" lvl="0" marL="0" marR="0" rtl="0" algn="ctr">
              <a:spcBef>
                <a:spcPts val="1000"/>
              </a:spcBef>
              <a:spcAft>
                <a:spcPts val="200"/>
              </a:spcAft>
              <a:buClr>
                <a:schemeClr val="lt2"/>
              </a:buClr>
              <a:buFont typeface="Noto Sans Symbols"/>
              <a:buNone/>
              <a:defRPr b="0" i="0" sz="16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577" name="Shape 3577"/>
          <p:cNvSpPr txBox="1"/>
          <p:nvPr>
            <p:ph idx="2" type="body"/>
          </p:nvPr>
        </p:nvSpPr>
        <p:spPr>
          <a:xfrm>
            <a:off x="576071" y="5561526"/>
            <a:ext cx="3584400" cy="685800"/>
          </a:xfrm>
          <a:prstGeom prst="rect">
            <a:avLst/>
          </a:prstGeom>
          <a:noFill/>
          <a:ln>
            <a:noFill/>
          </a:ln>
        </p:spPr>
        <p:txBody>
          <a:bodyPr anchorCtr="0" anchor="ctr" bIns="91425" lIns="91425" rIns="91425" tIns="91425"/>
          <a:lstStyle>
            <a:lvl1pPr indent="0" lvl="0" marL="0" marR="0" rtl="0" algn="ctr">
              <a:spcBef>
                <a:spcPts val="1000"/>
              </a:spcBef>
              <a:spcAft>
                <a:spcPts val="200"/>
              </a:spcAft>
              <a:buClr>
                <a:srgbClr val="7F7F7F"/>
              </a:buClr>
              <a:buFont typeface="Arial"/>
              <a:buNone/>
              <a:defRPr b="0" i="0" sz="16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578" name="Shape 3578"/>
          <p:cNvSpPr txBox="1"/>
          <p:nvPr>
            <p:ph idx="3" type="body"/>
          </p:nvPr>
        </p:nvSpPr>
        <p:spPr>
          <a:xfrm>
            <a:off x="4304012" y="5561526"/>
            <a:ext cx="3584400" cy="685800"/>
          </a:xfrm>
          <a:prstGeom prst="rect">
            <a:avLst/>
          </a:prstGeom>
          <a:noFill/>
          <a:ln>
            <a:noFill/>
          </a:ln>
        </p:spPr>
        <p:txBody>
          <a:bodyPr anchorCtr="0" anchor="ctr" bIns="91425" lIns="91425" rIns="91425" tIns="91425"/>
          <a:lstStyle>
            <a:lvl1pPr indent="0" lvl="0" marL="0" marR="0" rtl="0" algn="ctr">
              <a:spcBef>
                <a:spcPts val="1000"/>
              </a:spcBef>
              <a:spcAft>
                <a:spcPts val="200"/>
              </a:spcAft>
              <a:buClr>
                <a:srgbClr val="7F7F7F"/>
              </a:buClr>
              <a:buFont typeface="Arial"/>
              <a:buNone/>
              <a:defRPr b="0" i="0" sz="16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579" name="Shape 3579"/>
          <p:cNvSpPr/>
          <p:nvPr>
            <p:ph idx="4" type="pic"/>
          </p:nvPr>
        </p:nvSpPr>
        <p:spPr>
          <a:xfrm>
            <a:off x="576071" y="1756305"/>
            <a:ext cx="3584400" cy="3810000"/>
          </a:xfrm>
          <a:prstGeom prst="rect">
            <a:avLst/>
          </a:prstGeom>
          <a:noFill/>
          <a:ln>
            <a:noFill/>
          </a:ln>
        </p:spPr>
        <p:txBody>
          <a:bodyPr anchorCtr="0" anchor="t" bIns="91425" lIns="91425" rIns="91425" tIns="91425"/>
          <a:lstStyle>
            <a:lvl1pPr indent="127000" lvl="0" marL="0" marR="0" rtl="0" algn="l">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580" name="Shape 3580"/>
          <p:cNvSpPr/>
          <p:nvPr>
            <p:ph idx="5" type="pic"/>
          </p:nvPr>
        </p:nvSpPr>
        <p:spPr>
          <a:xfrm>
            <a:off x="4304012" y="1756305"/>
            <a:ext cx="3584400" cy="3810000"/>
          </a:xfrm>
          <a:prstGeom prst="rect">
            <a:avLst/>
          </a:prstGeom>
          <a:noFill/>
          <a:ln>
            <a:noFill/>
          </a:ln>
        </p:spPr>
        <p:txBody>
          <a:bodyPr anchorCtr="0" anchor="t" bIns="91425" lIns="91425" rIns="91425" tIns="91425"/>
          <a:lstStyle>
            <a:lvl1pPr indent="127000" lvl="0" marL="0" marR="0" rtl="0" algn="l">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581" name="Shape 3581"/>
          <p:cNvSpPr/>
          <p:nvPr>
            <p:ph idx="6" type="pic"/>
          </p:nvPr>
        </p:nvSpPr>
        <p:spPr>
          <a:xfrm>
            <a:off x="8043564" y="1756305"/>
            <a:ext cx="3584400" cy="3810000"/>
          </a:xfrm>
          <a:prstGeom prst="rect">
            <a:avLst/>
          </a:prstGeom>
          <a:noFill/>
          <a:ln>
            <a:noFill/>
          </a:ln>
        </p:spPr>
        <p:txBody>
          <a:bodyPr anchorCtr="0" anchor="t" bIns="91425" lIns="91425" rIns="91425" tIns="91425"/>
          <a:lstStyle>
            <a:lvl1pPr indent="127000" lvl="0" marL="0" marR="0" rtl="0" algn="l">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582" name="Shape 3582"/>
          <p:cNvSpPr txBox="1"/>
          <p:nvPr>
            <p:ph idx="7" type="body"/>
          </p:nvPr>
        </p:nvSpPr>
        <p:spPr>
          <a:xfrm>
            <a:off x="571500" y="1081137"/>
            <a:ext cx="11046900" cy="369300"/>
          </a:xfrm>
          <a:prstGeom prst="rect">
            <a:avLst/>
          </a:prstGeom>
          <a:noFill/>
          <a:ln>
            <a:noFill/>
          </a:ln>
        </p:spPr>
        <p:txBody>
          <a:bodyPr anchorCtr="0" anchor="t" bIns="91425" lIns="91425" rIns="91425" tIns="91425"/>
          <a:lstStyle>
            <a:lvl1pPr indent="152400" lvl="0" marL="0" marR="0" rtl="0" algn="l">
              <a:lnSpc>
                <a:spcPct val="100000"/>
              </a:lnSpc>
              <a:spcBef>
                <a:spcPts val="10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583" name="Shape 3583"/>
          <p:cNvSpPr txBox="1"/>
          <p:nvPr>
            <p:ph type="title"/>
          </p:nvPr>
        </p:nvSpPr>
        <p:spPr>
          <a:xfrm>
            <a:off x="571500" y="63501"/>
            <a:ext cx="11045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584" name="Shape 3584"/>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4-column photos">
    <p:spTree>
      <p:nvGrpSpPr>
        <p:cNvPr id="3585" name="Shape 3585"/>
        <p:cNvGrpSpPr/>
        <p:nvPr/>
      </p:nvGrpSpPr>
      <p:grpSpPr>
        <a:xfrm>
          <a:off x="0" y="0"/>
          <a:ext cx="0" cy="0"/>
          <a:chOff x="0" y="0"/>
          <a:chExt cx="0" cy="0"/>
        </a:xfrm>
      </p:grpSpPr>
      <p:sp>
        <p:nvSpPr>
          <p:cNvPr id="3586" name="Shape 3586"/>
          <p:cNvSpPr/>
          <p:nvPr/>
        </p:nvSpPr>
        <p:spPr>
          <a:xfrm>
            <a:off x="6199770" y="5573837"/>
            <a:ext cx="2615400" cy="685800"/>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rgbClr val="FFFFFF"/>
              </a:solidFill>
              <a:latin typeface="Arial"/>
              <a:ea typeface="Arial"/>
              <a:cs typeface="Arial"/>
              <a:sym typeface="Arial"/>
            </a:endParaRPr>
          </a:p>
        </p:txBody>
      </p:sp>
      <p:sp>
        <p:nvSpPr>
          <p:cNvPr id="3587" name="Shape 3587"/>
          <p:cNvSpPr/>
          <p:nvPr/>
        </p:nvSpPr>
        <p:spPr>
          <a:xfrm>
            <a:off x="3387921" y="5573837"/>
            <a:ext cx="2615400" cy="685800"/>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rgbClr val="FFFFFF"/>
              </a:solidFill>
              <a:latin typeface="Arial"/>
              <a:ea typeface="Arial"/>
              <a:cs typeface="Arial"/>
              <a:sym typeface="Arial"/>
            </a:endParaRPr>
          </a:p>
        </p:txBody>
      </p:sp>
      <p:sp>
        <p:nvSpPr>
          <p:cNvPr id="3588" name="Shape 3588"/>
          <p:cNvSpPr/>
          <p:nvPr/>
        </p:nvSpPr>
        <p:spPr>
          <a:xfrm>
            <a:off x="576071" y="5573837"/>
            <a:ext cx="2615400" cy="685800"/>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rgbClr val="FFFFFF"/>
              </a:solidFill>
              <a:latin typeface="Arial"/>
              <a:ea typeface="Arial"/>
              <a:cs typeface="Arial"/>
              <a:sym typeface="Arial"/>
            </a:endParaRPr>
          </a:p>
        </p:txBody>
      </p:sp>
      <p:sp>
        <p:nvSpPr>
          <p:cNvPr id="3589" name="Shape 3589"/>
          <p:cNvSpPr/>
          <p:nvPr/>
        </p:nvSpPr>
        <p:spPr>
          <a:xfrm>
            <a:off x="9011619" y="5573837"/>
            <a:ext cx="2605800" cy="685800"/>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rgbClr val="FFFFFF"/>
              </a:solidFill>
              <a:latin typeface="Arial"/>
              <a:ea typeface="Arial"/>
              <a:cs typeface="Arial"/>
              <a:sym typeface="Arial"/>
            </a:endParaRPr>
          </a:p>
        </p:txBody>
      </p:sp>
      <p:pic>
        <p:nvPicPr>
          <p:cNvPr id="3590" name="Shape 3590"/>
          <p:cNvPicPr preferRelativeResize="0"/>
          <p:nvPr/>
        </p:nvPicPr>
        <p:blipFill rotWithShape="1">
          <a:blip r:embed="rId2">
            <a:alphaModFix/>
          </a:blip>
          <a:srcRect b="0" l="0" r="0" t="0"/>
          <a:stretch/>
        </p:blipFill>
        <p:spPr>
          <a:xfrm>
            <a:off x="0" y="0"/>
            <a:ext cx="12188700" cy="6856200"/>
          </a:xfrm>
          <a:prstGeom prst="rect">
            <a:avLst/>
          </a:prstGeom>
          <a:noFill/>
          <a:ln>
            <a:noFill/>
          </a:ln>
        </p:spPr>
      </p:pic>
      <p:sp>
        <p:nvSpPr>
          <p:cNvPr id="3591" name="Shape 3591"/>
          <p:cNvSpPr txBox="1"/>
          <p:nvPr>
            <p:ph idx="1" type="body"/>
          </p:nvPr>
        </p:nvSpPr>
        <p:spPr>
          <a:xfrm>
            <a:off x="571500" y="1081137"/>
            <a:ext cx="11046900" cy="369300"/>
          </a:xfrm>
          <a:prstGeom prst="rect">
            <a:avLst/>
          </a:prstGeom>
          <a:noFill/>
          <a:ln>
            <a:noFill/>
          </a:ln>
        </p:spPr>
        <p:txBody>
          <a:bodyPr anchorCtr="0" anchor="t" bIns="91425" lIns="91425" rIns="91425" tIns="91425"/>
          <a:lstStyle>
            <a:lvl1pPr indent="152400" lvl="0" marL="0" marR="0" rtl="0" algn="l">
              <a:lnSpc>
                <a:spcPct val="100000"/>
              </a:lnSpc>
              <a:spcBef>
                <a:spcPts val="10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592" name="Shape 3592"/>
          <p:cNvSpPr txBox="1"/>
          <p:nvPr>
            <p:ph type="title"/>
          </p:nvPr>
        </p:nvSpPr>
        <p:spPr>
          <a:xfrm>
            <a:off x="571500" y="63501"/>
            <a:ext cx="11045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593" name="Shape 3593"/>
          <p:cNvSpPr txBox="1"/>
          <p:nvPr>
            <p:ph idx="2" type="body"/>
          </p:nvPr>
        </p:nvSpPr>
        <p:spPr>
          <a:xfrm>
            <a:off x="6199770" y="5573837"/>
            <a:ext cx="2615400" cy="685800"/>
          </a:xfrm>
          <a:prstGeom prst="rect">
            <a:avLst/>
          </a:prstGeom>
          <a:noFill/>
          <a:ln>
            <a:noFill/>
          </a:ln>
        </p:spPr>
        <p:txBody>
          <a:bodyPr anchorCtr="0" anchor="ctr" bIns="91425" lIns="91425" rIns="91425" tIns="91425"/>
          <a:lstStyle>
            <a:lvl1pPr indent="0" lvl="0" marL="0" marR="0" rtl="0" algn="ctr">
              <a:spcBef>
                <a:spcPts val="1000"/>
              </a:spcBef>
              <a:spcAft>
                <a:spcPts val="200"/>
              </a:spcAft>
              <a:buClr>
                <a:schemeClr val="lt2"/>
              </a:buClr>
              <a:buFont typeface="Noto Sans Symbols"/>
              <a:buNone/>
              <a:defRPr b="0" i="0" sz="16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594" name="Shape 3594"/>
          <p:cNvSpPr txBox="1"/>
          <p:nvPr>
            <p:ph idx="3" type="body"/>
          </p:nvPr>
        </p:nvSpPr>
        <p:spPr>
          <a:xfrm>
            <a:off x="576071" y="5573837"/>
            <a:ext cx="2615400" cy="685800"/>
          </a:xfrm>
          <a:prstGeom prst="rect">
            <a:avLst/>
          </a:prstGeom>
          <a:noFill/>
          <a:ln>
            <a:noFill/>
          </a:ln>
        </p:spPr>
        <p:txBody>
          <a:bodyPr anchorCtr="0" anchor="ctr" bIns="91425" lIns="91425" rIns="91425" tIns="91425"/>
          <a:lstStyle>
            <a:lvl1pPr indent="0" lvl="0" marL="0" marR="0" rtl="0" algn="ctr">
              <a:spcBef>
                <a:spcPts val="1000"/>
              </a:spcBef>
              <a:spcAft>
                <a:spcPts val="200"/>
              </a:spcAft>
              <a:buClr>
                <a:srgbClr val="7F7F7F"/>
              </a:buClr>
              <a:buFont typeface="Arial"/>
              <a:buNone/>
              <a:defRPr b="0" i="0" sz="16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595" name="Shape 3595"/>
          <p:cNvSpPr txBox="1"/>
          <p:nvPr>
            <p:ph idx="4" type="body"/>
          </p:nvPr>
        </p:nvSpPr>
        <p:spPr>
          <a:xfrm>
            <a:off x="3387921" y="5573837"/>
            <a:ext cx="2615400" cy="685800"/>
          </a:xfrm>
          <a:prstGeom prst="rect">
            <a:avLst/>
          </a:prstGeom>
          <a:noFill/>
          <a:ln>
            <a:noFill/>
          </a:ln>
        </p:spPr>
        <p:txBody>
          <a:bodyPr anchorCtr="0" anchor="ctr" bIns="91425" lIns="91425" rIns="91425" tIns="91425"/>
          <a:lstStyle>
            <a:lvl1pPr indent="0" lvl="0" marL="0" marR="0" rtl="0" algn="ctr">
              <a:spcBef>
                <a:spcPts val="1000"/>
              </a:spcBef>
              <a:spcAft>
                <a:spcPts val="200"/>
              </a:spcAft>
              <a:buClr>
                <a:srgbClr val="7F7F7F"/>
              </a:buClr>
              <a:buFont typeface="Arial"/>
              <a:buNone/>
              <a:defRPr b="0" i="0" sz="16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596" name="Shape 3596"/>
          <p:cNvSpPr txBox="1"/>
          <p:nvPr>
            <p:ph idx="5" type="body"/>
          </p:nvPr>
        </p:nvSpPr>
        <p:spPr>
          <a:xfrm>
            <a:off x="9011619" y="5573837"/>
            <a:ext cx="2587800" cy="685800"/>
          </a:xfrm>
          <a:prstGeom prst="rect">
            <a:avLst/>
          </a:prstGeom>
          <a:noFill/>
          <a:ln>
            <a:noFill/>
          </a:ln>
        </p:spPr>
        <p:txBody>
          <a:bodyPr anchorCtr="0" anchor="ctr" bIns="91425" lIns="91425" rIns="91425" tIns="91425"/>
          <a:lstStyle>
            <a:lvl1pPr indent="101600" lvl="0" marL="0" marR="0" rtl="0" algn="ctr">
              <a:spcBef>
                <a:spcPts val="1000"/>
              </a:spcBef>
              <a:spcAft>
                <a:spcPts val="200"/>
              </a:spcAft>
              <a:buClr>
                <a:srgbClr val="7F7F7F"/>
              </a:buClr>
              <a:buSzPct val="100000"/>
              <a:buFont typeface="Arial"/>
              <a:buChar char="​"/>
              <a:defRPr b="0" i="0" sz="16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597" name="Shape 3597"/>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598" name="Shape 3598"/>
          <p:cNvSpPr/>
          <p:nvPr>
            <p:ph idx="6" type="pic"/>
          </p:nvPr>
        </p:nvSpPr>
        <p:spPr>
          <a:xfrm>
            <a:off x="576071" y="1754143"/>
            <a:ext cx="2615400" cy="3822300"/>
          </a:xfrm>
          <a:prstGeom prst="rect">
            <a:avLst/>
          </a:prstGeom>
          <a:noFill/>
          <a:ln>
            <a:noFill/>
          </a:ln>
        </p:spPr>
        <p:txBody>
          <a:bodyPr anchorCtr="0" anchor="t" bIns="91425" lIns="91425" rIns="91425" tIns="91425"/>
          <a:lstStyle>
            <a:lvl1pPr indent="127000" lvl="0" marL="0" marR="0" rtl="0" algn="l">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599" name="Shape 3599"/>
          <p:cNvSpPr/>
          <p:nvPr>
            <p:ph idx="7" type="pic"/>
          </p:nvPr>
        </p:nvSpPr>
        <p:spPr>
          <a:xfrm>
            <a:off x="3387921" y="1754143"/>
            <a:ext cx="2615400" cy="3822300"/>
          </a:xfrm>
          <a:prstGeom prst="rect">
            <a:avLst/>
          </a:prstGeom>
          <a:noFill/>
          <a:ln>
            <a:noFill/>
          </a:ln>
        </p:spPr>
        <p:txBody>
          <a:bodyPr anchorCtr="0" anchor="t" bIns="91425" lIns="91425" rIns="91425" tIns="91425"/>
          <a:lstStyle>
            <a:lvl1pPr indent="127000" lvl="0" marL="0" marR="0" rtl="0" algn="l">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600" name="Shape 3600"/>
          <p:cNvSpPr/>
          <p:nvPr>
            <p:ph idx="8" type="pic"/>
          </p:nvPr>
        </p:nvSpPr>
        <p:spPr>
          <a:xfrm>
            <a:off x="6199770" y="1754143"/>
            <a:ext cx="2615400" cy="3822300"/>
          </a:xfrm>
          <a:prstGeom prst="rect">
            <a:avLst/>
          </a:prstGeom>
          <a:noFill/>
          <a:ln>
            <a:noFill/>
          </a:ln>
        </p:spPr>
        <p:txBody>
          <a:bodyPr anchorCtr="0" anchor="t" bIns="91425" lIns="91425" rIns="91425" tIns="91425"/>
          <a:lstStyle>
            <a:lvl1pPr indent="127000" lvl="0" marL="0" marR="0" rtl="0" algn="l">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601" name="Shape 3601"/>
          <p:cNvSpPr/>
          <p:nvPr>
            <p:ph idx="9" type="pic"/>
          </p:nvPr>
        </p:nvSpPr>
        <p:spPr>
          <a:xfrm>
            <a:off x="9011619" y="1754143"/>
            <a:ext cx="2605800" cy="3822300"/>
          </a:xfrm>
          <a:prstGeom prst="rect">
            <a:avLst/>
          </a:prstGeom>
          <a:noFill/>
          <a:ln>
            <a:noFill/>
          </a:ln>
        </p:spPr>
        <p:txBody>
          <a:bodyPr anchorCtr="0" anchor="t" bIns="91425" lIns="91425" rIns="91425" tIns="91425"/>
          <a:lstStyle>
            <a:lvl1pPr indent="127000" lvl="0" marL="0" marR="0" rtl="0" algn="l">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hird split">
    <p:spTree>
      <p:nvGrpSpPr>
        <p:cNvPr id="3602" name="Shape 3602"/>
        <p:cNvGrpSpPr/>
        <p:nvPr/>
      </p:nvGrpSpPr>
      <p:grpSpPr>
        <a:xfrm>
          <a:off x="0" y="0"/>
          <a:ext cx="0" cy="0"/>
          <a:chOff x="0" y="0"/>
          <a:chExt cx="0" cy="0"/>
        </a:xfrm>
      </p:grpSpPr>
      <p:sp>
        <p:nvSpPr>
          <p:cNvPr id="3603" name="Shape 3603"/>
          <p:cNvSpPr txBox="1"/>
          <p:nvPr>
            <p:ph idx="1" type="body"/>
          </p:nvPr>
        </p:nvSpPr>
        <p:spPr>
          <a:xfrm>
            <a:off x="8309923" y="1763713"/>
            <a:ext cx="3299400" cy="42243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604" name="Shape 3604"/>
          <p:cNvSpPr txBox="1"/>
          <p:nvPr>
            <p:ph type="title"/>
          </p:nvPr>
        </p:nvSpPr>
        <p:spPr>
          <a:xfrm>
            <a:off x="571500" y="63501"/>
            <a:ext cx="11045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605" name="Shape 3605"/>
          <p:cNvSpPr txBox="1"/>
          <p:nvPr>
            <p:ph idx="2" type="body"/>
          </p:nvPr>
        </p:nvSpPr>
        <p:spPr>
          <a:xfrm>
            <a:off x="571499" y="1763714"/>
            <a:ext cx="7189500" cy="42243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606" name="Shape 3606"/>
          <p:cNvSpPr txBox="1"/>
          <p:nvPr>
            <p:ph idx="3" type="body"/>
          </p:nvPr>
        </p:nvSpPr>
        <p:spPr>
          <a:xfrm>
            <a:off x="571501"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607" name="Shape 3607"/>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cxnSp>
        <p:nvCxnSpPr>
          <p:cNvPr id="3608" name="Shape 3608"/>
          <p:cNvCxnSpPr/>
          <p:nvPr/>
        </p:nvCxnSpPr>
        <p:spPr>
          <a:xfrm rot="10800000">
            <a:off x="8035445" y="1628026"/>
            <a:ext cx="0" cy="465270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hird split 2">
    <p:spTree>
      <p:nvGrpSpPr>
        <p:cNvPr id="3609" name="Shape 3609"/>
        <p:cNvGrpSpPr/>
        <p:nvPr/>
      </p:nvGrpSpPr>
      <p:grpSpPr>
        <a:xfrm>
          <a:off x="0" y="0"/>
          <a:ext cx="0" cy="0"/>
          <a:chOff x="0" y="0"/>
          <a:chExt cx="0" cy="0"/>
        </a:xfrm>
      </p:grpSpPr>
      <p:sp>
        <p:nvSpPr>
          <p:cNvPr id="3610" name="Shape 3610"/>
          <p:cNvSpPr txBox="1"/>
          <p:nvPr>
            <p:ph idx="1" type="body"/>
          </p:nvPr>
        </p:nvSpPr>
        <p:spPr>
          <a:xfrm>
            <a:off x="571500" y="1763713"/>
            <a:ext cx="3299400" cy="42243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611" name="Shape 3611"/>
          <p:cNvSpPr txBox="1"/>
          <p:nvPr>
            <p:ph type="title"/>
          </p:nvPr>
        </p:nvSpPr>
        <p:spPr>
          <a:xfrm>
            <a:off x="571500" y="63501"/>
            <a:ext cx="11045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612" name="Shape 3612"/>
          <p:cNvSpPr txBox="1"/>
          <p:nvPr>
            <p:ph idx="2" type="body"/>
          </p:nvPr>
        </p:nvSpPr>
        <p:spPr>
          <a:xfrm>
            <a:off x="4371141" y="1763714"/>
            <a:ext cx="7189500" cy="42243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613" name="Shape 3613"/>
          <p:cNvSpPr txBox="1"/>
          <p:nvPr>
            <p:ph idx="3" type="body"/>
          </p:nvPr>
        </p:nvSpPr>
        <p:spPr>
          <a:xfrm>
            <a:off x="571501"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614" name="Shape 3614"/>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cxnSp>
        <p:nvCxnSpPr>
          <p:cNvPr id="3615" name="Shape 3615"/>
          <p:cNvCxnSpPr/>
          <p:nvPr/>
        </p:nvCxnSpPr>
        <p:spPr>
          <a:xfrm rot="10800000">
            <a:off x="4093570" y="1628026"/>
            <a:ext cx="0" cy="465270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hird Split Sign">
    <p:spTree>
      <p:nvGrpSpPr>
        <p:cNvPr id="3616" name="Shape 3616"/>
        <p:cNvGrpSpPr/>
        <p:nvPr/>
      </p:nvGrpSpPr>
      <p:grpSpPr>
        <a:xfrm>
          <a:off x="0" y="0"/>
          <a:ext cx="0" cy="0"/>
          <a:chOff x="0" y="0"/>
          <a:chExt cx="0" cy="0"/>
        </a:xfrm>
      </p:grpSpPr>
      <p:sp>
        <p:nvSpPr>
          <p:cNvPr id="3617" name="Shape 3617"/>
          <p:cNvSpPr txBox="1"/>
          <p:nvPr>
            <p:ph idx="1" type="body"/>
          </p:nvPr>
        </p:nvSpPr>
        <p:spPr>
          <a:xfrm>
            <a:off x="8461599" y="2214516"/>
            <a:ext cx="3147600" cy="37734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618" name="Shape 3618"/>
          <p:cNvSpPr txBox="1"/>
          <p:nvPr>
            <p:ph type="title"/>
          </p:nvPr>
        </p:nvSpPr>
        <p:spPr>
          <a:xfrm>
            <a:off x="571500" y="63501"/>
            <a:ext cx="11045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619" name="Shape 3619"/>
          <p:cNvSpPr txBox="1"/>
          <p:nvPr>
            <p:ph idx="2" type="body"/>
          </p:nvPr>
        </p:nvSpPr>
        <p:spPr>
          <a:xfrm>
            <a:off x="571499" y="1763714"/>
            <a:ext cx="6862200" cy="42243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620" name="Shape 3620"/>
          <p:cNvSpPr txBox="1"/>
          <p:nvPr>
            <p:ph idx="3" type="body"/>
          </p:nvPr>
        </p:nvSpPr>
        <p:spPr>
          <a:xfrm>
            <a:off x="571501"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621" name="Shape 3621"/>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grpSp>
        <p:nvGrpSpPr>
          <p:cNvPr id="3622" name="Shape 3622"/>
          <p:cNvGrpSpPr/>
          <p:nvPr/>
        </p:nvGrpSpPr>
        <p:grpSpPr>
          <a:xfrm>
            <a:off x="6869935" y="1495875"/>
            <a:ext cx="1874343" cy="4491916"/>
            <a:chOff x="6869934" y="1495875"/>
            <a:chExt cx="1874343" cy="4491916"/>
          </a:xfrm>
        </p:grpSpPr>
        <p:sp>
          <p:nvSpPr>
            <p:cNvPr id="3623" name="Shape 3623"/>
            <p:cNvSpPr/>
            <p:nvPr/>
          </p:nvSpPr>
          <p:spPr>
            <a:xfrm>
              <a:off x="7804978" y="1746739"/>
              <a:ext cx="939300" cy="303300"/>
            </a:xfrm>
            <a:custGeom>
              <a:pathLst>
                <a:path extrusionOk="0" h="120000" w="120000">
                  <a:moveTo>
                    <a:pt x="5333" y="120000"/>
                  </a:moveTo>
                  <a:cubicBezTo>
                    <a:pt x="106666" y="120000"/>
                    <a:pt x="106666" y="120000"/>
                    <a:pt x="106666" y="120000"/>
                  </a:cubicBezTo>
                  <a:cubicBezTo>
                    <a:pt x="113775" y="120000"/>
                    <a:pt x="119999" y="60000"/>
                    <a:pt x="119999" y="60000"/>
                  </a:cubicBezTo>
                  <a:cubicBezTo>
                    <a:pt x="119999" y="60000"/>
                    <a:pt x="113775" y="0"/>
                    <a:pt x="106666" y="0"/>
                  </a:cubicBezTo>
                  <a:cubicBezTo>
                    <a:pt x="5333" y="0"/>
                    <a:pt x="5333" y="0"/>
                    <a:pt x="5333" y="0"/>
                  </a:cubicBezTo>
                  <a:cubicBezTo>
                    <a:pt x="-1775" y="0"/>
                    <a:pt x="-1775" y="120000"/>
                    <a:pt x="5333" y="120000"/>
                  </a:cubicBezTo>
                  <a:close/>
                </a:path>
              </a:pathLst>
            </a:custGeom>
            <a:solidFill>
              <a:srgbClr val="7198A3"/>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624" name="Shape 3624"/>
            <p:cNvSpPr/>
            <p:nvPr/>
          </p:nvSpPr>
          <p:spPr>
            <a:xfrm>
              <a:off x="7963046" y="1863367"/>
              <a:ext cx="516000" cy="64200"/>
            </a:xfrm>
            <a:custGeom>
              <a:pathLst>
                <a:path extrusionOk="0" h="120000" w="120000">
                  <a:moveTo>
                    <a:pt x="110272" y="0"/>
                  </a:moveTo>
                  <a:cubicBezTo>
                    <a:pt x="9727" y="0"/>
                    <a:pt x="9727" y="0"/>
                    <a:pt x="9727" y="0"/>
                  </a:cubicBezTo>
                  <a:cubicBezTo>
                    <a:pt x="4866" y="0"/>
                    <a:pt x="0" y="26666"/>
                    <a:pt x="0" y="66666"/>
                  </a:cubicBezTo>
                  <a:cubicBezTo>
                    <a:pt x="0" y="93333"/>
                    <a:pt x="4866" y="120000"/>
                    <a:pt x="9727" y="120000"/>
                  </a:cubicBezTo>
                  <a:cubicBezTo>
                    <a:pt x="110272" y="120000"/>
                    <a:pt x="110272" y="120000"/>
                    <a:pt x="110272" y="120000"/>
                  </a:cubicBezTo>
                  <a:cubicBezTo>
                    <a:pt x="116755" y="120000"/>
                    <a:pt x="120000" y="93333"/>
                    <a:pt x="120000" y="66666"/>
                  </a:cubicBezTo>
                  <a:cubicBezTo>
                    <a:pt x="120000" y="26666"/>
                    <a:pt x="116755" y="0"/>
                    <a:pt x="110272" y="0"/>
                  </a:cubicBezTo>
                  <a:close/>
                </a:path>
              </a:pathLst>
            </a:custGeom>
            <a:solidFill>
              <a:srgbClr val="E4E4E4"/>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625" name="Shape 3625"/>
            <p:cNvSpPr/>
            <p:nvPr/>
          </p:nvSpPr>
          <p:spPr>
            <a:xfrm>
              <a:off x="8522720" y="1863367"/>
              <a:ext cx="137100" cy="64200"/>
            </a:xfrm>
            <a:custGeom>
              <a:pathLst>
                <a:path extrusionOk="0" h="120000" w="120000">
                  <a:moveTo>
                    <a:pt x="78000" y="0"/>
                  </a:moveTo>
                  <a:cubicBezTo>
                    <a:pt x="42000" y="0"/>
                    <a:pt x="42000" y="0"/>
                    <a:pt x="42000" y="0"/>
                  </a:cubicBezTo>
                  <a:cubicBezTo>
                    <a:pt x="18000" y="0"/>
                    <a:pt x="0" y="26666"/>
                    <a:pt x="0" y="66666"/>
                  </a:cubicBezTo>
                  <a:cubicBezTo>
                    <a:pt x="0" y="93333"/>
                    <a:pt x="18000" y="120000"/>
                    <a:pt x="42000" y="120000"/>
                  </a:cubicBezTo>
                  <a:cubicBezTo>
                    <a:pt x="78000" y="120000"/>
                    <a:pt x="78000" y="120000"/>
                    <a:pt x="78000" y="120000"/>
                  </a:cubicBezTo>
                  <a:cubicBezTo>
                    <a:pt x="102000" y="120000"/>
                    <a:pt x="120000" y="93333"/>
                    <a:pt x="120000" y="66666"/>
                  </a:cubicBezTo>
                  <a:cubicBezTo>
                    <a:pt x="120000" y="26666"/>
                    <a:pt x="102000" y="0"/>
                    <a:pt x="78000" y="0"/>
                  </a:cubicBezTo>
                  <a:close/>
                </a:path>
              </a:pathLst>
            </a:custGeom>
            <a:solidFill>
              <a:srgbClr val="E4E4E4"/>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626" name="Shape 3626"/>
            <p:cNvSpPr/>
            <p:nvPr/>
          </p:nvSpPr>
          <p:spPr>
            <a:xfrm>
              <a:off x="6869934" y="2214516"/>
              <a:ext cx="942300" cy="297300"/>
            </a:xfrm>
            <a:custGeom>
              <a:pathLst>
                <a:path extrusionOk="0" h="120000" w="120000">
                  <a:moveTo>
                    <a:pt x="114666" y="0"/>
                  </a:moveTo>
                  <a:cubicBezTo>
                    <a:pt x="13333" y="0"/>
                    <a:pt x="13333" y="0"/>
                    <a:pt x="13333" y="0"/>
                  </a:cubicBezTo>
                  <a:cubicBezTo>
                    <a:pt x="6224" y="0"/>
                    <a:pt x="0" y="61394"/>
                    <a:pt x="0" y="61394"/>
                  </a:cubicBezTo>
                  <a:cubicBezTo>
                    <a:pt x="0" y="61394"/>
                    <a:pt x="6224" y="120000"/>
                    <a:pt x="13333" y="120000"/>
                  </a:cubicBezTo>
                  <a:cubicBezTo>
                    <a:pt x="114666" y="120000"/>
                    <a:pt x="114666" y="120000"/>
                    <a:pt x="114666" y="120000"/>
                  </a:cubicBezTo>
                  <a:cubicBezTo>
                    <a:pt x="121775" y="120000"/>
                    <a:pt x="121775" y="0"/>
                    <a:pt x="114666" y="0"/>
                  </a:cubicBezTo>
                  <a:close/>
                </a:path>
              </a:pathLst>
            </a:custGeom>
            <a:solidFill>
              <a:srgbClr val="1C4B8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627" name="Shape 3627"/>
            <p:cNvSpPr/>
            <p:nvPr/>
          </p:nvSpPr>
          <p:spPr>
            <a:xfrm>
              <a:off x="7135196" y="2331146"/>
              <a:ext cx="516000" cy="64200"/>
            </a:xfrm>
            <a:custGeom>
              <a:pathLst>
                <a:path extrusionOk="0" h="120000" w="120000">
                  <a:moveTo>
                    <a:pt x="9727" y="120000"/>
                  </a:moveTo>
                  <a:cubicBezTo>
                    <a:pt x="110272" y="120000"/>
                    <a:pt x="110272" y="120000"/>
                    <a:pt x="110272" y="120000"/>
                  </a:cubicBezTo>
                  <a:cubicBezTo>
                    <a:pt x="115133" y="120000"/>
                    <a:pt x="120000" y="93333"/>
                    <a:pt x="120000" y="66666"/>
                  </a:cubicBezTo>
                  <a:cubicBezTo>
                    <a:pt x="120000" y="26666"/>
                    <a:pt x="115133" y="0"/>
                    <a:pt x="110272" y="0"/>
                  </a:cubicBezTo>
                  <a:cubicBezTo>
                    <a:pt x="9727" y="0"/>
                    <a:pt x="9727" y="0"/>
                    <a:pt x="9727" y="0"/>
                  </a:cubicBezTo>
                  <a:cubicBezTo>
                    <a:pt x="4866" y="0"/>
                    <a:pt x="0" y="26666"/>
                    <a:pt x="0" y="66666"/>
                  </a:cubicBezTo>
                  <a:cubicBezTo>
                    <a:pt x="0" y="93333"/>
                    <a:pt x="4866" y="120000"/>
                    <a:pt x="9727" y="120000"/>
                  </a:cubicBezTo>
                  <a:close/>
                </a:path>
              </a:pathLst>
            </a:custGeom>
            <a:solidFill>
              <a:srgbClr val="E4E4E4"/>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628" name="Shape 3628"/>
            <p:cNvSpPr/>
            <p:nvPr/>
          </p:nvSpPr>
          <p:spPr>
            <a:xfrm>
              <a:off x="6954468" y="2331146"/>
              <a:ext cx="139800" cy="64200"/>
            </a:xfrm>
            <a:custGeom>
              <a:pathLst>
                <a:path extrusionOk="0" h="120000" w="120000">
                  <a:moveTo>
                    <a:pt x="42000" y="120000"/>
                  </a:moveTo>
                  <a:cubicBezTo>
                    <a:pt x="78000" y="120000"/>
                    <a:pt x="78000" y="120000"/>
                    <a:pt x="78000" y="120000"/>
                  </a:cubicBezTo>
                  <a:cubicBezTo>
                    <a:pt x="102000" y="120000"/>
                    <a:pt x="120000" y="93333"/>
                    <a:pt x="120000" y="66666"/>
                  </a:cubicBezTo>
                  <a:cubicBezTo>
                    <a:pt x="120000" y="26666"/>
                    <a:pt x="102000" y="0"/>
                    <a:pt x="78000" y="0"/>
                  </a:cubicBezTo>
                  <a:cubicBezTo>
                    <a:pt x="42000" y="0"/>
                    <a:pt x="42000" y="0"/>
                    <a:pt x="42000" y="0"/>
                  </a:cubicBezTo>
                  <a:cubicBezTo>
                    <a:pt x="18000" y="0"/>
                    <a:pt x="0" y="26666"/>
                    <a:pt x="0" y="66666"/>
                  </a:cubicBezTo>
                  <a:cubicBezTo>
                    <a:pt x="0" y="93333"/>
                    <a:pt x="18000" y="120000"/>
                    <a:pt x="42000" y="120000"/>
                  </a:cubicBezTo>
                  <a:close/>
                </a:path>
              </a:pathLst>
            </a:custGeom>
            <a:solidFill>
              <a:srgbClr val="E4E4E4"/>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629" name="Shape 3629"/>
            <p:cNvSpPr/>
            <p:nvPr/>
          </p:nvSpPr>
          <p:spPr>
            <a:xfrm>
              <a:off x="7461672" y="5742992"/>
              <a:ext cx="690900" cy="244800"/>
            </a:xfrm>
            <a:prstGeom prst="ellipse">
              <a:avLst/>
            </a:prstGeom>
            <a:solidFill>
              <a:srgbClr val="BA803C"/>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630" name="Shape 3630"/>
            <p:cNvSpPr/>
            <p:nvPr/>
          </p:nvSpPr>
          <p:spPr>
            <a:xfrm>
              <a:off x="7490822" y="5751741"/>
              <a:ext cx="632400" cy="180900"/>
            </a:xfrm>
            <a:prstGeom prst="ellipse">
              <a:avLst/>
            </a:prstGeom>
            <a:solidFill>
              <a:srgbClr val="93672F"/>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631" name="Shape 3631"/>
            <p:cNvSpPr/>
            <p:nvPr/>
          </p:nvSpPr>
          <p:spPr>
            <a:xfrm>
              <a:off x="7705614" y="1495875"/>
              <a:ext cx="210900" cy="4381800"/>
            </a:xfrm>
            <a:custGeom>
              <a:pathLst>
                <a:path extrusionOk="0" h="120000" w="120000">
                  <a:moveTo>
                    <a:pt x="120000" y="116951"/>
                  </a:moveTo>
                  <a:cubicBezTo>
                    <a:pt x="115919" y="118848"/>
                    <a:pt x="88549" y="119799"/>
                    <a:pt x="60262" y="119977"/>
                  </a:cubicBezTo>
                  <a:cubicBezTo>
                    <a:pt x="29949" y="120172"/>
                    <a:pt x="-4669" y="118892"/>
                    <a:pt x="525" y="116951"/>
                  </a:cubicBezTo>
                  <a:lnTo>
                    <a:pt x="525" y="7265"/>
                  </a:lnTo>
                  <a:cubicBezTo>
                    <a:pt x="525" y="5251"/>
                    <a:pt x="7491" y="3432"/>
                    <a:pt x="18446" y="2119"/>
                  </a:cubicBezTo>
                  <a:cubicBezTo>
                    <a:pt x="29395" y="806"/>
                    <a:pt x="44332" y="0"/>
                    <a:pt x="60262" y="0"/>
                  </a:cubicBezTo>
                  <a:lnTo>
                    <a:pt x="60262" y="0"/>
                  </a:lnTo>
                  <a:cubicBezTo>
                    <a:pt x="76192" y="0"/>
                    <a:pt x="91124" y="806"/>
                    <a:pt x="102078" y="2119"/>
                  </a:cubicBezTo>
                  <a:cubicBezTo>
                    <a:pt x="113027" y="3432"/>
                    <a:pt x="120000" y="5251"/>
                    <a:pt x="120000" y="7265"/>
                  </a:cubicBezTo>
                  <a:lnTo>
                    <a:pt x="120000" y="116951"/>
                  </a:lnTo>
                  <a:close/>
                </a:path>
              </a:pathLst>
            </a:custGeom>
            <a:solidFill>
              <a:srgbClr val="BA803C"/>
            </a:solidFill>
            <a:ln>
              <a:noFill/>
            </a:ln>
          </p:spPr>
          <p:txBody>
            <a:bodyPr anchorCtr="0" anchor="t" bIns="45700" lIns="45700" rIns="45700" tIns="45700">
              <a:noAutofit/>
            </a:bodyPr>
            <a:lstStyle/>
            <a:p>
              <a:pPr indent="0" lvl="0" marL="0" marR="0" rtl="0" algn="l">
                <a:spcBef>
                  <a:spcPts val="0"/>
                </a:spcBef>
                <a:buNone/>
              </a:pPr>
              <a:r>
                <a:t/>
              </a:r>
              <a:endParaRPr sz="900">
                <a:solidFill>
                  <a:srgbClr val="F0B334"/>
                </a:solidFill>
                <a:latin typeface="Calibri"/>
                <a:ea typeface="Calibri"/>
                <a:cs typeface="Calibri"/>
                <a:sym typeface="Calibri"/>
              </a:endParaRPr>
            </a:p>
          </p:txBody>
        </p:sp>
      </p:grpSp>
      <p:pic>
        <p:nvPicPr>
          <p:cNvPr id="3632" name="Shape 3632"/>
          <p:cNvPicPr preferRelativeResize="0"/>
          <p:nvPr/>
        </p:nvPicPr>
        <p:blipFill rotWithShape="1">
          <a:blip r:embed="rId2">
            <a:alphaModFix/>
          </a:blip>
          <a:srcRect b="0" l="0" r="0" t="0"/>
          <a:stretch/>
        </p:blipFill>
        <p:spPr>
          <a:xfrm>
            <a:off x="7722113" y="5336535"/>
            <a:ext cx="695700" cy="792000"/>
          </a:xfrm>
          <a:prstGeom prst="rect">
            <a:avLst/>
          </a:prstGeom>
          <a:noFill/>
          <a:ln>
            <a:noFill/>
          </a:ln>
        </p:spPr>
      </p:pic>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hird Split Sign 2">
    <p:spTree>
      <p:nvGrpSpPr>
        <p:cNvPr id="3633" name="Shape 3633"/>
        <p:cNvGrpSpPr/>
        <p:nvPr/>
      </p:nvGrpSpPr>
      <p:grpSpPr>
        <a:xfrm>
          <a:off x="0" y="0"/>
          <a:ext cx="0" cy="0"/>
          <a:chOff x="0" y="0"/>
          <a:chExt cx="0" cy="0"/>
        </a:xfrm>
      </p:grpSpPr>
      <p:sp>
        <p:nvSpPr>
          <p:cNvPr id="3634" name="Shape 3634"/>
          <p:cNvSpPr txBox="1"/>
          <p:nvPr>
            <p:ph idx="1" type="body"/>
          </p:nvPr>
        </p:nvSpPr>
        <p:spPr>
          <a:xfrm>
            <a:off x="571500" y="1763713"/>
            <a:ext cx="3238199" cy="42243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635" name="Shape 3635"/>
          <p:cNvSpPr txBox="1"/>
          <p:nvPr>
            <p:ph type="title"/>
          </p:nvPr>
        </p:nvSpPr>
        <p:spPr>
          <a:xfrm>
            <a:off x="571500" y="63501"/>
            <a:ext cx="11045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636" name="Shape 3636"/>
          <p:cNvSpPr txBox="1"/>
          <p:nvPr>
            <p:ph idx="2" type="body"/>
          </p:nvPr>
        </p:nvSpPr>
        <p:spPr>
          <a:xfrm>
            <a:off x="5008619" y="2231074"/>
            <a:ext cx="6552000" cy="42243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637" name="Shape 3637"/>
          <p:cNvSpPr txBox="1"/>
          <p:nvPr>
            <p:ph idx="3" type="body"/>
          </p:nvPr>
        </p:nvSpPr>
        <p:spPr>
          <a:xfrm>
            <a:off x="571501"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638" name="Shape 3638"/>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grpSp>
        <p:nvGrpSpPr>
          <p:cNvPr id="3639" name="Shape 3639"/>
          <p:cNvGrpSpPr/>
          <p:nvPr/>
        </p:nvGrpSpPr>
        <p:grpSpPr>
          <a:xfrm>
            <a:off x="3811936" y="1495875"/>
            <a:ext cx="1874343" cy="4491916"/>
            <a:chOff x="6869934" y="1495875"/>
            <a:chExt cx="1874343" cy="4491916"/>
          </a:xfrm>
        </p:grpSpPr>
        <p:sp>
          <p:nvSpPr>
            <p:cNvPr id="3640" name="Shape 3640"/>
            <p:cNvSpPr/>
            <p:nvPr/>
          </p:nvSpPr>
          <p:spPr>
            <a:xfrm>
              <a:off x="7804978" y="1746739"/>
              <a:ext cx="939300" cy="303300"/>
            </a:xfrm>
            <a:custGeom>
              <a:pathLst>
                <a:path extrusionOk="0" h="120000" w="120000">
                  <a:moveTo>
                    <a:pt x="5333" y="120000"/>
                  </a:moveTo>
                  <a:cubicBezTo>
                    <a:pt x="106666" y="120000"/>
                    <a:pt x="106666" y="120000"/>
                    <a:pt x="106666" y="120000"/>
                  </a:cubicBezTo>
                  <a:cubicBezTo>
                    <a:pt x="113775" y="120000"/>
                    <a:pt x="119999" y="60000"/>
                    <a:pt x="119999" y="60000"/>
                  </a:cubicBezTo>
                  <a:cubicBezTo>
                    <a:pt x="119999" y="60000"/>
                    <a:pt x="113775" y="0"/>
                    <a:pt x="106666" y="0"/>
                  </a:cubicBezTo>
                  <a:cubicBezTo>
                    <a:pt x="5333" y="0"/>
                    <a:pt x="5333" y="0"/>
                    <a:pt x="5333" y="0"/>
                  </a:cubicBezTo>
                  <a:cubicBezTo>
                    <a:pt x="-1775" y="0"/>
                    <a:pt x="-1775" y="120000"/>
                    <a:pt x="5333" y="120000"/>
                  </a:cubicBezTo>
                  <a:close/>
                </a:path>
              </a:pathLst>
            </a:custGeom>
            <a:solidFill>
              <a:srgbClr val="7198A3"/>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641" name="Shape 3641"/>
            <p:cNvSpPr/>
            <p:nvPr/>
          </p:nvSpPr>
          <p:spPr>
            <a:xfrm>
              <a:off x="7963046" y="1863367"/>
              <a:ext cx="516000" cy="64200"/>
            </a:xfrm>
            <a:custGeom>
              <a:pathLst>
                <a:path extrusionOk="0" h="120000" w="120000">
                  <a:moveTo>
                    <a:pt x="110272" y="0"/>
                  </a:moveTo>
                  <a:cubicBezTo>
                    <a:pt x="9727" y="0"/>
                    <a:pt x="9727" y="0"/>
                    <a:pt x="9727" y="0"/>
                  </a:cubicBezTo>
                  <a:cubicBezTo>
                    <a:pt x="4866" y="0"/>
                    <a:pt x="0" y="26666"/>
                    <a:pt x="0" y="66666"/>
                  </a:cubicBezTo>
                  <a:cubicBezTo>
                    <a:pt x="0" y="93333"/>
                    <a:pt x="4866" y="120000"/>
                    <a:pt x="9727" y="120000"/>
                  </a:cubicBezTo>
                  <a:cubicBezTo>
                    <a:pt x="110272" y="120000"/>
                    <a:pt x="110272" y="120000"/>
                    <a:pt x="110272" y="120000"/>
                  </a:cubicBezTo>
                  <a:cubicBezTo>
                    <a:pt x="116755" y="120000"/>
                    <a:pt x="120000" y="93333"/>
                    <a:pt x="120000" y="66666"/>
                  </a:cubicBezTo>
                  <a:cubicBezTo>
                    <a:pt x="120000" y="26666"/>
                    <a:pt x="116755" y="0"/>
                    <a:pt x="110272" y="0"/>
                  </a:cubicBezTo>
                  <a:close/>
                </a:path>
              </a:pathLst>
            </a:custGeom>
            <a:solidFill>
              <a:srgbClr val="E4E4E4"/>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642" name="Shape 3642"/>
            <p:cNvSpPr/>
            <p:nvPr/>
          </p:nvSpPr>
          <p:spPr>
            <a:xfrm>
              <a:off x="8522720" y="1863367"/>
              <a:ext cx="137100" cy="64200"/>
            </a:xfrm>
            <a:custGeom>
              <a:pathLst>
                <a:path extrusionOk="0" h="120000" w="120000">
                  <a:moveTo>
                    <a:pt x="78000" y="0"/>
                  </a:moveTo>
                  <a:cubicBezTo>
                    <a:pt x="42000" y="0"/>
                    <a:pt x="42000" y="0"/>
                    <a:pt x="42000" y="0"/>
                  </a:cubicBezTo>
                  <a:cubicBezTo>
                    <a:pt x="18000" y="0"/>
                    <a:pt x="0" y="26666"/>
                    <a:pt x="0" y="66666"/>
                  </a:cubicBezTo>
                  <a:cubicBezTo>
                    <a:pt x="0" y="93333"/>
                    <a:pt x="18000" y="120000"/>
                    <a:pt x="42000" y="120000"/>
                  </a:cubicBezTo>
                  <a:cubicBezTo>
                    <a:pt x="78000" y="120000"/>
                    <a:pt x="78000" y="120000"/>
                    <a:pt x="78000" y="120000"/>
                  </a:cubicBezTo>
                  <a:cubicBezTo>
                    <a:pt x="102000" y="120000"/>
                    <a:pt x="120000" y="93333"/>
                    <a:pt x="120000" y="66666"/>
                  </a:cubicBezTo>
                  <a:cubicBezTo>
                    <a:pt x="120000" y="26666"/>
                    <a:pt x="102000" y="0"/>
                    <a:pt x="78000" y="0"/>
                  </a:cubicBezTo>
                  <a:close/>
                </a:path>
              </a:pathLst>
            </a:custGeom>
            <a:solidFill>
              <a:srgbClr val="E4E4E4"/>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643" name="Shape 3643"/>
            <p:cNvSpPr/>
            <p:nvPr/>
          </p:nvSpPr>
          <p:spPr>
            <a:xfrm>
              <a:off x="6869934" y="2214516"/>
              <a:ext cx="942300" cy="297300"/>
            </a:xfrm>
            <a:custGeom>
              <a:pathLst>
                <a:path extrusionOk="0" h="120000" w="120000">
                  <a:moveTo>
                    <a:pt x="114666" y="0"/>
                  </a:moveTo>
                  <a:cubicBezTo>
                    <a:pt x="13333" y="0"/>
                    <a:pt x="13333" y="0"/>
                    <a:pt x="13333" y="0"/>
                  </a:cubicBezTo>
                  <a:cubicBezTo>
                    <a:pt x="6224" y="0"/>
                    <a:pt x="0" y="61394"/>
                    <a:pt x="0" y="61394"/>
                  </a:cubicBezTo>
                  <a:cubicBezTo>
                    <a:pt x="0" y="61394"/>
                    <a:pt x="6224" y="120000"/>
                    <a:pt x="13333" y="120000"/>
                  </a:cubicBezTo>
                  <a:cubicBezTo>
                    <a:pt x="114666" y="120000"/>
                    <a:pt x="114666" y="120000"/>
                    <a:pt x="114666" y="120000"/>
                  </a:cubicBezTo>
                  <a:cubicBezTo>
                    <a:pt x="121775" y="120000"/>
                    <a:pt x="121775" y="0"/>
                    <a:pt x="114666" y="0"/>
                  </a:cubicBezTo>
                  <a:close/>
                </a:path>
              </a:pathLst>
            </a:custGeom>
            <a:solidFill>
              <a:srgbClr val="1C4B8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644" name="Shape 3644"/>
            <p:cNvSpPr/>
            <p:nvPr/>
          </p:nvSpPr>
          <p:spPr>
            <a:xfrm>
              <a:off x="7135196" y="2331146"/>
              <a:ext cx="516000" cy="64200"/>
            </a:xfrm>
            <a:custGeom>
              <a:pathLst>
                <a:path extrusionOk="0" h="120000" w="120000">
                  <a:moveTo>
                    <a:pt x="9727" y="120000"/>
                  </a:moveTo>
                  <a:cubicBezTo>
                    <a:pt x="110272" y="120000"/>
                    <a:pt x="110272" y="120000"/>
                    <a:pt x="110272" y="120000"/>
                  </a:cubicBezTo>
                  <a:cubicBezTo>
                    <a:pt x="115133" y="120000"/>
                    <a:pt x="120000" y="93333"/>
                    <a:pt x="120000" y="66666"/>
                  </a:cubicBezTo>
                  <a:cubicBezTo>
                    <a:pt x="120000" y="26666"/>
                    <a:pt x="115133" y="0"/>
                    <a:pt x="110272" y="0"/>
                  </a:cubicBezTo>
                  <a:cubicBezTo>
                    <a:pt x="9727" y="0"/>
                    <a:pt x="9727" y="0"/>
                    <a:pt x="9727" y="0"/>
                  </a:cubicBezTo>
                  <a:cubicBezTo>
                    <a:pt x="4866" y="0"/>
                    <a:pt x="0" y="26666"/>
                    <a:pt x="0" y="66666"/>
                  </a:cubicBezTo>
                  <a:cubicBezTo>
                    <a:pt x="0" y="93333"/>
                    <a:pt x="4866" y="120000"/>
                    <a:pt x="9727" y="120000"/>
                  </a:cubicBezTo>
                  <a:close/>
                </a:path>
              </a:pathLst>
            </a:custGeom>
            <a:solidFill>
              <a:srgbClr val="E4E4E4"/>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645" name="Shape 3645"/>
            <p:cNvSpPr/>
            <p:nvPr/>
          </p:nvSpPr>
          <p:spPr>
            <a:xfrm>
              <a:off x="6954468" y="2331146"/>
              <a:ext cx="139800" cy="64200"/>
            </a:xfrm>
            <a:custGeom>
              <a:pathLst>
                <a:path extrusionOk="0" h="120000" w="120000">
                  <a:moveTo>
                    <a:pt x="42000" y="120000"/>
                  </a:moveTo>
                  <a:cubicBezTo>
                    <a:pt x="78000" y="120000"/>
                    <a:pt x="78000" y="120000"/>
                    <a:pt x="78000" y="120000"/>
                  </a:cubicBezTo>
                  <a:cubicBezTo>
                    <a:pt x="102000" y="120000"/>
                    <a:pt x="120000" y="93333"/>
                    <a:pt x="120000" y="66666"/>
                  </a:cubicBezTo>
                  <a:cubicBezTo>
                    <a:pt x="120000" y="26666"/>
                    <a:pt x="102000" y="0"/>
                    <a:pt x="78000" y="0"/>
                  </a:cubicBezTo>
                  <a:cubicBezTo>
                    <a:pt x="42000" y="0"/>
                    <a:pt x="42000" y="0"/>
                    <a:pt x="42000" y="0"/>
                  </a:cubicBezTo>
                  <a:cubicBezTo>
                    <a:pt x="18000" y="0"/>
                    <a:pt x="0" y="26666"/>
                    <a:pt x="0" y="66666"/>
                  </a:cubicBezTo>
                  <a:cubicBezTo>
                    <a:pt x="0" y="93333"/>
                    <a:pt x="18000" y="120000"/>
                    <a:pt x="42000" y="120000"/>
                  </a:cubicBezTo>
                  <a:close/>
                </a:path>
              </a:pathLst>
            </a:custGeom>
            <a:solidFill>
              <a:srgbClr val="E4E4E4"/>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646" name="Shape 3646"/>
            <p:cNvSpPr/>
            <p:nvPr/>
          </p:nvSpPr>
          <p:spPr>
            <a:xfrm>
              <a:off x="7461672" y="5742992"/>
              <a:ext cx="690900" cy="244800"/>
            </a:xfrm>
            <a:prstGeom prst="ellipse">
              <a:avLst/>
            </a:prstGeom>
            <a:solidFill>
              <a:srgbClr val="BA803C"/>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647" name="Shape 3647"/>
            <p:cNvSpPr/>
            <p:nvPr/>
          </p:nvSpPr>
          <p:spPr>
            <a:xfrm>
              <a:off x="7490822" y="5751741"/>
              <a:ext cx="632400" cy="180900"/>
            </a:xfrm>
            <a:prstGeom prst="ellipse">
              <a:avLst/>
            </a:prstGeom>
            <a:solidFill>
              <a:srgbClr val="93672F"/>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648" name="Shape 3648"/>
            <p:cNvSpPr/>
            <p:nvPr/>
          </p:nvSpPr>
          <p:spPr>
            <a:xfrm>
              <a:off x="7705614" y="1495875"/>
              <a:ext cx="210900" cy="4381800"/>
            </a:xfrm>
            <a:custGeom>
              <a:pathLst>
                <a:path extrusionOk="0" h="120000" w="120000">
                  <a:moveTo>
                    <a:pt x="120000" y="116951"/>
                  </a:moveTo>
                  <a:cubicBezTo>
                    <a:pt x="115919" y="118848"/>
                    <a:pt x="88549" y="119799"/>
                    <a:pt x="60262" y="119977"/>
                  </a:cubicBezTo>
                  <a:cubicBezTo>
                    <a:pt x="29949" y="120172"/>
                    <a:pt x="-4669" y="118892"/>
                    <a:pt x="525" y="116951"/>
                  </a:cubicBezTo>
                  <a:lnTo>
                    <a:pt x="525" y="7265"/>
                  </a:lnTo>
                  <a:cubicBezTo>
                    <a:pt x="525" y="5251"/>
                    <a:pt x="7491" y="3432"/>
                    <a:pt x="18446" y="2119"/>
                  </a:cubicBezTo>
                  <a:cubicBezTo>
                    <a:pt x="29395" y="806"/>
                    <a:pt x="44332" y="0"/>
                    <a:pt x="60262" y="0"/>
                  </a:cubicBezTo>
                  <a:lnTo>
                    <a:pt x="60262" y="0"/>
                  </a:lnTo>
                  <a:cubicBezTo>
                    <a:pt x="76192" y="0"/>
                    <a:pt x="91124" y="806"/>
                    <a:pt x="102078" y="2119"/>
                  </a:cubicBezTo>
                  <a:cubicBezTo>
                    <a:pt x="113027" y="3432"/>
                    <a:pt x="120000" y="5251"/>
                    <a:pt x="120000" y="7265"/>
                  </a:cubicBezTo>
                  <a:lnTo>
                    <a:pt x="120000" y="116951"/>
                  </a:lnTo>
                  <a:close/>
                </a:path>
              </a:pathLst>
            </a:custGeom>
            <a:solidFill>
              <a:srgbClr val="BA803C"/>
            </a:solidFill>
            <a:ln>
              <a:noFill/>
            </a:ln>
          </p:spPr>
          <p:txBody>
            <a:bodyPr anchorCtr="0" anchor="t" bIns="45700" lIns="45700" rIns="45700" tIns="45700">
              <a:noAutofit/>
            </a:bodyPr>
            <a:lstStyle/>
            <a:p>
              <a:pPr indent="0" lvl="0" marL="0" marR="0" rtl="0" algn="l">
                <a:spcBef>
                  <a:spcPts val="0"/>
                </a:spcBef>
                <a:buNone/>
              </a:pPr>
              <a:r>
                <a:t/>
              </a:r>
              <a:endParaRPr sz="900">
                <a:solidFill>
                  <a:srgbClr val="F0B334"/>
                </a:solidFill>
                <a:latin typeface="Calibri"/>
                <a:ea typeface="Calibri"/>
                <a:cs typeface="Calibri"/>
                <a:sym typeface="Calibri"/>
              </a:endParaRPr>
            </a:p>
          </p:txBody>
        </p:sp>
      </p:grpSp>
      <p:pic>
        <p:nvPicPr>
          <p:cNvPr id="3649" name="Shape 3649"/>
          <p:cNvPicPr preferRelativeResize="0"/>
          <p:nvPr/>
        </p:nvPicPr>
        <p:blipFill rotWithShape="1">
          <a:blip r:embed="rId2">
            <a:alphaModFix/>
          </a:blip>
          <a:srcRect b="0" l="0" r="0" t="0"/>
          <a:stretch/>
        </p:blipFill>
        <p:spPr>
          <a:xfrm>
            <a:off x="4643796" y="5336535"/>
            <a:ext cx="695700" cy="792000"/>
          </a:xfrm>
          <a:prstGeom prst="rect">
            <a:avLst/>
          </a:prstGeom>
          <a:noFill/>
          <a:ln>
            <a:noFill/>
          </a:ln>
        </p:spPr>
      </p:pic>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hird split 3">
    <p:spTree>
      <p:nvGrpSpPr>
        <p:cNvPr id="3650" name="Shape 3650"/>
        <p:cNvGrpSpPr/>
        <p:nvPr/>
      </p:nvGrpSpPr>
      <p:grpSpPr>
        <a:xfrm>
          <a:off x="0" y="0"/>
          <a:ext cx="0" cy="0"/>
          <a:chOff x="0" y="0"/>
          <a:chExt cx="0" cy="0"/>
        </a:xfrm>
      </p:grpSpPr>
      <p:sp>
        <p:nvSpPr>
          <p:cNvPr id="3651" name="Shape 3651"/>
          <p:cNvSpPr/>
          <p:nvPr/>
        </p:nvSpPr>
        <p:spPr>
          <a:xfrm>
            <a:off x="457136" y="1755069"/>
            <a:ext cx="3924600" cy="4645800"/>
          </a:xfrm>
          <a:prstGeom prst="rect">
            <a:avLst/>
          </a:prstGeom>
          <a:solidFill>
            <a:schemeClr val="lt2">
              <a:alpha val="54900"/>
            </a:schemeClr>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rgbClr val="FFFFFF"/>
              </a:solidFill>
              <a:latin typeface="Arial"/>
              <a:ea typeface="Arial"/>
              <a:cs typeface="Arial"/>
              <a:sym typeface="Arial"/>
            </a:endParaRPr>
          </a:p>
        </p:txBody>
      </p:sp>
      <p:pic>
        <p:nvPicPr>
          <p:cNvPr id="3652" name="Shape 3652"/>
          <p:cNvPicPr preferRelativeResize="0"/>
          <p:nvPr/>
        </p:nvPicPr>
        <p:blipFill rotWithShape="1">
          <a:blip r:embed="rId2">
            <a:alphaModFix amt="50000"/>
          </a:blip>
          <a:srcRect b="5340" l="29589" r="-29589" t="-5339"/>
          <a:stretch/>
        </p:blipFill>
        <p:spPr>
          <a:xfrm>
            <a:off x="1" y="1786"/>
            <a:ext cx="12188700" cy="6856200"/>
          </a:xfrm>
          <a:prstGeom prst="rect">
            <a:avLst/>
          </a:prstGeom>
          <a:noFill/>
          <a:ln>
            <a:noFill/>
          </a:ln>
        </p:spPr>
      </p:pic>
      <p:sp>
        <p:nvSpPr>
          <p:cNvPr id="3653" name="Shape 3653"/>
          <p:cNvSpPr txBox="1"/>
          <p:nvPr>
            <p:ph idx="1" type="body"/>
          </p:nvPr>
        </p:nvSpPr>
        <p:spPr>
          <a:xfrm>
            <a:off x="457136" y="1763714"/>
            <a:ext cx="3924600" cy="46371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654" name="Shape 3654"/>
          <p:cNvSpPr txBox="1"/>
          <p:nvPr>
            <p:ph idx="2" type="body"/>
          </p:nvPr>
        </p:nvSpPr>
        <p:spPr>
          <a:xfrm>
            <a:off x="4381499" y="1755648"/>
            <a:ext cx="7336500" cy="46365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655" name="Shape 3655"/>
          <p:cNvSpPr txBox="1"/>
          <p:nvPr>
            <p:ph type="title"/>
          </p:nvPr>
        </p:nvSpPr>
        <p:spPr>
          <a:xfrm>
            <a:off x="571500" y="63501"/>
            <a:ext cx="11045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656" name="Shape 3656"/>
          <p:cNvSpPr txBox="1"/>
          <p:nvPr>
            <p:ph idx="3" type="body"/>
          </p:nvPr>
        </p:nvSpPr>
        <p:spPr>
          <a:xfrm>
            <a:off x="571501"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657" name="Shape 3657"/>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hird split 2 blue">
    <p:spTree>
      <p:nvGrpSpPr>
        <p:cNvPr id="3658" name="Shape 3658"/>
        <p:cNvGrpSpPr/>
        <p:nvPr/>
      </p:nvGrpSpPr>
      <p:grpSpPr>
        <a:xfrm>
          <a:off x="0" y="0"/>
          <a:ext cx="0" cy="0"/>
          <a:chOff x="0" y="0"/>
          <a:chExt cx="0" cy="0"/>
        </a:xfrm>
      </p:grpSpPr>
      <p:sp>
        <p:nvSpPr>
          <p:cNvPr id="3659" name="Shape 3659"/>
          <p:cNvSpPr/>
          <p:nvPr/>
        </p:nvSpPr>
        <p:spPr>
          <a:xfrm>
            <a:off x="4359399" y="1755069"/>
            <a:ext cx="7350000" cy="4645800"/>
          </a:xfrm>
          <a:prstGeom prst="rect">
            <a:avLst/>
          </a:prstGeom>
          <a:solidFill>
            <a:schemeClr val="lt2">
              <a:alpha val="54900"/>
            </a:schemeClr>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rgbClr val="FFFFFF"/>
              </a:solidFill>
              <a:latin typeface="Arial"/>
              <a:ea typeface="Arial"/>
              <a:cs typeface="Arial"/>
              <a:sym typeface="Arial"/>
            </a:endParaRPr>
          </a:p>
        </p:txBody>
      </p:sp>
      <p:sp>
        <p:nvSpPr>
          <p:cNvPr id="3660" name="Shape 3660"/>
          <p:cNvSpPr/>
          <p:nvPr/>
        </p:nvSpPr>
        <p:spPr>
          <a:xfrm>
            <a:off x="457136" y="1755069"/>
            <a:ext cx="3924600" cy="4645800"/>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rgbClr val="FFFFFF"/>
              </a:solidFill>
              <a:latin typeface="Arial"/>
              <a:ea typeface="Arial"/>
              <a:cs typeface="Arial"/>
              <a:sym typeface="Arial"/>
            </a:endParaRPr>
          </a:p>
        </p:txBody>
      </p:sp>
      <p:sp>
        <p:nvSpPr>
          <p:cNvPr id="3661" name="Shape 3661"/>
          <p:cNvSpPr txBox="1"/>
          <p:nvPr>
            <p:ph idx="1" type="body"/>
          </p:nvPr>
        </p:nvSpPr>
        <p:spPr>
          <a:xfrm>
            <a:off x="457136" y="1755066"/>
            <a:ext cx="3924600" cy="46458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chemeClr val="lt1"/>
                </a:solidFill>
                <a:latin typeface="Arial"/>
                <a:ea typeface="Arial"/>
                <a:cs typeface="Arial"/>
                <a:sym typeface="Arial"/>
              </a:defRPr>
            </a:lvl1pPr>
            <a:lvl2pPr indent="-68262" lvl="1" marL="182562" marR="0" rtl="0" algn="l">
              <a:lnSpc>
                <a:spcPct val="100000"/>
              </a:lnSpc>
              <a:spcBef>
                <a:spcPts val="200"/>
              </a:spcBef>
              <a:spcAft>
                <a:spcPts val="600"/>
              </a:spcAft>
              <a:buClr>
                <a:schemeClr val="lt1"/>
              </a:buClr>
              <a:buSzPct val="100000"/>
              <a:buFont typeface="Arial"/>
              <a:buChar char="•"/>
              <a:defRPr b="0" i="0" sz="1800" u="none" cap="none" strike="noStrike">
                <a:solidFill>
                  <a:schemeClr val="lt1"/>
                </a:solidFill>
                <a:latin typeface="Arial"/>
                <a:ea typeface="Arial"/>
                <a:cs typeface="Arial"/>
                <a:sym typeface="Arial"/>
              </a:defRPr>
            </a:lvl2pPr>
            <a:lvl3pPr indent="-85725" lvl="2" marL="365125" marR="0" rtl="0" algn="l">
              <a:lnSpc>
                <a:spcPct val="100000"/>
              </a:lnSpc>
              <a:spcBef>
                <a:spcPts val="0"/>
              </a:spcBef>
              <a:spcAft>
                <a:spcPts val="600"/>
              </a:spcAft>
              <a:buClr>
                <a:schemeClr val="lt1"/>
              </a:buClr>
              <a:buSzPct val="100000"/>
              <a:buFont typeface="Arial"/>
              <a:buChar char="•"/>
              <a:defRPr b="0" i="0" sz="1600" u="none" cap="none" strike="noStrike">
                <a:solidFill>
                  <a:schemeClr val="lt1"/>
                </a:solidFill>
                <a:latin typeface="Arial"/>
                <a:ea typeface="Arial"/>
                <a:cs typeface="Arial"/>
                <a:sym typeface="Arial"/>
              </a:defRPr>
            </a:lvl3pPr>
            <a:lvl4pPr indent="-103187" lvl="3" marL="547687" marR="0" rtl="0" algn="l">
              <a:lnSpc>
                <a:spcPct val="100000"/>
              </a:lnSpc>
              <a:spcBef>
                <a:spcPts val="0"/>
              </a:spcBef>
              <a:spcAft>
                <a:spcPts val="600"/>
              </a:spcAft>
              <a:buClr>
                <a:schemeClr val="lt1"/>
              </a:buClr>
              <a:buSzPct val="100000"/>
              <a:buFont typeface="Arial"/>
              <a:buChar char="•"/>
              <a:defRPr b="1" i="0" sz="1400" u="none" cap="none" strike="noStrike">
                <a:solidFill>
                  <a:schemeClr val="lt1"/>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pic>
        <p:nvPicPr>
          <p:cNvPr id="3662" name="Shape 3662"/>
          <p:cNvPicPr preferRelativeResize="0"/>
          <p:nvPr/>
        </p:nvPicPr>
        <p:blipFill rotWithShape="1">
          <a:blip r:embed="rId2">
            <a:alphaModFix amt="60000"/>
          </a:blip>
          <a:srcRect b="6211" l="32246" r="35069" t="25154"/>
          <a:stretch/>
        </p:blipFill>
        <p:spPr>
          <a:xfrm>
            <a:off x="427794" y="1724526"/>
            <a:ext cx="3984000" cy="4705800"/>
          </a:xfrm>
          <a:prstGeom prst="rect">
            <a:avLst/>
          </a:prstGeom>
          <a:noFill/>
          <a:ln>
            <a:noFill/>
          </a:ln>
        </p:spPr>
      </p:pic>
      <p:sp>
        <p:nvSpPr>
          <p:cNvPr id="3663" name="Shape 3663"/>
          <p:cNvSpPr txBox="1"/>
          <p:nvPr>
            <p:ph idx="2" type="body"/>
          </p:nvPr>
        </p:nvSpPr>
        <p:spPr>
          <a:xfrm>
            <a:off x="4381500" y="1755067"/>
            <a:ext cx="7184100" cy="46458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rgbClr val="5C656A"/>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rgbClr val="5C656A"/>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rgbClr val="5C656A"/>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664" name="Shape 3664"/>
          <p:cNvSpPr txBox="1"/>
          <p:nvPr>
            <p:ph type="title"/>
          </p:nvPr>
        </p:nvSpPr>
        <p:spPr>
          <a:xfrm>
            <a:off x="571500" y="63501"/>
            <a:ext cx="11045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665" name="Shape 3665"/>
          <p:cNvSpPr txBox="1"/>
          <p:nvPr>
            <p:ph idx="3" type="body"/>
          </p:nvPr>
        </p:nvSpPr>
        <p:spPr>
          <a:xfrm>
            <a:off x="571501"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666" name="Shape 3666"/>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_B">
    <p:bg>
      <p:bgPr>
        <a:solidFill>
          <a:srgbClr val="178BD1"/>
        </a:solidFill>
      </p:bgPr>
    </p:bg>
    <p:spTree>
      <p:nvGrpSpPr>
        <p:cNvPr id="369" name="Shape 369"/>
        <p:cNvGrpSpPr/>
        <p:nvPr/>
      </p:nvGrpSpPr>
      <p:grpSpPr>
        <a:xfrm>
          <a:off x="0" y="0"/>
          <a:ext cx="0" cy="0"/>
          <a:chOff x="0" y="0"/>
          <a:chExt cx="0" cy="0"/>
        </a:xfrm>
      </p:grpSpPr>
      <p:sp>
        <p:nvSpPr>
          <p:cNvPr id="370" name="Shape 370"/>
          <p:cNvSpPr/>
          <p:nvPr/>
        </p:nvSpPr>
        <p:spPr>
          <a:xfrm>
            <a:off x="950862" y="1287557"/>
            <a:ext cx="10641019" cy="1768610"/>
          </a:xfrm>
          <a:custGeom>
            <a:pathLst>
              <a:path extrusionOk="0" h="120000" w="120000">
                <a:moveTo>
                  <a:pt x="40961" y="0"/>
                </a:moveTo>
                <a:lnTo>
                  <a:pt x="29927" y="34877"/>
                </a:lnTo>
                <a:lnTo>
                  <a:pt x="25077" y="28211"/>
                </a:lnTo>
                <a:lnTo>
                  <a:pt x="16138" y="28400"/>
                </a:lnTo>
                <a:lnTo>
                  <a:pt x="0" y="60466"/>
                </a:lnTo>
                <a:lnTo>
                  <a:pt x="4827" y="90455"/>
                </a:lnTo>
                <a:lnTo>
                  <a:pt x="31016" y="85366"/>
                </a:lnTo>
                <a:lnTo>
                  <a:pt x="37683" y="90738"/>
                </a:lnTo>
                <a:lnTo>
                  <a:pt x="54138" y="84827"/>
                </a:lnTo>
                <a:lnTo>
                  <a:pt x="63150" y="90344"/>
                </a:lnTo>
                <a:lnTo>
                  <a:pt x="61827" y="103616"/>
                </a:lnTo>
                <a:lnTo>
                  <a:pt x="72338" y="101750"/>
                </a:lnTo>
                <a:lnTo>
                  <a:pt x="72138" y="88827"/>
                </a:lnTo>
                <a:lnTo>
                  <a:pt x="104972" y="120000"/>
                </a:lnTo>
                <a:lnTo>
                  <a:pt x="111755" y="103255"/>
                </a:lnTo>
                <a:lnTo>
                  <a:pt x="120000" y="99605"/>
                </a:lnTo>
                <a:lnTo>
                  <a:pt x="104022" y="76116"/>
                </a:lnTo>
                <a:lnTo>
                  <a:pt x="104000" y="76094"/>
                </a:lnTo>
                <a:lnTo>
                  <a:pt x="104083" y="74933"/>
                </a:lnTo>
                <a:lnTo>
                  <a:pt x="101005" y="72783"/>
                </a:lnTo>
                <a:lnTo>
                  <a:pt x="99555" y="71177"/>
                </a:lnTo>
                <a:lnTo>
                  <a:pt x="98355" y="65538"/>
                </a:lnTo>
                <a:lnTo>
                  <a:pt x="94366" y="63655"/>
                </a:lnTo>
                <a:lnTo>
                  <a:pt x="92177" y="57061"/>
                </a:lnTo>
                <a:lnTo>
                  <a:pt x="78261" y="34377"/>
                </a:lnTo>
                <a:lnTo>
                  <a:pt x="74250" y="47755"/>
                </a:lnTo>
                <a:lnTo>
                  <a:pt x="68105" y="39711"/>
                </a:lnTo>
                <a:lnTo>
                  <a:pt x="67988" y="41622"/>
                </a:lnTo>
                <a:lnTo>
                  <a:pt x="64627" y="75472"/>
                </a:lnTo>
                <a:lnTo>
                  <a:pt x="51361" y="34244"/>
                </a:lnTo>
                <a:lnTo>
                  <a:pt x="49372" y="36127"/>
                </a:lnTo>
                <a:lnTo>
                  <a:pt x="40961" y="0"/>
                </a:lnTo>
                <a:close/>
              </a:path>
            </a:pathLst>
          </a:custGeom>
          <a:noFill/>
          <a:ln>
            <a:noFill/>
          </a:ln>
        </p:spPr>
      </p:sp>
      <p:sp>
        <p:nvSpPr>
          <p:cNvPr id="371" name="Shape 371"/>
          <p:cNvSpPr/>
          <p:nvPr/>
        </p:nvSpPr>
        <p:spPr>
          <a:xfrm>
            <a:off x="0" y="-20225"/>
            <a:ext cx="12188824" cy="2411794"/>
          </a:xfrm>
          <a:prstGeom prst="rect">
            <a:avLst/>
          </a:prstGeom>
          <a:gradFill>
            <a:gsLst>
              <a:gs pos="0">
                <a:srgbClr val="309FFF"/>
              </a:gs>
              <a:gs pos="100000">
                <a:srgbClr val="68E2B3"/>
              </a:gs>
            </a:gsLst>
            <a:lin ang="5400000" scaled="0"/>
          </a:gradFill>
          <a:ln>
            <a:noFill/>
          </a:ln>
        </p:spPr>
        <p:txBody>
          <a:bodyPr anchorCtr="0" anchor="ctr" bIns="76200" lIns="76200" rIns="76200" tIns="76200">
            <a:noAutofit/>
          </a:bodyPr>
          <a:lstStyle/>
          <a:p>
            <a:pPr indent="0" lvl="0" marL="0" marR="0" rtl="0" algn="ctr">
              <a:lnSpc>
                <a:spcPct val="90000"/>
              </a:lnSpc>
              <a:spcBef>
                <a:spcPts val="0"/>
              </a:spcBef>
              <a:buSzPct val="25000"/>
              <a:buNone/>
            </a:pPr>
            <a:r>
              <a:rPr lang="en-US" sz="2600">
                <a:solidFill>
                  <a:schemeClr val="dk1"/>
                </a:solidFill>
                <a:latin typeface="Arial"/>
                <a:ea typeface="Arial"/>
                <a:cs typeface="Arial"/>
                <a:sym typeface="Arial"/>
              </a:rPr>
              <a:t> </a:t>
            </a:r>
          </a:p>
        </p:txBody>
      </p:sp>
      <p:pic>
        <p:nvPicPr>
          <p:cNvPr id="372" name="Shape 372"/>
          <p:cNvPicPr preferRelativeResize="0"/>
          <p:nvPr/>
        </p:nvPicPr>
        <p:blipFill rotWithShape="1">
          <a:blip r:embed="rId2">
            <a:alphaModFix/>
          </a:blip>
          <a:srcRect b="0" l="0" r="0" t="0"/>
          <a:stretch/>
        </p:blipFill>
        <p:spPr>
          <a:xfrm>
            <a:off x="3936905" y="-24069"/>
            <a:ext cx="5257219" cy="5257219"/>
          </a:xfrm>
          <a:prstGeom prst="rect">
            <a:avLst/>
          </a:prstGeom>
          <a:noFill/>
          <a:ln>
            <a:noFill/>
          </a:ln>
        </p:spPr>
      </p:pic>
      <p:sp>
        <p:nvSpPr>
          <p:cNvPr id="373" name="Shape 373"/>
          <p:cNvSpPr/>
          <p:nvPr/>
        </p:nvSpPr>
        <p:spPr>
          <a:xfrm>
            <a:off x="9764421" y="1725989"/>
            <a:ext cx="2024196" cy="514886"/>
          </a:xfrm>
          <a:custGeom>
            <a:pathLst>
              <a:path extrusionOk="0" h="120000" w="120000">
                <a:moveTo>
                  <a:pt x="11633" y="36144"/>
                </a:moveTo>
                <a:lnTo>
                  <a:pt x="67533" y="0"/>
                </a:lnTo>
                <a:lnTo>
                  <a:pt x="120000" y="44816"/>
                </a:lnTo>
                <a:lnTo>
                  <a:pt x="88372" y="120000"/>
                </a:lnTo>
                <a:lnTo>
                  <a:pt x="0" y="114700"/>
                </a:lnTo>
                <a:lnTo>
                  <a:pt x="11633" y="36144"/>
                </a:lnTo>
                <a:close/>
              </a:path>
            </a:pathLst>
          </a:custGeom>
          <a:gradFill>
            <a:gsLst>
              <a:gs pos="0">
                <a:srgbClr val="00A1E0"/>
              </a:gs>
              <a:gs pos="41658">
                <a:srgbClr val="18A0F0"/>
              </a:gs>
              <a:gs pos="100000">
                <a:srgbClr val="309FFF"/>
              </a:gs>
            </a:gsLst>
            <a:path path="circle">
              <a:fillToRect b="100%" r="100%"/>
            </a:path>
            <a:tileRect l="-100%" t="-100%"/>
          </a:gra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374" name="Shape 374"/>
          <p:cNvSpPr/>
          <p:nvPr/>
        </p:nvSpPr>
        <p:spPr>
          <a:xfrm>
            <a:off x="0" y="915000"/>
            <a:ext cx="6316994" cy="1409941"/>
          </a:xfrm>
          <a:custGeom>
            <a:pathLst>
              <a:path extrusionOk="0" h="120000" w="120000">
                <a:moveTo>
                  <a:pt x="57507" y="0"/>
                </a:moveTo>
                <a:lnTo>
                  <a:pt x="66385" y="38122"/>
                </a:lnTo>
                <a:lnTo>
                  <a:pt x="87978" y="50961"/>
                </a:lnTo>
                <a:lnTo>
                  <a:pt x="90952" y="71544"/>
                </a:lnTo>
                <a:lnTo>
                  <a:pt x="96211" y="69716"/>
                </a:lnTo>
                <a:lnTo>
                  <a:pt x="99288" y="77405"/>
                </a:lnTo>
                <a:lnTo>
                  <a:pt x="120000" y="120000"/>
                </a:lnTo>
                <a:lnTo>
                  <a:pt x="104509" y="115744"/>
                </a:lnTo>
                <a:lnTo>
                  <a:pt x="0" y="116285"/>
                </a:lnTo>
                <a:lnTo>
                  <a:pt x="0" y="19368"/>
                </a:lnTo>
                <a:lnTo>
                  <a:pt x="27195" y="31727"/>
                </a:lnTo>
                <a:lnTo>
                  <a:pt x="39520" y="20111"/>
                </a:lnTo>
                <a:close/>
              </a:path>
            </a:pathLst>
          </a:custGeom>
          <a:gradFill>
            <a:gsLst>
              <a:gs pos="0">
                <a:srgbClr val="00A1E0"/>
              </a:gs>
              <a:gs pos="41658">
                <a:srgbClr val="18A0F0"/>
              </a:gs>
              <a:gs pos="100000">
                <a:srgbClr val="309FFF"/>
              </a:gs>
            </a:gsLst>
            <a:path path="circle">
              <a:fillToRect b="100%" r="100%"/>
            </a:path>
            <a:tileRect l="-100%" t="-100%"/>
          </a:gra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375" name="Shape 375"/>
          <p:cNvSpPr/>
          <p:nvPr/>
        </p:nvSpPr>
        <p:spPr>
          <a:xfrm flipH="1">
            <a:off x="1297070" y="1035507"/>
            <a:ext cx="1624215" cy="1037007"/>
          </a:xfrm>
          <a:custGeom>
            <a:pathLst>
              <a:path extrusionOk="0" h="120000" w="120000">
                <a:moveTo>
                  <a:pt x="39716" y="26111"/>
                </a:moveTo>
                <a:lnTo>
                  <a:pt x="0" y="0"/>
                </a:lnTo>
                <a:lnTo>
                  <a:pt x="96261" y="120000"/>
                </a:lnTo>
                <a:lnTo>
                  <a:pt x="120000" y="93761"/>
                </a:lnTo>
                <a:lnTo>
                  <a:pt x="39716" y="26111"/>
                </a:lnTo>
                <a:close/>
              </a:path>
            </a:pathLst>
          </a:custGeom>
          <a:solidFill>
            <a:srgbClr val="64CCC9">
              <a:alpha val="41176"/>
            </a:srgbClr>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376" name="Shape 376"/>
          <p:cNvSpPr/>
          <p:nvPr/>
        </p:nvSpPr>
        <p:spPr>
          <a:xfrm flipH="1">
            <a:off x="2908411" y="1367805"/>
            <a:ext cx="647335" cy="199190"/>
          </a:xfrm>
          <a:custGeom>
            <a:pathLst>
              <a:path extrusionOk="0" h="120000" w="120000">
                <a:moveTo>
                  <a:pt x="10188" y="0"/>
                </a:moveTo>
                <a:lnTo>
                  <a:pt x="0" y="5650"/>
                </a:lnTo>
                <a:lnTo>
                  <a:pt x="74811" y="120000"/>
                </a:lnTo>
                <a:lnTo>
                  <a:pt x="120000" y="78111"/>
                </a:lnTo>
                <a:lnTo>
                  <a:pt x="10188" y="0"/>
                </a:lnTo>
                <a:close/>
              </a:path>
            </a:pathLst>
          </a:custGeom>
          <a:solidFill>
            <a:srgbClr val="64CCC9">
              <a:alpha val="41176"/>
            </a:srgbClr>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377" name="Shape 377"/>
          <p:cNvSpPr/>
          <p:nvPr/>
        </p:nvSpPr>
        <p:spPr>
          <a:xfrm flipH="1">
            <a:off x="3232015" y="1464073"/>
            <a:ext cx="1172490" cy="196410"/>
          </a:xfrm>
          <a:custGeom>
            <a:pathLst>
              <a:path extrusionOk="0" h="120000" w="120000">
                <a:moveTo>
                  <a:pt x="48922" y="0"/>
                </a:moveTo>
                <a:lnTo>
                  <a:pt x="0" y="46761"/>
                </a:lnTo>
                <a:lnTo>
                  <a:pt x="95050" y="120000"/>
                </a:lnTo>
                <a:lnTo>
                  <a:pt x="120000" y="77516"/>
                </a:lnTo>
                <a:lnTo>
                  <a:pt x="48922" y="0"/>
                </a:lnTo>
                <a:close/>
              </a:path>
            </a:pathLst>
          </a:custGeom>
          <a:solidFill>
            <a:srgbClr val="64CCC9">
              <a:alpha val="41176"/>
            </a:srgbClr>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378" name="Shape 378"/>
          <p:cNvSpPr/>
          <p:nvPr/>
        </p:nvSpPr>
        <p:spPr>
          <a:xfrm>
            <a:off x="0" y="2389896"/>
            <a:ext cx="12188824" cy="4468103"/>
          </a:xfrm>
          <a:prstGeom prst="rect">
            <a:avLst/>
          </a:prstGeom>
          <a:gradFill>
            <a:gsLst>
              <a:gs pos="0">
                <a:srgbClr val="B2CCA1"/>
              </a:gs>
              <a:gs pos="100000">
                <a:srgbClr val="E3E9CD"/>
              </a:gs>
            </a:gsLst>
            <a:lin ang="5400000" scaled="0"/>
          </a:gradFill>
          <a:ln>
            <a:noFill/>
          </a:ln>
        </p:spPr>
        <p:txBody>
          <a:bodyPr anchorCtr="0" anchor="t" bIns="45700" lIns="22850" rIns="22850" tIns="45700">
            <a:noAutofit/>
          </a:bodyPr>
          <a:lstStyle/>
          <a:p>
            <a:pPr indent="0" lvl="0" marL="0" marR="0" rtl="0" algn="l">
              <a:lnSpc>
                <a:spcPct val="100000"/>
              </a:lnSpc>
              <a:spcBef>
                <a:spcPts val="0"/>
              </a:spcBef>
              <a:buSzPct val="25000"/>
              <a:buNone/>
            </a:pPr>
            <a:r>
              <a:rPr lang="en-US" sz="900">
                <a:solidFill>
                  <a:srgbClr val="000000"/>
                </a:solidFill>
                <a:latin typeface="Calibri"/>
                <a:ea typeface="Calibri"/>
                <a:cs typeface="Calibri"/>
                <a:sym typeface="Calibri"/>
              </a:rPr>
              <a:t> </a:t>
            </a:r>
          </a:p>
        </p:txBody>
      </p:sp>
      <p:sp>
        <p:nvSpPr>
          <p:cNvPr id="379" name="Shape 379"/>
          <p:cNvSpPr/>
          <p:nvPr/>
        </p:nvSpPr>
        <p:spPr>
          <a:xfrm>
            <a:off x="8126525" y="1455105"/>
            <a:ext cx="2489643" cy="1083532"/>
          </a:xfrm>
          <a:custGeom>
            <a:pathLst>
              <a:path extrusionOk="0" h="120000" w="120000">
                <a:moveTo>
                  <a:pt x="700" y="54272"/>
                </a:moveTo>
                <a:lnTo>
                  <a:pt x="58205" y="26333"/>
                </a:lnTo>
                <a:lnTo>
                  <a:pt x="99588" y="37927"/>
                </a:lnTo>
                <a:lnTo>
                  <a:pt x="120000" y="0"/>
                </a:lnTo>
                <a:lnTo>
                  <a:pt x="80433" y="120000"/>
                </a:lnTo>
                <a:lnTo>
                  <a:pt x="0" y="56105"/>
                </a:lnTo>
                <a:lnTo>
                  <a:pt x="700" y="54272"/>
                </a:lnTo>
                <a:close/>
              </a:path>
            </a:pathLst>
          </a:custGeom>
          <a:gradFill>
            <a:gsLst>
              <a:gs pos="0">
                <a:srgbClr val="00A1E0"/>
              </a:gs>
              <a:gs pos="41658">
                <a:srgbClr val="18A0F0"/>
              </a:gs>
              <a:gs pos="100000">
                <a:srgbClr val="309FFF"/>
              </a:gs>
            </a:gsLst>
            <a:path path="circle">
              <a:fillToRect b="100%" r="100%"/>
            </a:path>
            <a:tileRect l="-100%" t="-100%"/>
          </a:gra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380" name="Shape 380"/>
          <p:cNvSpPr/>
          <p:nvPr/>
        </p:nvSpPr>
        <p:spPr>
          <a:xfrm>
            <a:off x="8294535" y="1693763"/>
            <a:ext cx="1213804" cy="462332"/>
          </a:xfrm>
          <a:custGeom>
            <a:pathLst>
              <a:path extrusionOk="0" h="120000" w="120000">
                <a:moveTo>
                  <a:pt x="99377" y="210"/>
                </a:moveTo>
                <a:cubicBezTo>
                  <a:pt x="98705" y="-2907"/>
                  <a:pt x="120000" y="29600"/>
                  <a:pt x="120000" y="29600"/>
                </a:cubicBezTo>
                <a:cubicBezTo>
                  <a:pt x="44111" y="120000"/>
                  <a:pt x="44111" y="120000"/>
                  <a:pt x="44111" y="120000"/>
                </a:cubicBezTo>
                <a:cubicBezTo>
                  <a:pt x="0" y="104414"/>
                  <a:pt x="0" y="104414"/>
                  <a:pt x="0" y="104414"/>
                </a:cubicBezTo>
                <a:cubicBezTo>
                  <a:pt x="50533" y="48747"/>
                  <a:pt x="50533" y="48747"/>
                  <a:pt x="50533" y="48747"/>
                </a:cubicBezTo>
                <a:cubicBezTo>
                  <a:pt x="58983" y="58102"/>
                  <a:pt x="58983" y="58102"/>
                  <a:pt x="58983" y="58102"/>
                </a:cubicBezTo>
                <a:lnTo>
                  <a:pt x="99377" y="210"/>
                </a:lnTo>
                <a:close/>
              </a:path>
            </a:pathLst>
          </a:custGeom>
          <a:solidFill>
            <a:srgbClr val="3BB3DF"/>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381" name="Shape 381"/>
          <p:cNvSpPr/>
          <p:nvPr/>
        </p:nvSpPr>
        <p:spPr>
          <a:xfrm>
            <a:off x="9993756" y="1457173"/>
            <a:ext cx="1430924" cy="467324"/>
          </a:xfrm>
          <a:custGeom>
            <a:pathLst>
              <a:path extrusionOk="0" h="120000" w="120000">
                <a:moveTo>
                  <a:pt x="51850" y="0"/>
                </a:moveTo>
                <a:lnTo>
                  <a:pt x="96938" y="56816"/>
                </a:lnTo>
                <a:lnTo>
                  <a:pt x="120000" y="72211"/>
                </a:lnTo>
                <a:lnTo>
                  <a:pt x="90172" y="101944"/>
                </a:lnTo>
                <a:lnTo>
                  <a:pt x="0" y="120000"/>
                </a:lnTo>
                <a:lnTo>
                  <a:pt x="40405" y="40883"/>
                </a:lnTo>
                <a:lnTo>
                  <a:pt x="51850" y="0"/>
                </a:lnTo>
                <a:close/>
              </a:path>
            </a:pathLst>
          </a:custGeom>
          <a:gradFill>
            <a:gsLst>
              <a:gs pos="0">
                <a:srgbClr val="00A1E0"/>
              </a:gs>
              <a:gs pos="41658">
                <a:srgbClr val="18A0F0"/>
              </a:gs>
              <a:gs pos="100000">
                <a:srgbClr val="309FFF"/>
              </a:gs>
            </a:gsLst>
            <a:path path="circle">
              <a:fillToRect b="100%" r="100%"/>
            </a:path>
            <a:tileRect l="-100%" t="-100%"/>
          </a:gra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382" name="Shape 382"/>
          <p:cNvSpPr/>
          <p:nvPr/>
        </p:nvSpPr>
        <p:spPr>
          <a:xfrm>
            <a:off x="9147967" y="1465508"/>
            <a:ext cx="1675170" cy="1005023"/>
          </a:xfrm>
          <a:custGeom>
            <a:pathLst>
              <a:path extrusionOk="0" h="120000" w="120000">
                <a:moveTo>
                  <a:pt x="104877" y="0"/>
                </a:moveTo>
                <a:lnTo>
                  <a:pt x="73783" y="39511"/>
                </a:lnTo>
                <a:lnTo>
                  <a:pt x="61050" y="42966"/>
                </a:lnTo>
                <a:lnTo>
                  <a:pt x="35366" y="46033"/>
                </a:lnTo>
                <a:lnTo>
                  <a:pt x="0" y="89300"/>
                </a:lnTo>
                <a:lnTo>
                  <a:pt x="58466" y="120000"/>
                </a:lnTo>
                <a:cubicBezTo>
                  <a:pt x="58466" y="120000"/>
                  <a:pt x="58472" y="120000"/>
                  <a:pt x="65200" y="114805"/>
                </a:cubicBezTo>
                <a:cubicBezTo>
                  <a:pt x="71933" y="109616"/>
                  <a:pt x="85394" y="99227"/>
                  <a:pt x="112300" y="78450"/>
                </a:cubicBezTo>
                <a:cubicBezTo>
                  <a:pt x="112300" y="78450"/>
                  <a:pt x="112294" y="78438"/>
                  <a:pt x="104077" y="79455"/>
                </a:cubicBezTo>
                <a:cubicBezTo>
                  <a:pt x="95861" y="80466"/>
                  <a:pt x="79433" y="82505"/>
                  <a:pt x="46583" y="86600"/>
                </a:cubicBezTo>
                <a:cubicBezTo>
                  <a:pt x="46583" y="86600"/>
                  <a:pt x="59338" y="77244"/>
                  <a:pt x="72205" y="67850"/>
                </a:cubicBezTo>
                <a:cubicBezTo>
                  <a:pt x="85072" y="58461"/>
                  <a:pt x="98044" y="49033"/>
                  <a:pt x="98483" y="48888"/>
                </a:cubicBezTo>
                <a:lnTo>
                  <a:pt x="98655" y="48888"/>
                </a:lnTo>
                <a:lnTo>
                  <a:pt x="120000" y="29611"/>
                </a:lnTo>
                <a:lnTo>
                  <a:pt x="104877" y="0"/>
                </a:lnTo>
                <a:close/>
              </a:path>
            </a:pathLst>
          </a:custGeom>
          <a:solidFill>
            <a:srgbClr val="3BB3DF"/>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383" name="Shape 383"/>
          <p:cNvSpPr/>
          <p:nvPr/>
        </p:nvSpPr>
        <p:spPr>
          <a:xfrm>
            <a:off x="10817128" y="1713989"/>
            <a:ext cx="1371695" cy="911207"/>
          </a:xfrm>
          <a:custGeom>
            <a:pathLst>
              <a:path extrusionOk="0" h="120000" w="120000">
                <a:moveTo>
                  <a:pt x="0" y="0"/>
                </a:moveTo>
                <a:lnTo>
                  <a:pt x="53149" y="3212"/>
                </a:lnTo>
                <a:lnTo>
                  <a:pt x="74859" y="14922"/>
                </a:lnTo>
                <a:lnTo>
                  <a:pt x="119999" y="33413"/>
                </a:lnTo>
                <a:lnTo>
                  <a:pt x="119999" y="120000"/>
                </a:lnTo>
                <a:lnTo>
                  <a:pt x="6339" y="78920"/>
                </a:lnTo>
                <a:lnTo>
                  <a:pt x="74132" y="28538"/>
                </a:lnTo>
                <a:close/>
              </a:path>
            </a:pathLst>
          </a:custGeom>
          <a:solidFill>
            <a:srgbClr val="3BB3DF"/>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384" name="Shape 384"/>
          <p:cNvSpPr/>
          <p:nvPr/>
        </p:nvSpPr>
        <p:spPr>
          <a:xfrm>
            <a:off x="9709864" y="2095590"/>
            <a:ext cx="1044028" cy="446492"/>
          </a:xfrm>
          <a:custGeom>
            <a:pathLst>
              <a:path extrusionOk="0" h="120000" w="120000">
                <a:moveTo>
                  <a:pt x="107994" y="68833"/>
                </a:moveTo>
                <a:lnTo>
                  <a:pt x="98633" y="36750"/>
                </a:lnTo>
                <a:lnTo>
                  <a:pt x="120000" y="0"/>
                </a:lnTo>
                <a:lnTo>
                  <a:pt x="55072" y="33338"/>
                </a:lnTo>
                <a:lnTo>
                  <a:pt x="0" y="88816"/>
                </a:lnTo>
                <a:lnTo>
                  <a:pt x="67255" y="120000"/>
                </a:lnTo>
                <a:lnTo>
                  <a:pt x="107994" y="68833"/>
                </a:lnTo>
                <a:close/>
              </a:path>
            </a:pathLst>
          </a:custGeom>
          <a:solidFill>
            <a:srgbClr val="3BB3DF"/>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385" name="Shape 385"/>
          <p:cNvSpPr/>
          <p:nvPr/>
        </p:nvSpPr>
        <p:spPr>
          <a:xfrm>
            <a:off x="9543813" y="2114883"/>
            <a:ext cx="2645011" cy="678762"/>
          </a:xfrm>
          <a:custGeom>
            <a:pathLst>
              <a:path extrusionOk="0" h="120000" w="120000">
                <a:moveTo>
                  <a:pt x="53777" y="0"/>
                </a:moveTo>
                <a:lnTo>
                  <a:pt x="120000" y="79056"/>
                </a:lnTo>
                <a:lnTo>
                  <a:pt x="120000" y="119912"/>
                </a:lnTo>
                <a:lnTo>
                  <a:pt x="51796" y="112078"/>
                </a:lnTo>
                <a:lnTo>
                  <a:pt x="0" y="119999"/>
                </a:lnTo>
                <a:lnTo>
                  <a:pt x="24761" y="42640"/>
                </a:lnTo>
                <a:close/>
              </a:path>
            </a:pathLst>
          </a:custGeom>
          <a:gradFill>
            <a:gsLst>
              <a:gs pos="0">
                <a:srgbClr val="00A1E0"/>
              </a:gs>
              <a:gs pos="41658">
                <a:srgbClr val="18A0F0"/>
              </a:gs>
              <a:gs pos="100000">
                <a:srgbClr val="309FFF"/>
              </a:gs>
            </a:gsLst>
            <a:path path="circle">
              <a:fillToRect b="100%" r="100%"/>
            </a:path>
            <a:tileRect l="-100%" t="-100%"/>
          </a:gra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386" name="Shape 386"/>
          <p:cNvSpPr/>
          <p:nvPr/>
        </p:nvSpPr>
        <p:spPr>
          <a:xfrm>
            <a:off x="950862" y="1287557"/>
            <a:ext cx="10641019" cy="1768610"/>
          </a:xfrm>
          <a:custGeom>
            <a:pathLst>
              <a:path extrusionOk="0" h="120000" w="120000">
                <a:moveTo>
                  <a:pt x="40961" y="0"/>
                </a:moveTo>
                <a:lnTo>
                  <a:pt x="29927" y="34877"/>
                </a:lnTo>
                <a:lnTo>
                  <a:pt x="25077" y="28211"/>
                </a:lnTo>
                <a:lnTo>
                  <a:pt x="16138" y="28400"/>
                </a:lnTo>
                <a:lnTo>
                  <a:pt x="0" y="60466"/>
                </a:lnTo>
                <a:lnTo>
                  <a:pt x="4827" y="90455"/>
                </a:lnTo>
                <a:lnTo>
                  <a:pt x="31016" y="85366"/>
                </a:lnTo>
                <a:lnTo>
                  <a:pt x="37683" y="90738"/>
                </a:lnTo>
                <a:lnTo>
                  <a:pt x="54138" y="84827"/>
                </a:lnTo>
                <a:lnTo>
                  <a:pt x="63150" y="90344"/>
                </a:lnTo>
                <a:lnTo>
                  <a:pt x="61827" y="103616"/>
                </a:lnTo>
                <a:lnTo>
                  <a:pt x="72338" y="101750"/>
                </a:lnTo>
                <a:lnTo>
                  <a:pt x="72138" y="88827"/>
                </a:lnTo>
                <a:lnTo>
                  <a:pt x="104972" y="120000"/>
                </a:lnTo>
                <a:lnTo>
                  <a:pt x="111755" y="103255"/>
                </a:lnTo>
                <a:lnTo>
                  <a:pt x="120000" y="99605"/>
                </a:lnTo>
                <a:lnTo>
                  <a:pt x="104022" y="76116"/>
                </a:lnTo>
                <a:lnTo>
                  <a:pt x="104000" y="76094"/>
                </a:lnTo>
                <a:lnTo>
                  <a:pt x="104083" y="74933"/>
                </a:lnTo>
                <a:lnTo>
                  <a:pt x="101005" y="72783"/>
                </a:lnTo>
                <a:lnTo>
                  <a:pt x="99555" y="71177"/>
                </a:lnTo>
                <a:lnTo>
                  <a:pt x="98355" y="65538"/>
                </a:lnTo>
                <a:lnTo>
                  <a:pt x="94366" y="63655"/>
                </a:lnTo>
                <a:lnTo>
                  <a:pt x="92177" y="57061"/>
                </a:lnTo>
                <a:lnTo>
                  <a:pt x="78261" y="34377"/>
                </a:lnTo>
                <a:lnTo>
                  <a:pt x="74250" y="47755"/>
                </a:lnTo>
                <a:lnTo>
                  <a:pt x="68105" y="39711"/>
                </a:lnTo>
                <a:lnTo>
                  <a:pt x="67988" y="41622"/>
                </a:lnTo>
                <a:lnTo>
                  <a:pt x="64627" y="75472"/>
                </a:lnTo>
                <a:lnTo>
                  <a:pt x="51361" y="34244"/>
                </a:lnTo>
                <a:lnTo>
                  <a:pt x="49372" y="36127"/>
                </a:lnTo>
                <a:lnTo>
                  <a:pt x="40961" y="0"/>
                </a:lnTo>
                <a:close/>
              </a:path>
            </a:pathLst>
          </a:custGeom>
          <a:gradFill>
            <a:gsLst>
              <a:gs pos="0">
                <a:srgbClr val="83BF00"/>
              </a:gs>
              <a:gs pos="100000">
                <a:srgbClr val="83BF00"/>
              </a:gs>
            </a:gsLst>
            <a:path path="circle">
              <a:fillToRect b="100%" r="100%"/>
            </a:path>
            <a:tileRect l="-100%" t="-100%"/>
          </a:gra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387" name="Shape 387"/>
          <p:cNvSpPr/>
          <p:nvPr/>
        </p:nvSpPr>
        <p:spPr>
          <a:xfrm>
            <a:off x="1518065" y="1703291"/>
            <a:ext cx="1655808" cy="462930"/>
          </a:xfrm>
          <a:custGeom>
            <a:pathLst>
              <a:path extrusionOk="0" h="120000" w="120000">
                <a:moveTo>
                  <a:pt x="81016" y="53644"/>
                </a:moveTo>
                <a:lnTo>
                  <a:pt x="102833" y="37133"/>
                </a:lnTo>
                <a:lnTo>
                  <a:pt x="120000" y="322"/>
                </a:lnTo>
                <a:lnTo>
                  <a:pt x="61266" y="0"/>
                </a:lnTo>
                <a:lnTo>
                  <a:pt x="0" y="76833"/>
                </a:lnTo>
                <a:lnTo>
                  <a:pt x="10577" y="120000"/>
                </a:lnTo>
                <a:lnTo>
                  <a:pt x="81016" y="53644"/>
                </a:lnTo>
                <a:close/>
              </a:path>
            </a:pathLst>
          </a:custGeom>
          <a:solidFill>
            <a:srgbClr val="9CD036"/>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388" name="Shape 388"/>
          <p:cNvSpPr/>
          <p:nvPr/>
        </p:nvSpPr>
        <p:spPr>
          <a:xfrm>
            <a:off x="2463717" y="1289550"/>
            <a:ext cx="3044051" cy="1335567"/>
          </a:xfrm>
          <a:custGeom>
            <a:pathLst>
              <a:path extrusionOk="0" h="120000" w="120000">
                <a:moveTo>
                  <a:pt x="43238" y="111966"/>
                </a:moveTo>
                <a:lnTo>
                  <a:pt x="69994" y="120000"/>
                </a:lnTo>
                <a:lnTo>
                  <a:pt x="120000" y="45438"/>
                </a:lnTo>
                <a:lnTo>
                  <a:pt x="101044" y="50427"/>
                </a:lnTo>
                <a:lnTo>
                  <a:pt x="82194" y="0"/>
                </a:lnTo>
                <a:lnTo>
                  <a:pt x="0" y="98127"/>
                </a:lnTo>
                <a:lnTo>
                  <a:pt x="43238" y="111966"/>
                </a:lnTo>
                <a:close/>
              </a:path>
            </a:pathLst>
          </a:custGeom>
          <a:solidFill>
            <a:srgbClr val="9CD036"/>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389" name="Shape 389"/>
          <p:cNvSpPr/>
          <p:nvPr/>
        </p:nvSpPr>
        <p:spPr>
          <a:xfrm>
            <a:off x="0" y="1461495"/>
            <a:ext cx="4132671" cy="1644063"/>
          </a:xfrm>
          <a:custGeom>
            <a:pathLst>
              <a:path extrusionOk="0" h="120000" w="120000">
                <a:moveTo>
                  <a:pt x="30548" y="0"/>
                </a:moveTo>
                <a:lnTo>
                  <a:pt x="38081" y="16894"/>
                </a:lnTo>
                <a:lnTo>
                  <a:pt x="57165" y="63783"/>
                </a:lnTo>
                <a:lnTo>
                  <a:pt x="80136" y="64805"/>
                </a:lnTo>
                <a:lnTo>
                  <a:pt x="110695" y="82985"/>
                </a:lnTo>
                <a:lnTo>
                  <a:pt x="120000" y="111044"/>
                </a:lnTo>
                <a:lnTo>
                  <a:pt x="112700" y="119999"/>
                </a:lnTo>
                <a:lnTo>
                  <a:pt x="83727" y="110261"/>
                </a:lnTo>
                <a:lnTo>
                  <a:pt x="69808" y="111133"/>
                </a:lnTo>
                <a:lnTo>
                  <a:pt x="53938" y="101449"/>
                </a:lnTo>
                <a:lnTo>
                  <a:pt x="53539" y="101811"/>
                </a:lnTo>
                <a:lnTo>
                  <a:pt x="0" y="99692"/>
                </a:lnTo>
                <a:lnTo>
                  <a:pt x="0" y="41031"/>
                </a:lnTo>
                <a:lnTo>
                  <a:pt x="30548" y="0"/>
                </a:lnTo>
                <a:close/>
              </a:path>
            </a:pathLst>
          </a:custGeom>
          <a:solidFill>
            <a:srgbClr val="00B2A9"/>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390" name="Shape 390"/>
          <p:cNvSpPr/>
          <p:nvPr/>
        </p:nvSpPr>
        <p:spPr>
          <a:xfrm>
            <a:off x="0" y="2043377"/>
            <a:ext cx="1669363" cy="566785"/>
          </a:xfrm>
          <a:custGeom>
            <a:pathLst>
              <a:path extrusionOk="0" h="120000" w="120000">
                <a:moveTo>
                  <a:pt x="101175" y="0"/>
                </a:moveTo>
                <a:lnTo>
                  <a:pt x="120000" y="22063"/>
                </a:lnTo>
                <a:lnTo>
                  <a:pt x="0" y="120000"/>
                </a:lnTo>
                <a:lnTo>
                  <a:pt x="0" y="29924"/>
                </a:lnTo>
                <a:close/>
              </a:path>
            </a:pathLst>
          </a:custGeom>
          <a:solidFill>
            <a:srgbClr val="64CCC9"/>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u="sng">
              <a:solidFill>
                <a:schemeClr val="dk1"/>
              </a:solidFill>
              <a:latin typeface="Arial"/>
              <a:ea typeface="Arial"/>
              <a:cs typeface="Arial"/>
              <a:sym typeface="Arial"/>
            </a:endParaRPr>
          </a:p>
        </p:txBody>
      </p:sp>
      <p:sp>
        <p:nvSpPr>
          <p:cNvPr id="391" name="Shape 391"/>
          <p:cNvSpPr/>
          <p:nvPr/>
        </p:nvSpPr>
        <p:spPr>
          <a:xfrm>
            <a:off x="5094983" y="1794225"/>
            <a:ext cx="5207579" cy="1276268"/>
          </a:xfrm>
          <a:custGeom>
            <a:pathLst>
              <a:path extrusionOk="0" h="120000" w="120000">
                <a:moveTo>
                  <a:pt x="0" y="84416"/>
                </a:moveTo>
                <a:lnTo>
                  <a:pt x="30994" y="95644"/>
                </a:lnTo>
                <a:lnTo>
                  <a:pt x="52261" y="93083"/>
                </a:lnTo>
                <a:lnTo>
                  <a:pt x="120000" y="120000"/>
                </a:lnTo>
                <a:lnTo>
                  <a:pt x="114322" y="83361"/>
                </a:lnTo>
                <a:lnTo>
                  <a:pt x="95305" y="59450"/>
                </a:lnTo>
                <a:lnTo>
                  <a:pt x="95605" y="41311"/>
                </a:lnTo>
                <a:lnTo>
                  <a:pt x="80194" y="39255"/>
                </a:lnTo>
                <a:lnTo>
                  <a:pt x="58694" y="72450"/>
                </a:lnTo>
                <a:lnTo>
                  <a:pt x="70972" y="17633"/>
                </a:lnTo>
                <a:lnTo>
                  <a:pt x="64422" y="0"/>
                </a:lnTo>
                <a:lnTo>
                  <a:pt x="50666" y="28200"/>
                </a:lnTo>
                <a:lnTo>
                  <a:pt x="43700" y="7400"/>
                </a:lnTo>
                <a:lnTo>
                  <a:pt x="0" y="84416"/>
                </a:lnTo>
                <a:close/>
              </a:path>
            </a:pathLst>
          </a:custGeom>
          <a:solidFill>
            <a:srgbClr val="9CD036"/>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392" name="Shape 392"/>
          <p:cNvSpPr/>
          <p:nvPr/>
        </p:nvSpPr>
        <p:spPr>
          <a:xfrm>
            <a:off x="1592308" y="2338130"/>
            <a:ext cx="1207981" cy="519942"/>
          </a:xfrm>
          <a:custGeom>
            <a:pathLst>
              <a:path extrusionOk="0" h="120000" w="120000">
                <a:moveTo>
                  <a:pt x="26550" y="118750"/>
                </a:moveTo>
                <a:lnTo>
                  <a:pt x="120000" y="54727"/>
                </a:lnTo>
                <a:lnTo>
                  <a:pt x="115594" y="1861"/>
                </a:lnTo>
                <a:lnTo>
                  <a:pt x="38255" y="0"/>
                </a:lnTo>
                <a:lnTo>
                  <a:pt x="35711" y="36594"/>
                </a:lnTo>
                <a:lnTo>
                  <a:pt x="0" y="120000"/>
                </a:lnTo>
                <a:lnTo>
                  <a:pt x="26550" y="118750"/>
                </a:lnTo>
                <a:close/>
              </a:path>
            </a:pathLst>
          </a:custGeom>
          <a:solidFill>
            <a:srgbClr val="64CCC9">
              <a:alpha val="59607"/>
            </a:srgbClr>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393" name="Shape 393"/>
          <p:cNvSpPr/>
          <p:nvPr/>
        </p:nvSpPr>
        <p:spPr>
          <a:xfrm>
            <a:off x="2885761" y="2756243"/>
            <a:ext cx="1015870" cy="348333"/>
          </a:xfrm>
          <a:custGeom>
            <a:pathLst>
              <a:path extrusionOk="0" h="120000" w="120000">
                <a:moveTo>
                  <a:pt x="117500" y="120000"/>
                </a:moveTo>
                <a:lnTo>
                  <a:pt x="120000" y="61844"/>
                </a:lnTo>
                <a:lnTo>
                  <a:pt x="18733" y="0"/>
                </a:lnTo>
                <a:lnTo>
                  <a:pt x="0" y="77127"/>
                </a:lnTo>
                <a:lnTo>
                  <a:pt x="117500" y="120000"/>
                </a:lnTo>
                <a:close/>
              </a:path>
            </a:pathLst>
          </a:custGeom>
          <a:solidFill>
            <a:srgbClr val="64CCC9">
              <a:alpha val="59607"/>
            </a:srgbClr>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394" name="Shape 394"/>
          <p:cNvSpPr/>
          <p:nvPr/>
        </p:nvSpPr>
        <p:spPr>
          <a:xfrm>
            <a:off x="4975500" y="1780723"/>
            <a:ext cx="603171" cy="708024"/>
          </a:xfrm>
          <a:custGeom>
            <a:pathLst>
              <a:path extrusionOk="0" h="120000" w="120000">
                <a:moveTo>
                  <a:pt x="54950" y="106211"/>
                </a:moveTo>
                <a:lnTo>
                  <a:pt x="120000" y="41177"/>
                </a:lnTo>
                <a:lnTo>
                  <a:pt x="93311" y="0"/>
                </a:lnTo>
                <a:lnTo>
                  <a:pt x="0" y="120000"/>
                </a:lnTo>
                <a:lnTo>
                  <a:pt x="54950" y="106211"/>
                </a:lnTo>
                <a:close/>
              </a:path>
            </a:pathLst>
          </a:custGeom>
          <a:solidFill>
            <a:srgbClr val="9CD036"/>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395" name="Shape 395"/>
          <p:cNvSpPr/>
          <p:nvPr/>
        </p:nvSpPr>
        <p:spPr>
          <a:xfrm>
            <a:off x="2409781" y="2628642"/>
            <a:ext cx="496231" cy="366737"/>
          </a:xfrm>
          <a:custGeom>
            <a:pathLst>
              <a:path extrusionOk="0" h="120000" w="120000">
                <a:moveTo>
                  <a:pt x="110044" y="112177"/>
                </a:moveTo>
                <a:lnTo>
                  <a:pt x="120000" y="40672"/>
                </a:lnTo>
                <a:lnTo>
                  <a:pt x="97550" y="0"/>
                </a:lnTo>
                <a:lnTo>
                  <a:pt x="0" y="120000"/>
                </a:lnTo>
                <a:lnTo>
                  <a:pt x="110044" y="112177"/>
                </a:lnTo>
                <a:close/>
              </a:path>
            </a:pathLst>
          </a:custGeom>
          <a:solidFill>
            <a:srgbClr val="64CCC9">
              <a:alpha val="59607"/>
            </a:srgbClr>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pic>
        <p:nvPicPr>
          <p:cNvPr id="396" name="Shape 396"/>
          <p:cNvPicPr preferRelativeResize="0"/>
          <p:nvPr/>
        </p:nvPicPr>
        <p:blipFill rotWithShape="1">
          <a:blip r:embed="rId3">
            <a:alphaModFix amt="37000"/>
          </a:blip>
          <a:srcRect b="0" l="0" r="0" t="0"/>
          <a:stretch/>
        </p:blipFill>
        <p:spPr>
          <a:xfrm>
            <a:off x="4840576" y="5804551"/>
            <a:ext cx="735184" cy="144980"/>
          </a:xfrm>
          <a:prstGeom prst="rect">
            <a:avLst/>
          </a:prstGeom>
          <a:noFill/>
          <a:ln>
            <a:noFill/>
          </a:ln>
        </p:spPr>
      </p:pic>
      <p:pic>
        <p:nvPicPr>
          <p:cNvPr id="397" name="Shape 397"/>
          <p:cNvPicPr preferRelativeResize="0"/>
          <p:nvPr/>
        </p:nvPicPr>
        <p:blipFill rotWithShape="1">
          <a:blip r:embed="rId3">
            <a:alphaModFix amt="37000"/>
          </a:blip>
          <a:srcRect b="0" l="0" r="0" t="0"/>
          <a:stretch/>
        </p:blipFill>
        <p:spPr>
          <a:xfrm>
            <a:off x="7541438" y="5804551"/>
            <a:ext cx="735184" cy="144980"/>
          </a:xfrm>
          <a:prstGeom prst="rect">
            <a:avLst/>
          </a:prstGeom>
          <a:noFill/>
          <a:ln>
            <a:noFill/>
          </a:ln>
        </p:spPr>
      </p:pic>
      <p:grpSp>
        <p:nvGrpSpPr>
          <p:cNvPr id="398" name="Shape 398"/>
          <p:cNvGrpSpPr/>
          <p:nvPr/>
        </p:nvGrpSpPr>
        <p:grpSpPr>
          <a:xfrm flipH="1">
            <a:off x="2661979" y="1608780"/>
            <a:ext cx="165726" cy="183380"/>
            <a:chOff x="0" y="0"/>
            <a:chExt cx="331537" cy="366855"/>
          </a:xfrm>
        </p:grpSpPr>
        <p:sp>
          <p:nvSpPr>
            <p:cNvPr id="399" name="Shape 399"/>
            <p:cNvSpPr/>
            <p:nvPr/>
          </p:nvSpPr>
          <p:spPr>
            <a:xfrm>
              <a:off x="142411" y="290292"/>
              <a:ext cx="43750" cy="76562"/>
            </a:xfrm>
            <a:prstGeom prst="rect">
              <a:avLst/>
            </a:prstGeom>
            <a:solidFill>
              <a:srgbClr val="5D3E16"/>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400" name="Shape 400"/>
            <p:cNvSpPr/>
            <p:nvPr/>
          </p:nvSpPr>
          <p:spPr>
            <a:xfrm>
              <a:off x="0" y="0"/>
              <a:ext cx="331536" cy="316954"/>
            </a:xfrm>
            <a:custGeom>
              <a:pathLst>
                <a:path extrusionOk="0" h="120000" w="120000">
                  <a:moveTo>
                    <a:pt x="0" y="120000"/>
                  </a:moveTo>
                  <a:lnTo>
                    <a:pt x="58888" y="0"/>
                  </a:lnTo>
                  <a:lnTo>
                    <a:pt x="120000" y="120000"/>
                  </a:lnTo>
                  <a:lnTo>
                    <a:pt x="0" y="120000"/>
                  </a:lnTo>
                  <a:close/>
                </a:path>
              </a:pathLst>
            </a:custGeom>
            <a:solidFill>
              <a:srgbClr val="0F9948"/>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401" name="Shape 401"/>
            <p:cNvSpPr/>
            <p:nvPr/>
          </p:nvSpPr>
          <p:spPr>
            <a:xfrm>
              <a:off x="162691" y="0"/>
              <a:ext cx="168845" cy="316954"/>
            </a:xfrm>
            <a:custGeom>
              <a:pathLst>
                <a:path extrusionOk="0" h="120000" w="120000">
                  <a:moveTo>
                    <a:pt x="0" y="0"/>
                  </a:moveTo>
                  <a:lnTo>
                    <a:pt x="120000" y="120000"/>
                  </a:lnTo>
                  <a:lnTo>
                    <a:pt x="0" y="120000"/>
                  </a:lnTo>
                  <a:lnTo>
                    <a:pt x="0" y="0"/>
                  </a:lnTo>
                  <a:close/>
                </a:path>
              </a:pathLst>
            </a:custGeom>
            <a:solidFill>
              <a:srgbClr val="76C05C"/>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402" name="Shape 402"/>
            <p:cNvSpPr/>
            <p:nvPr/>
          </p:nvSpPr>
          <p:spPr>
            <a:xfrm>
              <a:off x="139221" y="0"/>
              <a:ext cx="46939" cy="45117"/>
            </a:xfrm>
            <a:custGeom>
              <a:pathLst>
                <a:path extrusionOk="0" h="120000" w="120000">
                  <a:moveTo>
                    <a:pt x="0" y="120000"/>
                  </a:moveTo>
                  <a:lnTo>
                    <a:pt x="60000" y="0"/>
                  </a:lnTo>
                  <a:lnTo>
                    <a:pt x="120000" y="120000"/>
                  </a:lnTo>
                  <a:lnTo>
                    <a:pt x="0" y="120000"/>
                  </a:lnTo>
                  <a:close/>
                </a:path>
              </a:pathLst>
            </a:custGeom>
            <a:solidFill>
              <a:srgbClr val="76C05C"/>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403" name="Shape 403"/>
            <p:cNvSpPr/>
            <p:nvPr/>
          </p:nvSpPr>
          <p:spPr>
            <a:xfrm>
              <a:off x="162691" y="0"/>
              <a:ext cx="23470" cy="45117"/>
            </a:xfrm>
            <a:custGeom>
              <a:pathLst>
                <a:path extrusionOk="0" h="120000" w="120000">
                  <a:moveTo>
                    <a:pt x="120000" y="120000"/>
                  </a:moveTo>
                  <a:lnTo>
                    <a:pt x="0" y="120000"/>
                  </a:lnTo>
                  <a:lnTo>
                    <a:pt x="120000" y="120000"/>
                  </a:lnTo>
                  <a:close/>
                </a:path>
              </a:pathLst>
            </a:custGeom>
            <a:solidFill>
              <a:srgbClr val="91CD7D"/>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404" name="Shape 404"/>
            <p:cNvSpPr/>
            <p:nvPr/>
          </p:nvSpPr>
          <p:spPr>
            <a:xfrm>
              <a:off x="162691" y="0"/>
              <a:ext cx="23470" cy="45117"/>
            </a:xfrm>
            <a:custGeom>
              <a:pathLst>
                <a:path extrusionOk="0" h="120000" w="120000">
                  <a:moveTo>
                    <a:pt x="0" y="0"/>
                  </a:moveTo>
                  <a:lnTo>
                    <a:pt x="0" y="120000"/>
                  </a:lnTo>
                  <a:lnTo>
                    <a:pt x="120000" y="120000"/>
                  </a:lnTo>
                  <a:lnTo>
                    <a:pt x="0" y="0"/>
                  </a:lnTo>
                  <a:close/>
                </a:path>
              </a:pathLst>
            </a:custGeom>
            <a:solidFill>
              <a:srgbClr val="91CD7D"/>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grpSp>
        <p:nvGrpSpPr>
          <p:cNvPr id="405" name="Shape 405"/>
          <p:cNvGrpSpPr/>
          <p:nvPr/>
        </p:nvGrpSpPr>
        <p:grpSpPr>
          <a:xfrm>
            <a:off x="11304329" y="2286589"/>
            <a:ext cx="766297" cy="1158566"/>
            <a:chOff x="-2" y="-1"/>
            <a:chExt cx="865333" cy="1308299"/>
          </a:xfrm>
        </p:grpSpPr>
        <p:pic>
          <p:nvPicPr>
            <p:cNvPr id="406" name="Shape 406"/>
            <p:cNvPicPr preferRelativeResize="0"/>
            <p:nvPr/>
          </p:nvPicPr>
          <p:blipFill rotWithShape="1">
            <a:blip r:embed="rId4">
              <a:alphaModFix/>
            </a:blip>
            <a:srcRect b="0" l="0" r="0" t="0"/>
            <a:stretch/>
          </p:blipFill>
          <p:spPr>
            <a:xfrm rot="10800000">
              <a:off x="362659" y="1119861"/>
              <a:ext cx="140010" cy="188437"/>
            </a:xfrm>
            <a:prstGeom prst="rect">
              <a:avLst/>
            </a:prstGeom>
            <a:noFill/>
            <a:ln>
              <a:noFill/>
            </a:ln>
            <a:effectLst>
              <a:outerShdw blurRad="711200" rotWithShape="0">
                <a:srgbClr val="000000">
                  <a:alpha val="74901"/>
                </a:srgbClr>
              </a:outerShdw>
            </a:effectLst>
          </p:spPr>
        </p:pic>
        <p:grpSp>
          <p:nvGrpSpPr>
            <p:cNvPr id="407" name="Shape 407"/>
            <p:cNvGrpSpPr/>
            <p:nvPr/>
          </p:nvGrpSpPr>
          <p:grpSpPr>
            <a:xfrm>
              <a:off x="-2" y="-1"/>
              <a:ext cx="865333" cy="1127458"/>
              <a:chOff x="0" y="0"/>
              <a:chExt cx="865332" cy="1127457"/>
            </a:xfrm>
          </p:grpSpPr>
          <p:sp>
            <p:nvSpPr>
              <p:cNvPr id="408" name="Shape 408"/>
              <p:cNvSpPr/>
              <p:nvPr/>
            </p:nvSpPr>
            <p:spPr>
              <a:xfrm>
                <a:off x="0" y="0"/>
                <a:ext cx="432667" cy="1127457"/>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409" name="Shape 409"/>
              <p:cNvSpPr/>
              <p:nvPr/>
            </p:nvSpPr>
            <p:spPr>
              <a:xfrm>
                <a:off x="432664" y="0"/>
                <a:ext cx="432666" cy="1127457"/>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0F9948"/>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grpSp>
      <p:grpSp>
        <p:nvGrpSpPr>
          <p:cNvPr id="410" name="Shape 410"/>
          <p:cNvGrpSpPr/>
          <p:nvPr/>
        </p:nvGrpSpPr>
        <p:grpSpPr>
          <a:xfrm>
            <a:off x="3386452" y="1446086"/>
            <a:ext cx="6357762" cy="4446213"/>
            <a:chOff x="-1201834" y="5329"/>
            <a:chExt cx="12718834" cy="8894739"/>
          </a:xfrm>
        </p:grpSpPr>
        <p:sp>
          <p:nvSpPr>
            <p:cNvPr id="411" name="Shape 411"/>
            <p:cNvSpPr/>
            <p:nvPr/>
          </p:nvSpPr>
          <p:spPr>
            <a:xfrm>
              <a:off x="7530653" y="7172185"/>
              <a:ext cx="729581" cy="1667895"/>
            </a:xfrm>
            <a:custGeom>
              <a:pathLst>
                <a:path extrusionOk="0" h="120000" w="120000">
                  <a:moveTo>
                    <a:pt x="0" y="120000"/>
                  </a:moveTo>
                  <a:lnTo>
                    <a:pt x="120000" y="120000"/>
                  </a:lnTo>
                  <a:lnTo>
                    <a:pt x="120000" y="0"/>
                  </a:lnTo>
                  <a:lnTo>
                    <a:pt x="0" y="0"/>
                  </a:lnTo>
                  <a:cubicBezTo>
                    <a:pt x="0" y="0"/>
                    <a:pt x="0" y="120000"/>
                    <a:pt x="0" y="120000"/>
                  </a:cubicBezTo>
                  <a:close/>
                </a:path>
              </a:pathLst>
            </a:custGeom>
            <a:solidFill>
              <a:srgbClr val="4A3116"/>
            </a:solidFill>
            <a:ln>
              <a:noFill/>
            </a:ln>
          </p:spPr>
          <p:txBody>
            <a:bodyPr anchorCtr="0" anchor="ctr" bIns="19025" lIns="19025" rIns="19025" tIns="19025">
              <a:noAutofit/>
            </a:bodyPr>
            <a:lstStyle/>
            <a:p>
              <a:pPr indent="0" lvl="0" marL="0" marR="0" rtl="0" algn="l">
                <a:lnSpc>
                  <a:spcPct val="100000"/>
                </a:lnSpc>
                <a:spcBef>
                  <a:spcPts val="0"/>
                </a:spcBef>
                <a:buNone/>
              </a:pPr>
              <a:r>
                <a:t/>
              </a:r>
              <a:endParaRPr sz="1500">
                <a:solidFill>
                  <a:schemeClr val="dk1"/>
                </a:solidFill>
                <a:latin typeface="Arial"/>
                <a:ea typeface="Arial"/>
                <a:cs typeface="Arial"/>
                <a:sym typeface="Arial"/>
              </a:endParaRPr>
            </a:p>
          </p:txBody>
        </p:sp>
        <p:sp>
          <p:nvSpPr>
            <p:cNvPr id="412" name="Shape 412"/>
            <p:cNvSpPr/>
            <p:nvPr/>
          </p:nvSpPr>
          <p:spPr>
            <a:xfrm>
              <a:off x="2076631" y="7202843"/>
              <a:ext cx="747740" cy="1637238"/>
            </a:xfrm>
            <a:custGeom>
              <a:pathLst>
                <a:path extrusionOk="0" h="120000" w="120000">
                  <a:moveTo>
                    <a:pt x="119938" y="0"/>
                  </a:moveTo>
                  <a:lnTo>
                    <a:pt x="0" y="4927"/>
                  </a:lnTo>
                  <a:lnTo>
                    <a:pt x="2916" y="7661"/>
                  </a:lnTo>
                  <a:lnTo>
                    <a:pt x="2916" y="120000"/>
                  </a:lnTo>
                  <a:lnTo>
                    <a:pt x="120000" y="120000"/>
                  </a:lnTo>
                  <a:lnTo>
                    <a:pt x="120000" y="0"/>
                  </a:lnTo>
                  <a:cubicBezTo>
                    <a:pt x="120000" y="0"/>
                    <a:pt x="119938" y="0"/>
                    <a:pt x="119938" y="0"/>
                  </a:cubicBezTo>
                  <a:close/>
                </a:path>
              </a:pathLst>
            </a:custGeom>
            <a:solidFill>
              <a:srgbClr val="4A3116"/>
            </a:solidFill>
            <a:ln>
              <a:noFill/>
            </a:ln>
          </p:spPr>
          <p:txBody>
            <a:bodyPr anchorCtr="0" anchor="ctr" bIns="19025" lIns="19025" rIns="19025" tIns="19025">
              <a:noAutofit/>
            </a:bodyPr>
            <a:lstStyle/>
            <a:p>
              <a:pPr indent="0" lvl="0" marL="0" marR="0" rtl="0" algn="l">
                <a:lnSpc>
                  <a:spcPct val="100000"/>
                </a:lnSpc>
                <a:spcBef>
                  <a:spcPts val="0"/>
                </a:spcBef>
                <a:buNone/>
              </a:pPr>
              <a:r>
                <a:t/>
              </a:r>
              <a:endParaRPr sz="1500">
                <a:solidFill>
                  <a:schemeClr val="dk1"/>
                </a:solidFill>
                <a:latin typeface="Arial"/>
                <a:ea typeface="Arial"/>
                <a:cs typeface="Arial"/>
                <a:sym typeface="Arial"/>
              </a:endParaRPr>
            </a:p>
          </p:txBody>
        </p:sp>
        <p:sp>
          <p:nvSpPr>
            <p:cNvPr id="413" name="Shape 413"/>
            <p:cNvSpPr/>
            <p:nvPr/>
          </p:nvSpPr>
          <p:spPr>
            <a:xfrm>
              <a:off x="-1201834" y="5329"/>
              <a:ext cx="12718834" cy="5657015"/>
            </a:xfrm>
            <a:custGeom>
              <a:pathLst>
                <a:path extrusionOk="0" h="120000" w="120000">
                  <a:moveTo>
                    <a:pt x="119904" y="50517"/>
                  </a:moveTo>
                  <a:cubicBezTo>
                    <a:pt x="120303" y="39667"/>
                    <a:pt x="120028" y="22143"/>
                    <a:pt x="107105" y="17849"/>
                  </a:cubicBezTo>
                  <a:cubicBezTo>
                    <a:pt x="78425" y="8320"/>
                    <a:pt x="41872" y="4368"/>
                    <a:pt x="12928" y="381"/>
                  </a:cubicBezTo>
                  <a:cubicBezTo>
                    <a:pt x="8958" y="-165"/>
                    <a:pt x="-1164" y="-3018"/>
                    <a:pt x="106" y="21539"/>
                  </a:cubicBezTo>
                  <a:cubicBezTo>
                    <a:pt x="2097" y="59948"/>
                    <a:pt x="11089" y="119914"/>
                    <a:pt x="11179" y="120000"/>
                  </a:cubicBezTo>
                  <a:lnTo>
                    <a:pt x="114275" y="120000"/>
                  </a:lnTo>
                  <a:lnTo>
                    <a:pt x="119904" y="50517"/>
                  </a:lnTo>
                  <a:close/>
                </a:path>
              </a:pathLst>
            </a:custGeom>
            <a:solidFill>
              <a:srgbClr val="4A3116"/>
            </a:solidFill>
            <a:ln>
              <a:noFill/>
            </a:ln>
          </p:spPr>
          <p:txBody>
            <a:bodyPr anchorCtr="0" anchor="ctr" bIns="19025" lIns="19025" rIns="19025" tIns="19025">
              <a:noAutofit/>
            </a:bodyPr>
            <a:lstStyle/>
            <a:p>
              <a:pPr indent="0" lvl="0" marL="0" marR="0" rtl="0" algn="l">
                <a:spcBef>
                  <a:spcPts val="0"/>
                </a:spcBef>
                <a:buNone/>
              </a:pPr>
              <a:r>
                <a:t/>
              </a:r>
              <a:endParaRPr sz="1500">
                <a:solidFill>
                  <a:schemeClr val="dk1"/>
                </a:solidFill>
                <a:latin typeface="Arial"/>
                <a:ea typeface="Arial"/>
                <a:cs typeface="Arial"/>
                <a:sym typeface="Arial"/>
              </a:endParaRPr>
            </a:p>
          </p:txBody>
        </p:sp>
        <p:sp>
          <p:nvSpPr>
            <p:cNvPr id="414" name="Shape 414"/>
            <p:cNvSpPr/>
            <p:nvPr/>
          </p:nvSpPr>
          <p:spPr>
            <a:xfrm>
              <a:off x="-17247" y="5658487"/>
              <a:ext cx="10931229" cy="2121841"/>
            </a:xfrm>
            <a:custGeom>
              <a:pathLst>
                <a:path extrusionOk="0" h="120000" w="120000">
                  <a:moveTo>
                    <a:pt x="120000" y="0"/>
                  </a:moveTo>
                  <a:lnTo>
                    <a:pt x="0" y="0"/>
                  </a:lnTo>
                  <a:cubicBezTo>
                    <a:pt x="2005" y="29359"/>
                    <a:pt x="3250" y="44591"/>
                    <a:pt x="5105" y="70097"/>
                  </a:cubicBezTo>
                  <a:cubicBezTo>
                    <a:pt x="6666" y="91529"/>
                    <a:pt x="8483" y="118525"/>
                    <a:pt x="17622" y="116477"/>
                  </a:cubicBezTo>
                  <a:cubicBezTo>
                    <a:pt x="18755" y="121294"/>
                    <a:pt x="92866" y="121536"/>
                    <a:pt x="106388" y="114907"/>
                  </a:cubicBezTo>
                  <a:cubicBezTo>
                    <a:pt x="112850" y="111740"/>
                    <a:pt x="118427" y="81828"/>
                    <a:pt x="120000" y="0"/>
                  </a:cubicBezTo>
                </a:path>
              </a:pathLst>
            </a:custGeom>
            <a:solidFill>
              <a:srgbClr val="E1C276"/>
            </a:solidFill>
            <a:ln>
              <a:noFill/>
            </a:ln>
          </p:spPr>
          <p:txBody>
            <a:bodyPr anchorCtr="0" anchor="ctr" bIns="19025" lIns="19025" rIns="19025" tIns="19025">
              <a:noAutofit/>
            </a:bodyPr>
            <a:lstStyle/>
            <a:p>
              <a:pPr indent="0" lvl="0" marL="0" marR="0" rtl="0" algn="l">
                <a:lnSpc>
                  <a:spcPct val="100000"/>
                </a:lnSpc>
                <a:spcBef>
                  <a:spcPts val="0"/>
                </a:spcBef>
                <a:buNone/>
              </a:pPr>
              <a:r>
                <a:t/>
              </a:r>
              <a:endParaRPr sz="1500">
                <a:solidFill>
                  <a:schemeClr val="dk1"/>
                </a:solidFill>
                <a:latin typeface="Arial"/>
                <a:ea typeface="Arial"/>
                <a:cs typeface="Arial"/>
                <a:sym typeface="Arial"/>
              </a:endParaRPr>
            </a:p>
          </p:txBody>
        </p:sp>
        <p:sp>
          <p:nvSpPr>
            <p:cNvPr id="415" name="Shape 415"/>
            <p:cNvSpPr/>
            <p:nvPr/>
          </p:nvSpPr>
          <p:spPr>
            <a:xfrm flipH="1">
              <a:off x="1775846" y="8260035"/>
              <a:ext cx="1372610" cy="640033"/>
            </a:xfrm>
            <a:custGeom>
              <a:pathLst>
                <a:path extrusionOk="0" h="120000" w="120000">
                  <a:moveTo>
                    <a:pt x="50194" y="70983"/>
                  </a:moveTo>
                  <a:cubicBezTo>
                    <a:pt x="34673" y="76627"/>
                    <a:pt x="29207" y="33861"/>
                    <a:pt x="59" y="33861"/>
                  </a:cubicBezTo>
                  <a:cubicBezTo>
                    <a:pt x="-1490" y="33861"/>
                    <a:pt x="28480" y="84505"/>
                    <a:pt x="28480" y="84505"/>
                  </a:cubicBezTo>
                  <a:lnTo>
                    <a:pt x="23049" y="114927"/>
                  </a:lnTo>
                  <a:lnTo>
                    <a:pt x="56399" y="111550"/>
                  </a:lnTo>
                  <a:lnTo>
                    <a:pt x="87615" y="120000"/>
                  </a:lnTo>
                  <a:lnTo>
                    <a:pt x="120000" y="39433"/>
                  </a:lnTo>
                  <a:cubicBezTo>
                    <a:pt x="120000" y="39433"/>
                    <a:pt x="89809" y="47327"/>
                    <a:pt x="82829" y="67605"/>
                  </a:cubicBezTo>
                  <a:cubicBezTo>
                    <a:pt x="75849" y="87883"/>
                    <a:pt x="93182" y="0"/>
                    <a:pt x="93182" y="0"/>
                  </a:cubicBezTo>
                  <a:cubicBezTo>
                    <a:pt x="93182" y="0"/>
                    <a:pt x="65716" y="65338"/>
                    <a:pt x="50194" y="70983"/>
                  </a:cubicBezTo>
                  <a:close/>
                </a:path>
              </a:pathLst>
            </a:custGeom>
            <a:solidFill>
              <a:srgbClr val="76C05C"/>
            </a:solidFill>
            <a:ln>
              <a:noFill/>
            </a:ln>
          </p:spPr>
          <p:txBody>
            <a:bodyPr anchorCtr="0" anchor="ctr" bIns="19025" lIns="19025" rIns="19025" tIns="19025">
              <a:noAutofit/>
            </a:bodyPr>
            <a:lstStyle/>
            <a:p>
              <a:pPr indent="0" lvl="0" marL="0" marR="0" rtl="0" algn="l">
                <a:lnSpc>
                  <a:spcPct val="100000"/>
                </a:lnSpc>
                <a:spcBef>
                  <a:spcPts val="0"/>
                </a:spcBef>
                <a:buNone/>
              </a:pPr>
              <a:r>
                <a:t/>
              </a:r>
              <a:endParaRPr sz="1500">
                <a:solidFill>
                  <a:schemeClr val="dk1"/>
                </a:solidFill>
                <a:latin typeface="Arial"/>
                <a:ea typeface="Arial"/>
                <a:cs typeface="Arial"/>
                <a:sym typeface="Arial"/>
              </a:endParaRPr>
            </a:p>
          </p:txBody>
        </p:sp>
        <p:sp>
          <p:nvSpPr>
            <p:cNvPr id="416" name="Shape 416"/>
            <p:cNvSpPr/>
            <p:nvPr/>
          </p:nvSpPr>
          <p:spPr>
            <a:xfrm>
              <a:off x="7233332" y="8272521"/>
              <a:ext cx="1347129" cy="615059"/>
            </a:xfrm>
            <a:custGeom>
              <a:pathLst>
                <a:path extrusionOk="0" h="120000" w="120000">
                  <a:moveTo>
                    <a:pt x="48149" y="70983"/>
                  </a:moveTo>
                  <a:cubicBezTo>
                    <a:pt x="32762" y="75094"/>
                    <a:pt x="30069" y="24683"/>
                    <a:pt x="67" y="24683"/>
                  </a:cubicBezTo>
                  <a:cubicBezTo>
                    <a:pt x="-1527" y="24683"/>
                    <a:pt x="25798" y="84505"/>
                    <a:pt x="25798" y="84505"/>
                  </a:cubicBezTo>
                  <a:lnTo>
                    <a:pt x="20209" y="114927"/>
                  </a:lnTo>
                  <a:lnTo>
                    <a:pt x="54536" y="111550"/>
                  </a:lnTo>
                  <a:lnTo>
                    <a:pt x="86667" y="120000"/>
                  </a:lnTo>
                  <a:lnTo>
                    <a:pt x="120000" y="39433"/>
                  </a:lnTo>
                  <a:cubicBezTo>
                    <a:pt x="120000" y="39433"/>
                    <a:pt x="88924" y="47327"/>
                    <a:pt x="81740" y="67605"/>
                  </a:cubicBezTo>
                  <a:cubicBezTo>
                    <a:pt x="74555" y="87883"/>
                    <a:pt x="92397" y="0"/>
                    <a:pt x="92397" y="0"/>
                  </a:cubicBezTo>
                  <a:cubicBezTo>
                    <a:pt x="92397" y="0"/>
                    <a:pt x="63536" y="66872"/>
                    <a:pt x="48149" y="70983"/>
                  </a:cubicBezTo>
                  <a:close/>
                </a:path>
              </a:pathLst>
            </a:custGeom>
            <a:solidFill>
              <a:srgbClr val="76C05C"/>
            </a:solidFill>
            <a:ln>
              <a:noFill/>
            </a:ln>
          </p:spPr>
          <p:txBody>
            <a:bodyPr anchorCtr="0" anchor="ctr" bIns="19025" lIns="19025" rIns="19025" tIns="19025">
              <a:noAutofit/>
            </a:bodyPr>
            <a:lstStyle/>
            <a:p>
              <a:pPr indent="0" lvl="0" marL="0" marR="0" rtl="0" algn="l">
                <a:lnSpc>
                  <a:spcPct val="100000"/>
                </a:lnSpc>
                <a:spcBef>
                  <a:spcPts val="0"/>
                </a:spcBef>
                <a:buNone/>
              </a:pPr>
              <a:r>
                <a:t/>
              </a:r>
              <a:endParaRPr sz="1500">
                <a:solidFill>
                  <a:schemeClr val="dk1"/>
                </a:solidFill>
                <a:latin typeface="Arial"/>
                <a:ea typeface="Arial"/>
                <a:cs typeface="Arial"/>
                <a:sym typeface="Arial"/>
              </a:endParaRPr>
            </a:p>
          </p:txBody>
        </p:sp>
      </p:grpSp>
      <p:pic>
        <p:nvPicPr>
          <p:cNvPr id="417" name="Shape 417"/>
          <p:cNvPicPr preferRelativeResize="0"/>
          <p:nvPr/>
        </p:nvPicPr>
        <p:blipFill rotWithShape="1">
          <a:blip r:embed="rId5">
            <a:alphaModFix/>
          </a:blip>
          <a:srcRect b="0" l="0" r="0" t="0"/>
          <a:stretch/>
        </p:blipFill>
        <p:spPr>
          <a:xfrm>
            <a:off x="6256001" y="3976137"/>
            <a:ext cx="844762" cy="591288"/>
          </a:xfrm>
          <a:prstGeom prst="rect">
            <a:avLst/>
          </a:prstGeom>
          <a:noFill/>
          <a:ln>
            <a:noFill/>
          </a:ln>
        </p:spPr>
      </p:pic>
      <p:grpSp>
        <p:nvGrpSpPr>
          <p:cNvPr id="418" name="Shape 418"/>
          <p:cNvGrpSpPr/>
          <p:nvPr/>
        </p:nvGrpSpPr>
        <p:grpSpPr>
          <a:xfrm>
            <a:off x="9839252" y="3053070"/>
            <a:ext cx="1879592" cy="2952390"/>
            <a:chOff x="9914517" y="2523683"/>
            <a:chExt cx="2274307" cy="3572392"/>
          </a:xfrm>
        </p:grpSpPr>
        <p:pic>
          <p:nvPicPr>
            <p:cNvPr id="419" name="Shape 419"/>
            <p:cNvPicPr preferRelativeResize="0"/>
            <p:nvPr/>
          </p:nvPicPr>
          <p:blipFill rotWithShape="1">
            <a:blip r:embed="rId3">
              <a:alphaModFix amt="37000"/>
            </a:blip>
            <a:srcRect b="0" l="0" r="0" t="0"/>
            <a:stretch/>
          </p:blipFill>
          <p:spPr>
            <a:xfrm>
              <a:off x="10304903" y="5785296"/>
              <a:ext cx="1575931" cy="310778"/>
            </a:xfrm>
            <a:prstGeom prst="rect">
              <a:avLst/>
            </a:prstGeom>
            <a:noFill/>
            <a:ln>
              <a:noFill/>
            </a:ln>
          </p:spPr>
        </p:pic>
        <p:grpSp>
          <p:nvGrpSpPr>
            <p:cNvPr id="420" name="Shape 420"/>
            <p:cNvGrpSpPr/>
            <p:nvPr/>
          </p:nvGrpSpPr>
          <p:grpSpPr>
            <a:xfrm>
              <a:off x="9914517" y="2523683"/>
              <a:ext cx="2274307" cy="3438539"/>
              <a:chOff x="-635177" y="3810989"/>
              <a:chExt cx="3418334" cy="5168192"/>
            </a:xfrm>
          </p:grpSpPr>
          <p:pic>
            <p:nvPicPr>
              <p:cNvPr id="421" name="Shape 421"/>
              <p:cNvPicPr preferRelativeResize="0"/>
              <p:nvPr/>
            </p:nvPicPr>
            <p:blipFill rotWithShape="1">
              <a:blip r:embed="rId4">
                <a:alphaModFix/>
              </a:blip>
              <a:srcRect b="0" l="0" r="0" t="0"/>
              <a:stretch/>
            </p:blipFill>
            <p:spPr>
              <a:xfrm rot="10800000">
                <a:off x="797445" y="8234801"/>
                <a:ext cx="553087" cy="744380"/>
              </a:xfrm>
              <a:prstGeom prst="rect">
                <a:avLst/>
              </a:prstGeom>
              <a:noFill/>
              <a:ln>
                <a:noFill/>
              </a:ln>
            </p:spPr>
          </p:pic>
          <p:grpSp>
            <p:nvGrpSpPr>
              <p:cNvPr id="422" name="Shape 422"/>
              <p:cNvGrpSpPr/>
              <p:nvPr/>
            </p:nvGrpSpPr>
            <p:grpSpPr>
              <a:xfrm>
                <a:off x="-635177" y="3810989"/>
                <a:ext cx="3418334" cy="4453813"/>
                <a:chOff x="-635177" y="3810989"/>
                <a:chExt cx="3418334" cy="4453813"/>
              </a:xfrm>
            </p:grpSpPr>
            <p:sp>
              <p:nvSpPr>
                <p:cNvPr id="423" name="Shape 423"/>
                <p:cNvSpPr/>
                <p:nvPr/>
              </p:nvSpPr>
              <p:spPr>
                <a:xfrm>
                  <a:off x="-635177" y="3810989"/>
                  <a:ext cx="1709164" cy="4453813"/>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424" name="Shape 424"/>
                <p:cNvSpPr/>
                <p:nvPr/>
              </p:nvSpPr>
              <p:spPr>
                <a:xfrm>
                  <a:off x="1073988" y="3810989"/>
                  <a:ext cx="1709167" cy="4453813"/>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129948"/>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grpSp>
      </p:grpSp>
      <p:sp>
        <p:nvSpPr>
          <p:cNvPr id="425" name="Shape 425"/>
          <p:cNvSpPr txBox="1"/>
          <p:nvPr>
            <p:ph type="ctrTitle"/>
          </p:nvPr>
        </p:nvSpPr>
        <p:spPr>
          <a:xfrm>
            <a:off x="3972601" y="1931211"/>
            <a:ext cx="5394960" cy="1298447"/>
          </a:xfrm>
          <a:prstGeom prst="rect">
            <a:avLst/>
          </a:prstGeom>
          <a:noFill/>
          <a:ln>
            <a:noFill/>
          </a:ln>
        </p:spPr>
        <p:txBody>
          <a:bodyPr anchorCtr="0" anchor="b" bIns="91425" lIns="91425" rIns="91425" tIns="91425"/>
          <a:lstStyle>
            <a:lvl1pPr indent="0" lvl="0" marL="0" marR="0" rtl="0" algn="ctr">
              <a:lnSpc>
                <a:spcPct val="90000"/>
              </a:lnSpc>
              <a:spcBef>
                <a:spcPts val="0"/>
              </a:spcBef>
              <a:spcAft>
                <a:spcPts val="0"/>
              </a:spcAft>
              <a:buNone/>
              <a:defRPr b="0" i="0" sz="3800" u="none" cap="none" strike="noStrike">
                <a:solidFill>
                  <a:srgbClr val="E1C276"/>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426" name="Shape 426"/>
          <p:cNvSpPr txBox="1"/>
          <p:nvPr>
            <p:ph idx="1" type="subTitle"/>
          </p:nvPr>
        </p:nvSpPr>
        <p:spPr>
          <a:xfrm>
            <a:off x="3958885" y="3321100"/>
            <a:ext cx="5422392" cy="795527"/>
          </a:xfrm>
          <a:prstGeom prst="rect">
            <a:avLst/>
          </a:prstGeom>
          <a:noFill/>
          <a:ln>
            <a:noFill/>
          </a:ln>
        </p:spPr>
        <p:txBody>
          <a:bodyPr anchorCtr="0" anchor="t" bIns="91425" lIns="91425" rIns="91425" tIns="91425"/>
          <a:lstStyle>
            <a:lvl1pPr indent="-342900" lvl="0" marL="342900" marR="0" rtl="0" algn="ctr">
              <a:lnSpc>
                <a:spcPct val="90000"/>
              </a:lnSpc>
              <a:spcBef>
                <a:spcPts val="0"/>
              </a:spcBef>
              <a:spcAft>
                <a:spcPts val="0"/>
              </a:spcAft>
              <a:buClr>
                <a:srgbClr val="7F7F7F"/>
              </a:buClr>
              <a:buFont typeface="Arial"/>
              <a:buNone/>
              <a:defRPr b="0" i="0" sz="2400" u="none" cap="none" strike="noStrike">
                <a:solidFill>
                  <a:srgbClr val="AA8D54"/>
                </a:solidFill>
                <a:latin typeface="Arial"/>
                <a:ea typeface="Arial"/>
                <a:cs typeface="Arial"/>
                <a:sym typeface="Arial"/>
              </a:defRPr>
            </a:lvl1pPr>
            <a:lvl2pPr indent="0" lvl="1" marL="457200" marR="0" rtl="0" algn="ctr">
              <a:spcBef>
                <a:spcPts val="200"/>
              </a:spcBef>
              <a:spcAft>
                <a:spcPts val="600"/>
              </a:spcAft>
              <a:buClr>
                <a:schemeClr val="accent2"/>
              </a:buClr>
              <a:buFont typeface="Arial"/>
              <a:buNone/>
              <a:defRPr b="0" i="0" sz="1600" u="none" cap="none" strike="noStrike">
                <a:solidFill>
                  <a:srgbClr val="898989"/>
                </a:solidFill>
                <a:latin typeface="Arial"/>
                <a:ea typeface="Arial"/>
                <a:cs typeface="Arial"/>
                <a:sym typeface="Arial"/>
              </a:defRPr>
            </a:lvl2pPr>
            <a:lvl3pPr indent="0" lvl="2" marL="914400" marR="0" rtl="0" algn="ctr">
              <a:spcBef>
                <a:spcPts val="0"/>
              </a:spcBef>
              <a:spcAft>
                <a:spcPts val="600"/>
              </a:spcAft>
              <a:buClr>
                <a:schemeClr val="accent2"/>
              </a:buClr>
              <a:buFont typeface="Arial"/>
              <a:buNone/>
              <a:defRPr b="0" i="0" sz="1400" u="none" cap="none" strike="noStrike">
                <a:solidFill>
                  <a:srgbClr val="898989"/>
                </a:solidFill>
                <a:latin typeface="Arial"/>
                <a:ea typeface="Arial"/>
                <a:cs typeface="Arial"/>
                <a:sym typeface="Arial"/>
              </a:defRPr>
            </a:lvl3pPr>
            <a:lvl4pPr indent="0" lvl="3" marL="1371600" marR="0" rtl="0" algn="ctr">
              <a:spcBef>
                <a:spcPts val="0"/>
              </a:spcBef>
              <a:spcAft>
                <a:spcPts val="600"/>
              </a:spcAft>
              <a:buClr>
                <a:schemeClr val="accent2"/>
              </a:buClr>
              <a:buFont typeface="Arial"/>
              <a:buNone/>
              <a:defRPr b="1" i="0" sz="1200" u="none" cap="none" strike="noStrike">
                <a:solidFill>
                  <a:srgbClr val="898989"/>
                </a:solidFill>
                <a:latin typeface="Arial"/>
                <a:ea typeface="Arial"/>
                <a:cs typeface="Arial"/>
                <a:sym typeface="Arial"/>
              </a:defRPr>
            </a:lvl4pPr>
            <a:lvl5pPr indent="0" lvl="4" marL="1828800" marR="0" rtl="0" algn="ctr">
              <a:spcBef>
                <a:spcPts val="200"/>
              </a:spcBef>
              <a:spcAft>
                <a:spcPts val="600"/>
              </a:spcAft>
              <a:buClr>
                <a:srgbClr val="7F7F7F"/>
              </a:buClr>
              <a:buFont typeface="Arial"/>
              <a:buNone/>
              <a:defRPr b="0" i="0" sz="1800" u="none" cap="none" strike="noStrike">
                <a:solidFill>
                  <a:srgbClr val="898989"/>
                </a:solidFill>
                <a:latin typeface="Arial"/>
                <a:ea typeface="Arial"/>
                <a:cs typeface="Arial"/>
                <a:sym typeface="Arial"/>
              </a:defRPr>
            </a:lvl5pPr>
            <a:lvl6pPr indent="0" lvl="5" marL="22860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6pPr>
            <a:lvl7pPr indent="0" lvl="6" marL="27432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7pPr>
            <a:lvl8pPr indent="0" lvl="7" marL="32004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8pPr>
            <a:lvl9pPr indent="0" lvl="8" marL="36576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9pPr>
          </a:lstStyle>
          <a:p/>
        </p:txBody>
      </p:sp>
      <p:sp>
        <p:nvSpPr>
          <p:cNvPr id="427" name="Shape 427"/>
          <p:cNvSpPr txBox="1"/>
          <p:nvPr>
            <p:ph idx="2" type="body"/>
          </p:nvPr>
        </p:nvSpPr>
        <p:spPr>
          <a:xfrm>
            <a:off x="5565848" y="5454564"/>
            <a:ext cx="2052206" cy="377826"/>
          </a:xfrm>
          <a:prstGeom prst="rect">
            <a:avLst/>
          </a:prstGeom>
          <a:noFill/>
          <a:ln>
            <a:noFill/>
          </a:ln>
        </p:spPr>
        <p:txBody>
          <a:bodyPr anchorCtr="0" anchor="t" bIns="91425" lIns="91425" rIns="91425" tIns="91425"/>
          <a:lstStyle>
            <a:lvl1pPr indent="0" lvl="0" marL="0" marR="0" rtl="0" algn="ctr">
              <a:spcBef>
                <a:spcPts val="0"/>
              </a:spcBef>
              <a:spcAft>
                <a:spcPts val="0"/>
              </a:spcAft>
              <a:buClr>
                <a:srgbClr val="7F7F7F"/>
              </a:buClr>
              <a:buFont typeface="Arial"/>
              <a:buNone/>
              <a:defRPr b="0" i="0" sz="1400" u="none" cap="none" strike="noStrike">
                <a:solidFill>
                  <a:srgbClr val="4A3116"/>
                </a:solidFill>
                <a:latin typeface="Arial"/>
                <a:ea typeface="Arial"/>
                <a:cs typeface="Arial"/>
                <a:sym typeface="Arial"/>
              </a:defRPr>
            </a:lvl1pPr>
            <a:lvl2pPr indent="0" lvl="1" marL="0" marR="0" rtl="0" algn="l">
              <a:spcBef>
                <a:spcPts val="300"/>
              </a:spcBef>
              <a:spcAft>
                <a:spcPts val="0"/>
              </a:spcAft>
              <a:buClr>
                <a:schemeClr val="accent2"/>
              </a:buClr>
              <a:buFont typeface="Arial"/>
              <a:buNone/>
              <a:defRPr b="0" i="0" sz="1400" u="none" cap="none" strike="noStrike">
                <a:solidFill>
                  <a:schemeClr val="lt2"/>
                </a:solidFill>
                <a:latin typeface="Arial"/>
                <a:ea typeface="Arial"/>
                <a:cs typeface="Arial"/>
                <a:sym typeface="Arial"/>
              </a:defRPr>
            </a:lvl2pPr>
            <a:lvl3pPr indent="0" lvl="2" marL="0" marR="0" rtl="0" algn="l">
              <a:lnSpc>
                <a:spcPct val="95000"/>
              </a:lnSpc>
              <a:spcBef>
                <a:spcPts val="300"/>
              </a:spcBef>
              <a:spcAft>
                <a:spcPts val="0"/>
              </a:spcAft>
              <a:buClr>
                <a:srgbClr val="BFBFBF"/>
              </a:buClr>
              <a:buFont typeface="Arial"/>
              <a:buNone/>
              <a:defRPr b="0" i="0" sz="1400" u="none" cap="none" strike="noStrike">
                <a:solidFill>
                  <a:schemeClr val="lt2"/>
                </a:solidFill>
                <a:latin typeface="Arial"/>
                <a:ea typeface="Arial"/>
                <a:cs typeface="Arial"/>
                <a:sym typeface="Arial"/>
              </a:defRPr>
            </a:lvl3pPr>
            <a:lvl4pPr indent="54610" lvl="3" marL="91440" marR="0" rtl="0" algn="l">
              <a:spcBef>
                <a:spcPts val="0"/>
              </a:spcBef>
              <a:spcAft>
                <a:spcPts val="100"/>
              </a:spcAft>
              <a:buClr>
                <a:schemeClr val="accent2"/>
              </a:buClr>
              <a:buSzPct val="100000"/>
              <a:buFont typeface="Arial"/>
              <a:buChar char="•"/>
              <a:defRPr b="1" i="0" sz="900" u="none" cap="none" strike="noStrike">
                <a:solidFill>
                  <a:schemeClr val="lt1"/>
                </a:solidFill>
                <a:latin typeface="Arial"/>
                <a:ea typeface="Arial"/>
                <a:cs typeface="Arial"/>
                <a:sym typeface="Arial"/>
              </a:defRPr>
            </a:lvl4pPr>
            <a:lvl5pPr indent="-2539" lvl="4" marL="91440" marR="0" rtl="0" algn="l">
              <a:spcBef>
                <a:spcPts val="200"/>
              </a:spcBef>
              <a:spcAft>
                <a:spcPts val="100"/>
              </a:spcAft>
              <a:buNone/>
              <a:defRPr b="0" i="0" sz="9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428" name="Shape 428"/>
          <p:cNvSpPr txBox="1"/>
          <p:nvPr>
            <p:ph idx="3" type="body"/>
          </p:nvPr>
        </p:nvSpPr>
        <p:spPr>
          <a:xfrm>
            <a:off x="4561587" y="4662044"/>
            <a:ext cx="4233587" cy="801511"/>
          </a:xfrm>
          <a:prstGeom prst="rect">
            <a:avLst/>
          </a:prstGeom>
          <a:noFill/>
          <a:ln>
            <a:noFill/>
          </a:ln>
        </p:spPr>
        <p:txBody>
          <a:bodyPr anchorCtr="0" anchor="t" bIns="91425" lIns="91425" rIns="91425" tIns="91425"/>
          <a:lstStyle>
            <a:lvl1pPr indent="114300" lvl="0" marL="0" marR="0" rtl="0" algn="ctr">
              <a:lnSpc>
                <a:spcPct val="90000"/>
              </a:lnSpc>
              <a:spcBef>
                <a:spcPts val="0"/>
              </a:spcBef>
              <a:spcAft>
                <a:spcPts val="200"/>
              </a:spcAft>
              <a:buClr>
                <a:srgbClr val="7F7F7F"/>
              </a:buClr>
              <a:buSzPct val="100000"/>
              <a:buFont typeface="Arial"/>
              <a:buChar char="​"/>
              <a:defRPr b="0" i="0" sz="1800" u="none" cap="none" strike="noStrike">
                <a:solidFill>
                  <a:srgbClr val="5B4127"/>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grpSp>
        <p:nvGrpSpPr>
          <p:cNvPr id="429" name="Shape 429"/>
          <p:cNvGrpSpPr/>
          <p:nvPr/>
        </p:nvGrpSpPr>
        <p:grpSpPr>
          <a:xfrm>
            <a:off x="597204" y="3953712"/>
            <a:ext cx="4364449" cy="2784753"/>
            <a:chOff x="268817" y="3743473"/>
            <a:chExt cx="5062308" cy="3198043"/>
          </a:xfrm>
        </p:grpSpPr>
        <p:pic>
          <p:nvPicPr>
            <p:cNvPr id="430" name="Shape 430"/>
            <p:cNvPicPr preferRelativeResize="0"/>
            <p:nvPr/>
          </p:nvPicPr>
          <p:blipFill rotWithShape="1">
            <a:blip r:embed="rId3">
              <a:alphaModFix amt="61000"/>
            </a:blip>
            <a:srcRect b="0" l="0" r="0" t="0"/>
            <a:stretch/>
          </p:blipFill>
          <p:spPr>
            <a:xfrm>
              <a:off x="3597601" y="6030480"/>
              <a:ext cx="1733524" cy="666181"/>
            </a:xfrm>
            <a:prstGeom prst="rect">
              <a:avLst/>
            </a:prstGeom>
            <a:noFill/>
            <a:ln>
              <a:noFill/>
            </a:ln>
          </p:spPr>
        </p:pic>
        <p:pic>
          <p:nvPicPr>
            <p:cNvPr id="431" name="Shape 431"/>
            <p:cNvPicPr preferRelativeResize="0"/>
            <p:nvPr/>
          </p:nvPicPr>
          <p:blipFill rotWithShape="1">
            <a:blip r:embed="rId3">
              <a:alphaModFix amt="61000"/>
            </a:blip>
            <a:srcRect b="0" l="0" r="0" t="0"/>
            <a:stretch/>
          </p:blipFill>
          <p:spPr>
            <a:xfrm>
              <a:off x="2442250" y="5998048"/>
              <a:ext cx="1076382" cy="886687"/>
            </a:xfrm>
            <a:prstGeom prst="rect">
              <a:avLst/>
            </a:prstGeom>
            <a:noFill/>
            <a:ln>
              <a:noFill/>
            </a:ln>
          </p:spPr>
        </p:pic>
        <p:pic>
          <p:nvPicPr>
            <p:cNvPr id="432" name="Shape 432"/>
            <p:cNvPicPr preferRelativeResize="0"/>
            <p:nvPr/>
          </p:nvPicPr>
          <p:blipFill rotWithShape="1">
            <a:blip r:embed="rId3">
              <a:alphaModFix amt="61000"/>
            </a:blip>
            <a:srcRect b="0" l="0" r="0" t="0"/>
            <a:stretch/>
          </p:blipFill>
          <p:spPr>
            <a:xfrm>
              <a:off x="268817" y="6030480"/>
              <a:ext cx="1733524" cy="666181"/>
            </a:xfrm>
            <a:prstGeom prst="rect">
              <a:avLst/>
            </a:prstGeom>
            <a:noFill/>
            <a:ln>
              <a:noFill/>
            </a:ln>
          </p:spPr>
        </p:pic>
        <p:pic>
          <p:nvPicPr>
            <p:cNvPr id="433" name="Shape 433"/>
            <p:cNvPicPr preferRelativeResize="0"/>
            <p:nvPr/>
          </p:nvPicPr>
          <p:blipFill rotWithShape="1">
            <a:blip r:embed="rId3">
              <a:alphaModFix amt="61000"/>
            </a:blip>
            <a:srcRect b="0" l="0" r="0" t="0"/>
            <a:stretch/>
          </p:blipFill>
          <p:spPr>
            <a:xfrm>
              <a:off x="1800561" y="6054828"/>
              <a:ext cx="1076382" cy="886687"/>
            </a:xfrm>
            <a:prstGeom prst="rect">
              <a:avLst/>
            </a:prstGeom>
            <a:noFill/>
            <a:ln>
              <a:noFill/>
            </a:ln>
          </p:spPr>
        </p:pic>
        <p:pic>
          <p:nvPicPr>
            <p:cNvPr id="434" name="Shape 434"/>
            <p:cNvPicPr preferRelativeResize="0"/>
            <p:nvPr/>
          </p:nvPicPr>
          <p:blipFill rotWithShape="1">
            <a:blip r:embed="rId3">
              <a:alphaModFix amt="61000"/>
            </a:blip>
            <a:srcRect b="0" l="0" r="0" t="0"/>
            <a:stretch/>
          </p:blipFill>
          <p:spPr>
            <a:xfrm>
              <a:off x="2808852" y="5844239"/>
              <a:ext cx="1733524" cy="666181"/>
            </a:xfrm>
            <a:prstGeom prst="rect">
              <a:avLst/>
            </a:prstGeom>
            <a:noFill/>
            <a:ln>
              <a:noFill/>
            </a:ln>
          </p:spPr>
        </p:pic>
        <p:pic>
          <p:nvPicPr>
            <p:cNvPr descr="Camp-Fire-Friends.png" id="435" name="Shape 435"/>
            <p:cNvPicPr preferRelativeResize="0"/>
            <p:nvPr/>
          </p:nvPicPr>
          <p:blipFill rotWithShape="1">
            <a:blip r:embed="rId6">
              <a:alphaModFix/>
            </a:blip>
            <a:srcRect b="0" l="0" r="0" t="0"/>
            <a:stretch/>
          </p:blipFill>
          <p:spPr>
            <a:xfrm>
              <a:off x="392086" y="3743473"/>
              <a:ext cx="4608224" cy="3020946"/>
            </a:xfrm>
            <a:prstGeom prst="rect">
              <a:avLst/>
            </a:prstGeom>
            <a:noFill/>
            <a:ln>
              <a:noFill/>
            </a:ln>
          </p:spPr>
        </p:pic>
      </p:grpSp>
      <p:grpSp>
        <p:nvGrpSpPr>
          <p:cNvPr id="436" name="Shape 436"/>
          <p:cNvGrpSpPr/>
          <p:nvPr/>
        </p:nvGrpSpPr>
        <p:grpSpPr>
          <a:xfrm>
            <a:off x="1334397" y="1981772"/>
            <a:ext cx="865971" cy="1347705"/>
            <a:chOff x="-634265" y="820018"/>
            <a:chExt cx="2470716" cy="3845160"/>
          </a:xfrm>
        </p:grpSpPr>
        <p:pic>
          <p:nvPicPr>
            <p:cNvPr id="437" name="Shape 437"/>
            <p:cNvPicPr preferRelativeResize="0"/>
            <p:nvPr/>
          </p:nvPicPr>
          <p:blipFill rotWithShape="1">
            <a:blip r:embed="rId3">
              <a:alphaModFix amt="61000"/>
            </a:blip>
            <a:srcRect b="0" l="0" r="0" t="0"/>
            <a:stretch/>
          </p:blipFill>
          <p:spPr>
            <a:xfrm>
              <a:off x="219933" y="4399025"/>
              <a:ext cx="761833" cy="266153"/>
            </a:xfrm>
            <a:prstGeom prst="rect">
              <a:avLst/>
            </a:prstGeom>
            <a:noFill/>
            <a:ln>
              <a:noFill/>
            </a:ln>
          </p:spPr>
        </p:pic>
        <p:grpSp>
          <p:nvGrpSpPr>
            <p:cNvPr id="438" name="Shape 438"/>
            <p:cNvGrpSpPr/>
            <p:nvPr/>
          </p:nvGrpSpPr>
          <p:grpSpPr>
            <a:xfrm>
              <a:off x="-634265" y="820018"/>
              <a:ext cx="2470716" cy="3735488"/>
              <a:chOff x="-2" y="-2"/>
              <a:chExt cx="6874653" cy="10393817"/>
            </a:xfrm>
          </p:grpSpPr>
          <p:pic>
            <p:nvPicPr>
              <p:cNvPr id="439" name="Shape 439"/>
              <p:cNvPicPr preferRelativeResize="0"/>
              <p:nvPr/>
            </p:nvPicPr>
            <p:blipFill rotWithShape="1">
              <a:blip r:embed="rId4">
                <a:alphaModFix/>
              </a:blip>
              <a:srcRect b="0" l="0" r="0" t="0"/>
              <a:stretch/>
            </p:blipFill>
            <p:spPr>
              <a:xfrm rot="10800000">
                <a:off x="2881164" y="8896779"/>
                <a:ext cx="1112322" cy="1497035"/>
              </a:xfrm>
              <a:prstGeom prst="rect">
                <a:avLst/>
              </a:prstGeom>
              <a:noFill/>
              <a:ln>
                <a:noFill/>
              </a:ln>
            </p:spPr>
          </p:pic>
          <p:grpSp>
            <p:nvGrpSpPr>
              <p:cNvPr id="440" name="Shape 440"/>
              <p:cNvGrpSpPr/>
              <p:nvPr/>
            </p:nvGrpSpPr>
            <p:grpSpPr>
              <a:xfrm>
                <a:off x="-2" y="-2"/>
                <a:ext cx="6874653" cy="8957121"/>
                <a:chOff x="0" y="0"/>
                <a:chExt cx="6874651" cy="8957118"/>
              </a:xfrm>
            </p:grpSpPr>
            <p:sp>
              <p:nvSpPr>
                <p:cNvPr id="441" name="Shape 441"/>
                <p:cNvSpPr/>
                <p:nvPr/>
              </p:nvSpPr>
              <p:spPr>
                <a:xfrm>
                  <a:off x="0" y="0"/>
                  <a:ext cx="3437325" cy="8957118"/>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442" name="Shape 442"/>
                <p:cNvSpPr/>
                <p:nvPr/>
              </p:nvSpPr>
              <p:spPr>
                <a:xfrm>
                  <a:off x="3437325" y="0"/>
                  <a:ext cx="3437325" cy="8957118"/>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0F9948"/>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grpSp>
      </p:grpSp>
      <p:grpSp>
        <p:nvGrpSpPr>
          <p:cNvPr id="443" name="Shape 443"/>
          <p:cNvGrpSpPr/>
          <p:nvPr/>
        </p:nvGrpSpPr>
        <p:grpSpPr>
          <a:xfrm flipH="1">
            <a:off x="2866040" y="2047263"/>
            <a:ext cx="541127" cy="598773"/>
            <a:chOff x="0" y="0"/>
            <a:chExt cx="1190791" cy="1317645"/>
          </a:xfrm>
        </p:grpSpPr>
        <p:sp>
          <p:nvSpPr>
            <p:cNvPr id="444" name="Shape 444"/>
            <p:cNvSpPr/>
            <p:nvPr/>
          </p:nvSpPr>
          <p:spPr>
            <a:xfrm>
              <a:off x="511506" y="1042657"/>
              <a:ext cx="157135" cy="274986"/>
            </a:xfrm>
            <a:prstGeom prst="rect">
              <a:avLst/>
            </a:prstGeom>
            <a:solidFill>
              <a:srgbClr val="5D3E16"/>
            </a:solidFill>
            <a:ln>
              <a:noFill/>
            </a:ln>
            <a:effectLst>
              <a:outerShdw blurRad="711200" rotWithShape="0">
                <a:srgbClr val="000000">
                  <a:alpha val="74901"/>
                </a:srgbClr>
              </a:outerShdw>
            </a:effectLst>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445" name="Shape 445"/>
            <p:cNvSpPr/>
            <p:nvPr/>
          </p:nvSpPr>
          <p:spPr>
            <a:xfrm>
              <a:off x="0" y="0"/>
              <a:ext cx="1190791" cy="1138413"/>
            </a:xfrm>
            <a:custGeom>
              <a:pathLst>
                <a:path extrusionOk="0" h="120000" w="120000">
                  <a:moveTo>
                    <a:pt x="0" y="120000"/>
                  </a:moveTo>
                  <a:lnTo>
                    <a:pt x="58888" y="0"/>
                  </a:lnTo>
                  <a:lnTo>
                    <a:pt x="120000" y="120000"/>
                  </a:lnTo>
                  <a:lnTo>
                    <a:pt x="0" y="120000"/>
                  </a:lnTo>
                  <a:close/>
                </a:path>
              </a:pathLst>
            </a:custGeom>
            <a:solidFill>
              <a:srgbClr val="0F9948"/>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446" name="Shape 446"/>
            <p:cNvSpPr/>
            <p:nvPr/>
          </p:nvSpPr>
          <p:spPr>
            <a:xfrm>
              <a:off x="584345" y="0"/>
              <a:ext cx="606444" cy="1138413"/>
            </a:xfrm>
            <a:custGeom>
              <a:pathLst>
                <a:path extrusionOk="0" h="120000" w="120000">
                  <a:moveTo>
                    <a:pt x="0" y="0"/>
                  </a:moveTo>
                  <a:lnTo>
                    <a:pt x="120000" y="120000"/>
                  </a:lnTo>
                  <a:lnTo>
                    <a:pt x="0" y="120000"/>
                  </a:lnTo>
                  <a:lnTo>
                    <a:pt x="0" y="0"/>
                  </a:lnTo>
                  <a:close/>
                </a:path>
              </a:pathLst>
            </a:custGeom>
            <a:solidFill>
              <a:srgbClr val="76C05C"/>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447" name="Shape 447"/>
            <p:cNvSpPr/>
            <p:nvPr/>
          </p:nvSpPr>
          <p:spPr>
            <a:xfrm>
              <a:off x="500050" y="0"/>
              <a:ext cx="168592" cy="162046"/>
            </a:xfrm>
            <a:custGeom>
              <a:pathLst>
                <a:path extrusionOk="0" h="120000" w="120000">
                  <a:moveTo>
                    <a:pt x="0" y="120000"/>
                  </a:moveTo>
                  <a:lnTo>
                    <a:pt x="60000" y="0"/>
                  </a:lnTo>
                  <a:lnTo>
                    <a:pt x="120000" y="120000"/>
                  </a:lnTo>
                  <a:lnTo>
                    <a:pt x="0" y="120000"/>
                  </a:lnTo>
                  <a:close/>
                </a:path>
              </a:pathLst>
            </a:custGeom>
            <a:solidFill>
              <a:srgbClr val="76C05C"/>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448" name="Shape 448"/>
            <p:cNvSpPr/>
            <p:nvPr/>
          </p:nvSpPr>
          <p:spPr>
            <a:xfrm>
              <a:off x="584345" y="0"/>
              <a:ext cx="84297" cy="162046"/>
            </a:xfrm>
            <a:custGeom>
              <a:pathLst>
                <a:path extrusionOk="0" h="120000" w="120000">
                  <a:moveTo>
                    <a:pt x="120000" y="120000"/>
                  </a:moveTo>
                  <a:lnTo>
                    <a:pt x="0" y="120000"/>
                  </a:lnTo>
                  <a:lnTo>
                    <a:pt x="120000" y="120000"/>
                  </a:lnTo>
                  <a:close/>
                </a:path>
              </a:pathLst>
            </a:custGeom>
            <a:solidFill>
              <a:srgbClr val="91CD7D"/>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449" name="Shape 449"/>
            <p:cNvSpPr/>
            <p:nvPr/>
          </p:nvSpPr>
          <p:spPr>
            <a:xfrm>
              <a:off x="584345" y="0"/>
              <a:ext cx="84297" cy="162046"/>
            </a:xfrm>
            <a:custGeom>
              <a:pathLst>
                <a:path extrusionOk="0" h="120000" w="120000">
                  <a:moveTo>
                    <a:pt x="0" y="0"/>
                  </a:moveTo>
                  <a:lnTo>
                    <a:pt x="0" y="120000"/>
                  </a:lnTo>
                  <a:lnTo>
                    <a:pt x="120000" y="120000"/>
                  </a:lnTo>
                  <a:lnTo>
                    <a:pt x="0" y="0"/>
                  </a:lnTo>
                  <a:close/>
                </a:path>
              </a:pathLst>
            </a:custGeom>
            <a:solidFill>
              <a:srgbClr val="91CD7D"/>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grpSp>
        <p:nvGrpSpPr>
          <p:cNvPr id="450" name="Shape 450"/>
          <p:cNvGrpSpPr/>
          <p:nvPr/>
        </p:nvGrpSpPr>
        <p:grpSpPr>
          <a:xfrm>
            <a:off x="-29345" y="788430"/>
            <a:ext cx="1388909" cy="3274109"/>
            <a:chOff x="-31201" y="814295"/>
            <a:chExt cx="1348061" cy="3177818"/>
          </a:xfrm>
        </p:grpSpPr>
        <p:sp>
          <p:nvSpPr>
            <p:cNvPr id="451" name="Shape 451"/>
            <p:cNvSpPr/>
            <p:nvPr/>
          </p:nvSpPr>
          <p:spPr>
            <a:xfrm rot="-7952">
              <a:off x="-8298" y="1463229"/>
              <a:ext cx="1217806" cy="598425"/>
            </a:xfrm>
            <a:custGeom>
              <a:pathLst>
                <a:path extrusionOk="0" h="120000" w="120000">
                  <a:moveTo>
                    <a:pt x="104103" y="0"/>
                  </a:moveTo>
                  <a:lnTo>
                    <a:pt x="120000" y="64083"/>
                  </a:lnTo>
                  <a:lnTo>
                    <a:pt x="0" y="119999"/>
                  </a:lnTo>
                  <a:lnTo>
                    <a:pt x="80" y="49479"/>
                  </a:lnTo>
                  <a:lnTo>
                    <a:pt x="13299" y="38261"/>
                  </a:lnTo>
                  <a:cubicBezTo>
                    <a:pt x="17973" y="34581"/>
                    <a:pt x="22745" y="31124"/>
                    <a:pt x="27572" y="27993"/>
                  </a:cubicBezTo>
                  <a:cubicBezTo>
                    <a:pt x="65187" y="3608"/>
                    <a:pt x="103885" y="-54"/>
                    <a:pt x="104103" y="0"/>
                  </a:cubicBezTo>
                  <a:close/>
                </a:path>
              </a:pathLst>
            </a:custGeom>
            <a:solidFill>
              <a:srgbClr val="64CCC9"/>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pic>
          <p:nvPicPr>
            <p:cNvPr id="452" name="Shape 452"/>
            <p:cNvPicPr preferRelativeResize="0"/>
            <p:nvPr/>
          </p:nvPicPr>
          <p:blipFill rotWithShape="1">
            <a:blip r:embed="rId3">
              <a:alphaModFix amt="61000"/>
            </a:blip>
            <a:srcRect b="0" l="0" r="0" t="0"/>
            <a:stretch/>
          </p:blipFill>
          <p:spPr>
            <a:xfrm>
              <a:off x="-31201" y="3772151"/>
              <a:ext cx="629614" cy="219961"/>
            </a:xfrm>
            <a:prstGeom prst="rect">
              <a:avLst/>
            </a:prstGeom>
            <a:noFill/>
            <a:ln>
              <a:noFill/>
            </a:ln>
          </p:spPr>
        </p:pic>
        <p:pic>
          <p:nvPicPr>
            <p:cNvPr id="453" name="Shape 453"/>
            <p:cNvPicPr preferRelativeResize="0"/>
            <p:nvPr/>
          </p:nvPicPr>
          <p:blipFill rotWithShape="1">
            <a:blip r:embed="rId4">
              <a:alphaModFix/>
            </a:blip>
            <a:srcRect b="0" l="0" r="0" t="0"/>
            <a:stretch/>
          </p:blipFill>
          <p:spPr>
            <a:xfrm rot="10800000">
              <a:off x="139010" y="3456824"/>
              <a:ext cx="330382" cy="444650"/>
            </a:xfrm>
            <a:prstGeom prst="rect">
              <a:avLst/>
            </a:prstGeom>
            <a:noFill/>
            <a:ln>
              <a:noFill/>
            </a:ln>
          </p:spPr>
        </p:pic>
        <p:sp>
          <p:nvSpPr>
            <p:cNvPr id="454" name="Shape 454"/>
            <p:cNvSpPr/>
            <p:nvPr/>
          </p:nvSpPr>
          <p:spPr>
            <a:xfrm>
              <a:off x="295901" y="814295"/>
              <a:ext cx="1020958" cy="2660452"/>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0F9948"/>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455" name="Shape 455"/>
            <p:cNvSpPr/>
            <p:nvPr/>
          </p:nvSpPr>
          <p:spPr>
            <a:xfrm flipH="1">
              <a:off x="-8467" y="814295"/>
              <a:ext cx="307134" cy="2660452"/>
            </a:xfrm>
            <a:custGeom>
              <a:pathLst>
                <a:path extrusionOk="0" h="120000" w="120000">
                  <a:moveTo>
                    <a:pt x="0" y="0"/>
                  </a:moveTo>
                  <a:lnTo>
                    <a:pt x="0" y="120000"/>
                  </a:lnTo>
                  <a:lnTo>
                    <a:pt x="119999" y="120000"/>
                  </a:lnTo>
                  <a:lnTo>
                    <a:pt x="119999" y="23383"/>
                  </a:lnTo>
                  <a:close/>
                </a:path>
              </a:pathLst>
            </a:custGeom>
            <a:solidFill>
              <a:srgbClr val="76C05C"/>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rgbClr val="000000"/>
                </a:solidFill>
                <a:latin typeface="Calibri"/>
                <a:ea typeface="Calibri"/>
                <a:cs typeface="Calibri"/>
                <a:sym typeface="Calibri"/>
              </a:endParaRPr>
            </a:p>
          </p:txBody>
        </p:sp>
      </p:grpSp>
      <p:grpSp>
        <p:nvGrpSpPr>
          <p:cNvPr id="456" name="Shape 456"/>
          <p:cNvGrpSpPr/>
          <p:nvPr/>
        </p:nvGrpSpPr>
        <p:grpSpPr>
          <a:xfrm>
            <a:off x="10720340" y="272297"/>
            <a:ext cx="698110" cy="945348"/>
            <a:chOff x="10738913" y="138782"/>
            <a:chExt cx="839866" cy="1126043"/>
          </a:xfrm>
        </p:grpSpPr>
        <p:pic>
          <p:nvPicPr>
            <p:cNvPr id="457" name="Shape 457"/>
            <p:cNvPicPr preferRelativeResize="0"/>
            <p:nvPr/>
          </p:nvPicPr>
          <p:blipFill rotWithShape="1">
            <a:blip r:embed="rId7">
              <a:alphaModFix/>
            </a:blip>
            <a:srcRect b="0" l="0" r="0" t="0"/>
            <a:stretch/>
          </p:blipFill>
          <p:spPr>
            <a:xfrm>
              <a:off x="10738913" y="138782"/>
              <a:ext cx="839866" cy="1126043"/>
            </a:xfrm>
            <a:prstGeom prst="rect">
              <a:avLst/>
            </a:prstGeom>
            <a:noFill/>
            <a:ln>
              <a:noFill/>
            </a:ln>
          </p:spPr>
        </p:pic>
        <p:pic>
          <p:nvPicPr>
            <p:cNvPr id="458" name="Shape 458"/>
            <p:cNvPicPr preferRelativeResize="0"/>
            <p:nvPr/>
          </p:nvPicPr>
          <p:blipFill rotWithShape="1">
            <a:blip r:embed="rId8">
              <a:alphaModFix/>
            </a:blip>
            <a:srcRect b="0" l="0" r="0" t="0"/>
            <a:stretch/>
          </p:blipFill>
          <p:spPr>
            <a:xfrm>
              <a:off x="11083467" y="1047809"/>
              <a:ext cx="148270" cy="137513"/>
            </a:xfrm>
            <a:prstGeom prst="rect">
              <a:avLst/>
            </a:prstGeom>
            <a:noFill/>
            <a:ln>
              <a:noFill/>
            </a:ln>
          </p:spPr>
        </p:pic>
      </p:gr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hird split 2 Trees">
    <p:spTree>
      <p:nvGrpSpPr>
        <p:cNvPr id="3667" name="Shape 3667"/>
        <p:cNvGrpSpPr/>
        <p:nvPr/>
      </p:nvGrpSpPr>
      <p:grpSpPr>
        <a:xfrm>
          <a:off x="0" y="0"/>
          <a:ext cx="0" cy="0"/>
          <a:chOff x="0" y="0"/>
          <a:chExt cx="0" cy="0"/>
        </a:xfrm>
      </p:grpSpPr>
      <p:sp>
        <p:nvSpPr>
          <p:cNvPr id="3668" name="Shape 3668"/>
          <p:cNvSpPr/>
          <p:nvPr/>
        </p:nvSpPr>
        <p:spPr>
          <a:xfrm>
            <a:off x="4359397" y="1755069"/>
            <a:ext cx="7350000" cy="4645800"/>
          </a:xfrm>
          <a:prstGeom prst="rect">
            <a:avLst/>
          </a:prstGeom>
          <a:solidFill>
            <a:schemeClr val="lt2">
              <a:alpha val="54900"/>
            </a:schemeClr>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rgbClr val="FFFFFF"/>
              </a:solidFill>
              <a:latin typeface="Arial"/>
              <a:ea typeface="Arial"/>
              <a:cs typeface="Arial"/>
              <a:sym typeface="Arial"/>
            </a:endParaRPr>
          </a:p>
        </p:txBody>
      </p:sp>
      <p:sp>
        <p:nvSpPr>
          <p:cNvPr id="3669" name="Shape 3669"/>
          <p:cNvSpPr/>
          <p:nvPr/>
        </p:nvSpPr>
        <p:spPr>
          <a:xfrm>
            <a:off x="457136" y="1755069"/>
            <a:ext cx="3924600" cy="4645800"/>
          </a:xfrm>
          <a:prstGeom prst="rect">
            <a:avLst/>
          </a:prstGeom>
          <a:solidFill>
            <a:srgbClr val="14713E"/>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rgbClr val="FFFFFF"/>
              </a:solidFill>
              <a:latin typeface="Arial"/>
              <a:ea typeface="Arial"/>
              <a:cs typeface="Arial"/>
              <a:sym typeface="Arial"/>
            </a:endParaRPr>
          </a:p>
        </p:txBody>
      </p:sp>
      <p:pic>
        <p:nvPicPr>
          <p:cNvPr id="3670" name="Shape 3670"/>
          <p:cNvPicPr preferRelativeResize="0"/>
          <p:nvPr/>
        </p:nvPicPr>
        <p:blipFill rotWithShape="1">
          <a:blip r:embed="rId2">
            <a:alphaModFix amt="50000"/>
          </a:blip>
          <a:srcRect b="6211" l="32246" r="35069" t="25154"/>
          <a:stretch/>
        </p:blipFill>
        <p:spPr>
          <a:xfrm>
            <a:off x="427794" y="1724526"/>
            <a:ext cx="3984000" cy="4705800"/>
          </a:xfrm>
          <a:prstGeom prst="rect">
            <a:avLst/>
          </a:prstGeom>
          <a:noFill/>
          <a:ln>
            <a:noFill/>
          </a:ln>
        </p:spPr>
      </p:pic>
      <p:sp>
        <p:nvSpPr>
          <p:cNvPr id="3671" name="Shape 3671"/>
          <p:cNvSpPr txBox="1"/>
          <p:nvPr>
            <p:ph idx="1" type="body"/>
          </p:nvPr>
        </p:nvSpPr>
        <p:spPr>
          <a:xfrm>
            <a:off x="457136" y="1755069"/>
            <a:ext cx="3924600" cy="46458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chemeClr val="lt1"/>
                </a:solidFill>
                <a:latin typeface="Arial"/>
                <a:ea typeface="Arial"/>
                <a:cs typeface="Arial"/>
                <a:sym typeface="Arial"/>
              </a:defRPr>
            </a:lvl1pPr>
            <a:lvl2pPr indent="-68262" lvl="1" marL="182562" marR="0" rtl="0" algn="l">
              <a:lnSpc>
                <a:spcPct val="100000"/>
              </a:lnSpc>
              <a:spcBef>
                <a:spcPts val="200"/>
              </a:spcBef>
              <a:spcAft>
                <a:spcPts val="600"/>
              </a:spcAft>
              <a:buClr>
                <a:schemeClr val="lt1"/>
              </a:buClr>
              <a:buSzPct val="100000"/>
              <a:buFont typeface="Arial"/>
              <a:buChar char="•"/>
              <a:defRPr b="0" i="0" sz="1800" u="none" cap="none" strike="noStrike">
                <a:solidFill>
                  <a:schemeClr val="lt1"/>
                </a:solidFill>
                <a:latin typeface="Arial"/>
                <a:ea typeface="Arial"/>
                <a:cs typeface="Arial"/>
                <a:sym typeface="Arial"/>
              </a:defRPr>
            </a:lvl2pPr>
            <a:lvl3pPr indent="-85725" lvl="2" marL="365125" marR="0" rtl="0" algn="l">
              <a:lnSpc>
                <a:spcPct val="100000"/>
              </a:lnSpc>
              <a:spcBef>
                <a:spcPts val="0"/>
              </a:spcBef>
              <a:spcAft>
                <a:spcPts val="600"/>
              </a:spcAft>
              <a:buClr>
                <a:schemeClr val="lt1"/>
              </a:buClr>
              <a:buSzPct val="100000"/>
              <a:buFont typeface="Arial"/>
              <a:buChar char="•"/>
              <a:defRPr b="0" i="0" sz="1600" u="none" cap="none" strike="noStrike">
                <a:solidFill>
                  <a:schemeClr val="lt1"/>
                </a:solidFill>
                <a:latin typeface="Arial"/>
                <a:ea typeface="Arial"/>
                <a:cs typeface="Arial"/>
                <a:sym typeface="Arial"/>
              </a:defRPr>
            </a:lvl3pPr>
            <a:lvl4pPr indent="-103187" lvl="3" marL="547687" marR="0" rtl="0" algn="l">
              <a:lnSpc>
                <a:spcPct val="100000"/>
              </a:lnSpc>
              <a:spcBef>
                <a:spcPts val="0"/>
              </a:spcBef>
              <a:spcAft>
                <a:spcPts val="600"/>
              </a:spcAft>
              <a:buClr>
                <a:schemeClr val="lt1"/>
              </a:buClr>
              <a:buSzPct val="100000"/>
              <a:buFont typeface="Arial"/>
              <a:buChar char="•"/>
              <a:defRPr b="1" i="0" sz="1400" u="none" cap="none" strike="noStrike">
                <a:solidFill>
                  <a:schemeClr val="lt1"/>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672" name="Shape 3672"/>
          <p:cNvSpPr txBox="1"/>
          <p:nvPr>
            <p:ph idx="2" type="body"/>
          </p:nvPr>
        </p:nvSpPr>
        <p:spPr>
          <a:xfrm>
            <a:off x="4381500" y="1755069"/>
            <a:ext cx="7158600" cy="46458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rgbClr val="5C656A"/>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rgbClr val="5C656A"/>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rgbClr val="5C656A"/>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673" name="Shape 3673"/>
          <p:cNvSpPr txBox="1"/>
          <p:nvPr>
            <p:ph type="title"/>
          </p:nvPr>
        </p:nvSpPr>
        <p:spPr>
          <a:xfrm>
            <a:off x="571500" y="63501"/>
            <a:ext cx="11045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674" name="Shape 3674"/>
          <p:cNvSpPr txBox="1"/>
          <p:nvPr>
            <p:ph idx="3" type="body"/>
          </p:nvPr>
        </p:nvSpPr>
        <p:spPr>
          <a:xfrm>
            <a:off x="571501"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675" name="Shape 3675"/>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age_Content High">
    <p:spTree>
      <p:nvGrpSpPr>
        <p:cNvPr id="3676" name="Shape 3676"/>
        <p:cNvGrpSpPr/>
        <p:nvPr/>
      </p:nvGrpSpPr>
      <p:grpSpPr>
        <a:xfrm>
          <a:off x="0" y="0"/>
          <a:ext cx="0" cy="0"/>
          <a:chOff x="0" y="0"/>
          <a:chExt cx="0" cy="0"/>
        </a:xfrm>
      </p:grpSpPr>
      <p:grpSp>
        <p:nvGrpSpPr>
          <p:cNvPr id="3677" name="Shape 3677"/>
          <p:cNvGrpSpPr/>
          <p:nvPr/>
        </p:nvGrpSpPr>
        <p:grpSpPr>
          <a:xfrm>
            <a:off x="-8300" y="1604256"/>
            <a:ext cx="12206514" cy="5253844"/>
            <a:chOff x="-8301" y="1604255"/>
            <a:chExt cx="12206514" cy="5253844"/>
          </a:xfrm>
        </p:grpSpPr>
        <p:grpSp>
          <p:nvGrpSpPr>
            <p:cNvPr id="3678" name="Shape 3678"/>
            <p:cNvGrpSpPr/>
            <p:nvPr/>
          </p:nvGrpSpPr>
          <p:grpSpPr>
            <a:xfrm>
              <a:off x="-8301" y="1639015"/>
              <a:ext cx="8113077" cy="3599550"/>
              <a:chOff x="0" y="-2"/>
              <a:chExt cx="16229400" cy="7199100"/>
            </a:xfrm>
          </p:grpSpPr>
          <p:sp>
            <p:nvSpPr>
              <p:cNvPr id="3679" name="Shape 3679"/>
              <p:cNvSpPr/>
              <p:nvPr/>
            </p:nvSpPr>
            <p:spPr>
              <a:xfrm>
                <a:off x="0" y="-1"/>
                <a:ext cx="16229400" cy="7199100"/>
              </a:xfrm>
              <a:custGeom>
                <a:pathLst>
                  <a:path extrusionOk="0" h="120000" w="120000">
                    <a:moveTo>
                      <a:pt x="34644" y="0"/>
                    </a:moveTo>
                    <a:lnTo>
                      <a:pt x="40100" y="2177"/>
                    </a:lnTo>
                    <a:lnTo>
                      <a:pt x="46033" y="15316"/>
                    </a:lnTo>
                    <a:lnTo>
                      <a:pt x="57866" y="31450"/>
                    </a:lnTo>
                    <a:lnTo>
                      <a:pt x="77566" y="25877"/>
                    </a:lnTo>
                    <a:lnTo>
                      <a:pt x="79877" y="30161"/>
                    </a:lnTo>
                    <a:lnTo>
                      <a:pt x="89744" y="18161"/>
                    </a:lnTo>
                    <a:lnTo>
                      <a:pt x="97061" y="26716"/>
                    </a:lnTo>
                    <a:lnTo>
                      <a:pt x="119672" y="35272"/>
                    </a:lnTo>
                    <a:lnTo>
                      <a:pt x="120000" y="120000"/>
                    </a:lnTo>
                    <a:lnTo>
                      <a:pt x="272" y="119550"/>
                    </a:lnTo>
                    <a:cubicBezTo>
                      <a:pt x="177" y="82472"/>
                      <a:pt x="88" y="45394"/>
                      <a:pt x="0" y="8311"/>
                    </a:cubicBezTo>
                    <a:lnTo>
                      <a:pt x="1311" y="12038"/>
                    </a:lnTo>
                    <a:lnTo>
                      <a:pt x="6311" y="15827"/>
                    </a:lnTo>
                    <a:lnTo>
                      <a:pt x="14761" y="37077"/>
                    </a:lnTo>
                    <a:lnTo>
                      <a:pt x="28366" y="25238"/>
                    </a:lnTo>
                    <a:lnTo>
                      <a:pt x="34644" y="0"/>
                    </a:lnTo>
                    <a:close/>
                  </a:path>
                </a:pathLst>
              </a:custGeom>
              <a:solidFill>
                <a:srgbClr val="0071DE"/>
              </a:solidFill>
              <a:ln>
                <a:noFill/>
              </a:ln>
            </p:spPr>
            <p:txBody>
              <a:bodyPr anchorCtr="0" anchor="t" bIns="91425" lIns="91425" rIns="91425" tIns="91425">
                <a:noAutofit/>
              </a:bodyPr>
              <a:lstStyle/>
              <a:p>
                <a:pPr indent="0" lvl="0" marL="0" marR="0" rtl="0" algn="l">
                  <a:spcBef>
                    <a:spcPts val="0"/>
                  </a:spcBef>
                  <a:buNone/>
                </a:pPr>
                <a:r>
                  <a:t/>
                </a:r>
                <a:endParaRPr sz="1400">
                  <a:solidFill>
                    <a:srgbClr val="1C1C1C"/>
                  </a:solidFill>
                  <a:latin typeface="Arial"/>
                  <a:ea typeface="Arial"/>
                  <a:cs typeface="Arial"/>
                  <a:sym typeface="Arial"/>
                </a:endParaRPr>
              </a:p>
            </p:txBody>
          </p:sp>
          <p:sp>
            <p:nvSpPr>
              <p:cNvPr id="3680" name="Shape 3680"/>
              <p:cNvSpPr/>
              <p:nvPr/>
            </p:nvSpPr>
            <p:spPr>
              <a:xfrm>
                <a:off x="13942" y="806729"/>
                <a:ext cx="840900" cy="809100"/>
              </a:xfrm>
              <a:custGeom>
                <a:pathLst>
                  <a:path extrusionOk="0" h="120000" w="120000">
                    <a:moveTo>
                      <a:pt x="21372" y="0"/>
                    </a:moveTo>
                    <a:lnTo>
                      <a:pt x="120000" y="35538"/>
                    </a:lnTo>
                    <a:lnTo>
                      <a:pt x="2005" y="120000"/>
                    </a:lnTo>
                    <a:lnTo>
                      <a:pt x="0" y="111094"/>
                    </a:lnTo>
                    <a:lnTo>
                      <a:pt x="0" y="39583"/>
                    </a:lnTo>
                    <a:close/>
                  </a:path>
                </a:pathLst>
              </a:custGeom>
              <a:solidFill>
                <a:srgbClr val="137FE2"/>
              </a:solidFill>
              <a:ln>
                <a:noFill/>
              </a:ln>
            </p:spPr>
            <p:txBody>
              <a:bodyPr anchorCtr="0" anchor="t" bIns="91425" lIns="91425" rIns="91425" tIns="91425">
                <a:noAutofit/>
              </a:bodyPr>
              <a:lstStyle/>
              <a:p>
                <a:pPr indent="0" lvl="0" marL="0" marR="0" rtl="0" algn="l">
                  <a:spcBef>
                    <a:spcPts val="0"/>
                  </a:spcBef>
                  <a:buNone/>
                </a:pPr>
                <a:r>
                  <a:t/>
                </a:r>
                <a:endParaRPr sz="1400">
                  <a:solidFill>
                    <a:srgbClr val="1C1C1C"/>
                  </a:solidFill>
                  <a:latin typeface="Arial"/>
                  <a:ea typeface="Arial"/>
                  <a:cs typeface="Arial"/>
                  <a:sym typeface="Arial"/>
                </a:endParaRPr>
              </a:p>
            </p:txBody>
          </p:sp>
        </p:grpSp>
        <p:sp>
          <p:nvSpPr>
            <p:cNvPr id="3681" name="Shape 3681"/>
            <p:cNvSpPr/>
            <p:nvPr/>
          </p:nvSpPr>
          <p:spPr>
            <a:xfrm>
              <a:off x="1025987" y="1640630"/>
              <a:ext cx="1903200" cy="1670399"/>
            </a:xfrm>
            <a:custGeom>
              <a:pathLst>
                <a:path extrusionOk="0" h="120000" w="120000">
                  <a:moveTo>
                    <a:pt x="92283" y="22716"/>
                  </a:moveTo>
                  <a:lnTo>
                    <a:pt x="90105" y="9744"/>
                  </a:lnTo>
                  <a:lnTo>
                    <a:pt x="84505" y="7661"/>
                  </a:lnTo>
                  <a:lnTo>
                    <a:pt x="84000" y="0"/>
                  </a:lnTo>
                  <a:lnTo>
                    <a:pt x="57688" y="54500"/>
                  </a:lnTo>
                  <a:lnTo>
                    <a:pt x="0" y="80483"/>
                  </a:lnTo>
                  <a:lnTo>
                    <a:pt x="29394" y="107616"/>
                  </a:lnTo>
                  <a:lnTo>
                    <a:pt x="72172" y="120000"/>
                  </a:lnTo>
                  <a:lnTo>
                    <a:pt x="112255" y="49661"/>
                  </a:lnTo>
                  <a:lnTo>
                    <a:pt x="120000" y="25083"/>
                  </a:lnTo>
                  <a:lnTo>
                    <a:pt x="103961" y="25622"/>
                  </a:lnTo>
                  <a:lnTo>
                    <a:pt x="92283" y="22716"/>
                  </a:lnTo>
                  <a:close/>
                </a:path>
              </a:pathLst>
            </a:custGeom>
            <a:solidFill>
              <a:srgbClr val="137FE2"/>
            </a:solidFill>
            <a:ln>
              <a:noFill/>
            </a:ln>
          </p:spPr>
          <p:txBody>
            <a:bodyPr anchorCtr="0" anchor="t" bIns="45700" lIns="45700" rIns="45700" tIns="45700">
              <a:noAutofit/>
            </a:bodyPr>
            <a:lstStyle/>
            <a:p>
              <a:pPr indent="0" lvl="0" marL="0" marR="0" rtl="0" algn="l">
                <a:spcBef>
                  <a:spcPts val="0"/>
                </a:spcBef>
                <a:buNone/>
              </a:pPr>
              <a:r>
                <a:t/>
              </a:r>
              <a:endParaRPr sz="1400">
                <a:solidFill>
                  <a:srgbClr val="1C1C1C"/>
                </a:solidFill>
                <a:latin typeface="Arial"/>
                <a:ea typeface="Arial"/>
                <a:cs typeface="Arial"/>
                <a:sym typeface="Arial"/>
              </a:endParaRPr>
            </a:p>
          </p:txBody>
        </p:sp>
        <p:sp>
          <p:nvSpPr>
            <p:cNvPr id="3682" name="Shape 3682"/>
            <p:cNvSpPr/>
            <p:nvPr/>
          </p:nvSpPr>
          <p:spPr>
            <a:xfrm>
              <a:off x="2519573" y="2127614"/>
              <a:ext cx="1149000" cy="1158900"/>
            </a:xfrm>
            <a:custGeom>
              <a:pathLst>
                <a:path extrusionOk="0" h="120000" w="120000">
                  <a:moveTo>
                    <a:pt x="52461" y="0"/>
                  </a:moveTo>
                  <a:lnTo>
                    <a:pt x="39977" y="54855"/>
                  </a:lnTo>
                  <a:lnTo>
                    <a:pt x="0" y="109711"/>
                  </a:lnTo>
                  <a:lnTo>
                    <a:pt x="52261" y="120000"/>
                  </a:lnTo>
                  <a:lnTo>
                    <a:pt x="120000" y="52344"/>
                  </a:lnTo>
                  <a:lnTo>
                    <a:pt x="52461" y="0"/>
                  </a:lnTo>
                  <a:close/>
                </a:path>
              </a:pathLst>
            </a:custGeom>
            <a:solidFill>
              <a:srgbClr val="137FE2"/>
            </a:solidFill>
            <a:ln>
              <a:noFill/>
            </a:ln>
          </p:spPr>
          <p:txBody>
            <a:bodyPr anchorCtr="0" anchor="t" bIns="45700" lIns="45700" rIns="45700" tIns="45700">
              <a:noAutofit/>
            </a:bodyPr>
            <a:lstStyle/>
            <a:p>
              <a:pPr indent="0" lvl="0" marL="0" marR="0" rtl="0" algn="l">
                <a:spcBef>
                  <a:spcPts val="0"/>
                </a:spcBef>
                <a:buNone/>
              </a:pPr>
              <a:r>
                <a:t/>
              </a:r>
              <a:endParaRPr sz="1400">
                <a:solidFill>
                  <a:srgbClr val="1C1C1C"/>
                </a:solidFill>
                <a:latin typeface="Arial"/>
                <a:ea typeface="Arial"/>
                <a:cs typeface="Arial"/>
                <a:sym typeface="Arial"/>
              </a:endParaRPr>
            </a:p>
          </p:txBody>
        </p:sp>
        <p:sp>
          <p:nvSpPr>
            <p:cNvPr id="3683" name="Shape 3683"/>
            <p:cNvSpPr/>
            <p:nvPr/>
          </p:nvSpPr>
          <p:spPr>
            <a:xfrm rot="-480038">
              <a:off x="5799122" y="2211821"/>
              <a:ext cx="713444" cy="719511"/>
            </a:xfrm>
            <a:custGeom>
              <a:pathLst>
                <a:path extrusionOk="0" h="120000" w="120000">
                  <a:moveTo>
                    <a:pt x="52461" y="0"/>
                  </a:moveTo>
                  <a:lnTo>
                    <a:pt x="39977" y="54855"/>
                  </a:lnTo>
                  <a:lnTo>
                    <a:pt x="0" y="109711"/>
                  </a:lnTo>
                  <a:lnTo>
                    <a:pt x="52261" y="120000"/>
                  </a:lnTo>
                  <a:lnTo>
                    <a:pt x="120000" y="52344"/>
                  </a:lnTo>
                  <a:lnTo>
                    <a:pt x="52461" y="0"/>
                  </a:lnTo>
                  <a:close/>
                </a:path>
              </a:pathLst>
            </a:custGeom>
            <a:solidFill>
              <a:srgbClr val="137FE2"/>
            </a:solidFill>
            <a:ln>
              <a:noFill/>
            </a:ln>
          </p:spPr>
          <p:txBody>
            <a:bodyPr anchorCtr="0" anchor="t" bIns="45700" lIns="45700" rIns="45700" tIns="45700">
              <a:noAutofit/>
            </a:bodyPr>
            <a:lstStyle/>
            <a:p>
              <a:pPr indent="0" lvl="0" marL="0" marR="0" rtl="0" algn="l">
                <a:spcBef>
                  <a:spcPts val="0"/>
                </a:spcBef>
                <a:buNone/>
              </a:pPr>
              <a:r>
                <a:t/>
              </a:r>
              <a:endParaRPr sz="1400">
                <a:solidFill>
                  <a:srgbClr val="1C1C1C"/>
                </a:solidFill>
                <a:latin typeface="Arial"/>
                <a:ea typeface="Arial"/>
                <a:cs typeface="Arial"/>
                <a:sym typeface="Arial"/>
              </a:endParaRPr>
            </a:p>
          </p:txBody>
        </p:sp>
        <p:sp>
          <p:nvSpPr>
            <p:cNvPr id="3684" name="Shape 3684"/>
            <p:cNvSpPr/>
            <p:nvPr/>
          </p:nvSpPr>
          <p:spPr>
            <a:xfrm>
              <a:off x="2905701" y="2482043"/>
              <a:ext cx="789899" cy="591300"/>
            </a:xfrm>
            <a:custGeom>
              <a:pathLst>
                <a:path extrusionOk="0" h="120000" w="120000">
                  <a:moveTo>
                    <a:pt x="88861" y="18300"/>
                  </a:moveTo>
                  <a:lnTo>
                    <a:pt x="66500" y="0"/>
                  </a:lnTo>
                  <a:lnTo>
                    <a:pt x="0" y="120000"/>
                  </a:lnTo>
                  <a:lnTo>
                    <a:pt x="20061" y="118983"/>
                  </a:lnTo>
                  <a:lnTo>
                    <a:pt x="120000" y="4216"/>
                  </a:lnTo>
                  <a:lnTo>
                    <a:pt x="88861" y="18300"/>
                  </a:lnTo>
                  <a:close/>
                </a:path>
              </a:pathLst>
            </a:custGeom>
            <a:gradFill>
              <a:gsLst>
                <a:gs pos="0">
                  <a:srgbClr val="43818C">
                    <a:alpha val="16078"/>
                  </a:srgbClr>
                </a:gs>
                <a:gs pos="100000">
                  <a:srgbClr val="012A45">
                    <a:alpha val="16078"/>
                  </a:srgbClr>
                </a:gs>
              </a:gsLst>
              <a:lin ang="5400012" scaled="0"/>
            </a:gradFill>
            <a:ln>
              <a:noFill/>
            </a:ln>
          </p:spPr>
          <p:txBody>
            <a:bodyPr anchorCtr="0" anchor="t" bIns="45700" lIns="45700" rIns="45700" tIns="45700">
              <a:noAutofit/>
            </a:bodyPr>
            <a:lstStyle/>
            <a:p>
              <a:pPr indent="0" lvl="0" marL="0" marR="0" rtl="0" algn="l">
                <a:spcBef>
                  <a:spcPts val="0"/>
                </a:spcBef>
                <a:buNone/>
              </a:pPr>
              <a:r>
                <a:t/>
              </a:r>
              <a:endParaRPr sz="7200">
                <a:solidFill>
                  <a:srgbClr val="000000"/>
                </a:solidFill>
                <a:latin typeface="Calibri"/>
                <a:ea typeface="Calibri"/>
                <a:cs typeface="Calibri"/>
                <a:sym typeface="Calibri"/>
              </a:endParaRPr>
            </a:p>
          </p:txBody>
        </p:sp>
        <p:sp>
          <p:nvSpPr>
            <p:cNvPr id="3685" name="Shape 3685"/>
            <p:cNvSpPr/>
            <p:nvPr/>
          </p:nvSpPr>
          <p:spPr>
            <a:xfrm flipH="1">
              <a:off x="5715887" y="2535797"/>
              <a:ext cx="797100" cy="866100"/>
            </a:xfrm>
            <a:custGeom>
              <a:pathLst>
                <a:path extrusionOk="0" h="120000" w="120000">
                  <a:moveTo>
                    <a:pt x="36266" y="12438"/>
                  </a:moveTo>
                  <a:lnTo>
                    <a:pt x="52588" y="49111"/>
                  </a:lnTo>
                  <a:lnTo>
                    <a:pt x="0" y="80027"/>
                  </a:lnTo>
                  <a:lnTo>
                    <a:pt x="25288" y="120000"/>
                  </a:lnTo>
                  <a:lnTo>
                    <a:pt x="120000" y="31544"/>
                  </a:lnTo>
                  <a:lnTo>
                    <a:pt x="91011" y="0"/>
                  </a:lnTo>
                  <a:lnTo>
                    <a:pt x="36266" y="12438"/>
                  </a:lnTo>
                  <a:close/>
                </a:path>
              </a:pathLst>
            </a:custGeom>
            <a:gradFill>
              <a:gsLst>
                <a:gs pos="0">
                  <a:srgbClr val="43818C">
                    <a:alpha val="16078"/>
                  </a:srgbClr>
                </a:gs>
                <a:gs pos="100000">
                  <a:srgbClr val="012A45">
                    <a:alpha val="16078"/>
                  </a:srgbClr>
                </a:gs>
              </a:gsLst>
              <a:lin ang="5400012" scaled="0"/>
            </a:gradFill>
            <a:ln>
              <a:noFill/>
            </a:ln>
          </p:spPr>
          <p:txBody>
            <a:bodyPr anchorCtr="0" anchor="t" bIns="45700" lIns="45700" rIns="45700" tIns="45700">
              <a:noAutofit/>
            </a:bodyPr>
            <a:lstStyle/>
            <a:p>
              <a:pPr indent="0" lvl="0" marL="0" marR="0" rtl="0" algn="l">
                <a:spcBef>
                  <a:spcPts val="0"/>
                </a:spcBef>
                <a:buNone/>
              </a:pPr>
              <a:r>
                <a:t/>
              </a:r>
              <a:endParaRPr sz="7200">
                <a:solidFill>
                  <a:srgbClr val="000000"/>
                </a:solidFill>
                <a:latin typeface="Calibri"/>
                <a:ea typeface="Calibri"/>
                <a:cs typeface="Calibri"/>
                <a:sym typeface="Calibri"/>
              </a:endParaRPr>
            </a:p>
          </p:txBody>
        </p:sp>
        <p:sp>
          <p:nvSpPr>
            <p:cNvPr id="3686" name="Shape 3686"/>
            <p:cNvSpPr/>
            <p:nvPr/>
          </p:nvSpPr>
          <p:spPr>
            <a:xfrm flipH="1">
              <a:off x="3916805" y="1984841"/>
              <a:ext cx="1836600" cy="1183500"/>
            </a:xfrm>
            <a:custGeom>
              <a:pathLst>
                <a:path extrusionOk="0" h="120000" w="120000">
                  <a:moveTo>
                    <a:pt x="14822" y="0"/>
                  </a:moveTo>
                  <a:lnTo>
                    <a:pt x="21861" y="26016"/>
                  </a:lnTo>
                  <a:lnTo>
                    <a:pt x="0" y="48638"/>
                  </a:lnTo>
                  <a:lnTo>
                    <a:pt x="10516" y="77894"/>
                  </a:lnTo>
                  <a:lnTo>
                    <a:pt x="120000" y="120000"/>
                  </a:lnTo>
                  <a:lnTo>
                    <a:pt x="56361" y="35611"/>
                  </a:lnTo>
                  <a:lnTo>
                    <a:pt x="14822" y="0"/>
                  </a:lnTo>
                  <a:close/>
                </a:path>
              </a:pathLst>
            </a:custGeom>
            <a:gradFill>
              <a:gsLst>
                <a:gs pos="0">
                  <a:srgbClr val="43818C">
                    <a:alpha val="16078"/>
                  </a:srgbClr>
                </a:gs>
                <a:gs pos="100000">
                  <a:srgbClr val="012A45">
                    <a:alpha val="16078"/>
                  </a:srgbClr>
                </a:gs>
              </a:gsLst>
              <a:lin ang="5400012" scaled="0"/>
            </a:gradFill>
            <a:ln>
              <a:noFill/>
            </a:ln>
          </p:spPr>
          <p:txBody>
            <a:bodyPr anchorCtr="0" anchor="t" bIns="45700" lIns="45700" rIns="45700" tIns="45700">
              <a:noAutofit/>
            </a:bodyPr>
            <a:lstStyle/>
            <a:p>
              <a:pPr indent="0" lvl="0" marL="0" marR="0" rtl="0" algn="l">
                <a:spcBef>
                  <a:spcPts val="0"/>
                </a:spcBef>
                <a:buNone/>
              </a:pPr>
              <a:r>
                <a:t/>
              </a:r>
              <a:endParaRPr sz="7200">
                <a:solidFill>
                  <a:srgbClr val="000000"/>
                </a:solidFill>
                <a:latin typeface="Calibri"/>
                <a:ea typeface="Calibri"/>
                <a:cs typeface="Calibri"/>
                <a:sym typeface="Calibri"/>
              </a:endParaRPr>
            </a:p>
          </p:txBody>
        </p:sp>
        <p:sp>
          <p:nvSpPr>
            <p:cNvPr id="3687" name="Shape 3687"/>
            <p:cNvSpPr/>
            <p:nvPr/>
          </p:nvSpPr>
          <p:spPr>
            <a:xfrm flipH="1">
              <a:off x="-2288" y="1604255"/>
              <a:ext cx="12188700" cy="3676500"/>
            </a:xfrm>
            <a:custGeom>
              <a:pathLst>
                <a:path extrusionOk="0" h="120000" w="120000">
                  <a:moveTo>
                    <a:pt x="10738" y="0"/>
                  </a:moveTo>
                  <a:lnTo>
                    <a:pt x="0" y="18700"/>
                  </a:lnTo>
                  <a:lnTo>
                    <a:pt x="0" y="118561"/>
                  </a:lnTo>
                  <a:lnTo>
                    <a:pt x="119933" y="120000"/>
                  </a:lnTo>
                  <a:lnTo>
                    <a:pt x="120000" y="39183"/>
                  </a:lnTo>
                  <a:lnTo>
                    <a:pt x="105783" y="31050"/>
                  </a:lnTo>
                  <a:lnTo>
                    <a:pt x="101183" y="22922"/>
                  </a:lnTo>
                  <a:lnTo>
                    <a:pt x="94983" y="34327"/>
                  </a:lnTo>
                  <a:lnTo>
                    <a:pt x="93527" y="30255"/>
                  </a:lnTo>
                  <a:lnTo>
                    <a:pt x="81144" y="35550"/>
                  </a:lnTo>
                  <a:lnTo>
                    <a:pt x="73705" y="20222"/>
                  </a:lnTo>
                  <a:lnTo>
                    <a:pt x="69972" y="7733"/>
                  </a:lnTo>
                  <a:lnTo>
                    <a:pt x="66544" y="5661"/>
                  </a:lnTo>
                  <a:lnTo>
                    <a:pt x="62600" y="29650"/>
                  </a:lnTo>
                  <a:lnTo>
                    <a:pt x="54044" y="40900"/>
                  </a:lnTo>
                  <a:lnTo>
                    <a:pt x="48733" y="20705"/>
                  </a:lnTo>
                  <a:lnTo>
                    <a:pt x="45588" y="17100"/>
                  </a:lnTo>
                  <a:lnTo>
                    <a:pt x="42722" y="4794"/>
                  </a:lnTo>
                  <a:lnTo>
                    <a:pt x="38827" y="11366"/>
                  </a:lnTo>
                  <a:lnTo>
                    <a:pt x="32833" y="17683"/>
                  </a:lnTo>
                  <a:lnTo>
                    <a:pt x="26294" y="722"/>
                  </a:lnTo>
                  <a:lnTo>
                    <a:pt x="19366" y="5844"/>
                  </a:lnTo>
                  <a:lnTo>
                    <a:pt x="18250" y="3811"/>
                  </a:lnTo>
                  <a:lnTo>
                    <a:pt x="15461" y="10450"/>
                  </a:lnTo>
                  <a:lnTo>
                    <a:pt x="10738" y="0"/>
                  </a:lnTo>
                  <a:close/>
                </a:path>
              </a:pathLst>
            </a:custGeom>
            <a:solidFill>
              <a:srgbClr val="118ED9"/>
            </a:solidFill>
            <a:ln>
              <a:noFill/>
            </a:ln>
          </p:spPr>
          <p:txBody>
            <a:bodyPr anchorCtr="0" anchor="t" bIns="45700" lIns="45700" rIns="45700" tIns="45700">
              <a:noAutofit/>
            </a:bodyPr>
            <a:lstStyle/>
            <a:p>
              <a:pPr indent="0" lvl="0" marL="0" marR="0" rtl="0" algn="l">
                <a:spcBef>
                  <a:spcPts val="0"/>
                </a:spcBef>
                <a:buNone/>
              </a:pPr>
              <a:r>
                <a:t/>
              </a:r>
              <a:endParaRPr sz="1400">
                <a:solidFill>
                  <a:srgbClr val="1C1C1C"/>
                </a:solidFill>
                <a:latin typeface="Arial"/>
                <a:ea typeface="Arial"/>
                <a:cs typeface="Arial"/>
                <a:sym typeface="Arial"/>
              </a:endParaRPr>
            </a:p>
          </p:txBody>
        </p:sp>
        <p:sp>
          <p:nvSpPr>
            <p:cNvPr id="3688" name="Shape 3688"/>
            <p:cNvSpPr/>
            <p:nvPr/>
          </p:nvSpPr>
          <p:spPr>
            <a:xfrm flipH="1">
              <a:off x="7247011" y="2138140"/>
              <a:ext cx="424500" cy="384300"/>
            </a:xfrm>
            <a:custGeom>
              <a:pathLst>
                <a:path extrusionOk="0" h="120000" w="120000">
                  <a:moveTo>
                    <a:pt x="29911" y="0"/>
                  </a:moveTo>
                  <a:lnTo>
                    <a:pt x="0" y="60644"/>
                  </a:lnTo>
                  <a:lnTo>
                    <a:pt x="12222" y="120000"/>
                  </a:lnTo>
                  <a:lnTo>
                    <a:pt x="120000" y="35538"/>
                  </a:lnTo>
                  <a:lnTo>
                    <a:pt x="29911" y="0"/>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689" name="Shape 3689"/>
            <p:cNvSpPr/>
            <p:nvPr/>
          </p:nvSpPr>
          <p:spPr>
            <a:xfrm flipH="1">
              <a:off x="8705035" y="1629567"/>
              <a:ext cx="1928700" cy="1325400"/>
            </a:xfrm>
            <a:custGeom>
              <a:pathLst>
                <a:path extrusionOk="0" h="120000" w="120000">
                  <a:moveTo>
                    <a:pt x="17911" y="8444"/>
                  </a:moveTo>
                  <a:lnTo>
                    <a:pt x="0" y="27072"/>
                  </a:lnTo>
                  <a:lnTo>
                    <a:pt x="7105" y="30255"/>
                  </a:lnTo>
                  <a:lnTo>
                    <a:pt x="7283" y="30150"/>
                  </a:lnTo>
                  <a:lnTo>
                    <a:pt x="34566" y="50527"/>
                  </a:lnTo>
                  <a:lnTo>
                    <a:pt x="60388" y="88844"/>
                  </a:lnTo>
                  <a:lnTo>
                    <a:pt x="120000" y="120000"/>
                  </a:lnTo>
                  <a:lnTo>
                    <a:pt x="54094" y="41194"/>
                  </a:lnTo>
                  <a:lnTo>
                    <a:pt x="71988" y="11272"/>
                  </a:lnTo>
                  <a:lnTo>
                    <a:pt x="68161" y="0"/>
                  </a:lnTo>
                  <a:lnTo>
                    <a:pt x="25433" y="13983"/>
                  </a:lnTo>
                  <a:lnTo>
                    <a:pt x="20494" y="26622"/>
                  </a:lnTo>
                  <a:lnTo>
                    <a:pt x="17911" y="8444"/>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690" name="Shape 3690"/>
            <p:cNvSpPr/>
            <p:nvPr/>
          </p:nvSpPr>
          <p:spPr>
            <a:xfrm>
              <a:off x="10910313" y="1604955"/>
              <a:ext cx="1287900" cy="1472400"/>
            </a:xfrm>
            <a:custGeom>
              <a:pathLst>
                <a:path extrusionOk="0" h="120000" w="120000">
                  <a:moveTo>
                    <a:pt x="18938" y="0"/>
                  </a:moveTo>
                  <a:lnTo>
                    <a:pt x="91705" y="33655"/>
                  </a:lnTo>
                  <a:lnTo>
                    <a:pt x="120000" y="46605"/>
                  </a:lnTo>
                  <a:lnTo>
                    <a:pt x="120000" y="120000"/>
                  </a:lnTo>
                  <a:lnTo>
                    <a:pt x="119605" y="119411"/>
                  </a:lnTo>
                  <a:lnTo>
                    <a:pt x="91866" y="88450"/>
                  </a:lnTo>
                  <a:lnTo>
                    <a:pt x="30472" y="44333"/>
                  </a:lnTo>
                  <a:lnTo>
                    <a:pt x="15588" y="24283"/>
                  </a:lnTo>
                  <a:lnTo>
                    <a:pt x="0" y="16611"/>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691" name="Shape 3691"/>
            <p:cNvSpPr/>
            <p:nvPr/>
          </p:nvSpPr>
          <p:spPr>
            <a:xfrm>
              <a:off x="7320025" y="1754998"/>
              <a:ext cx="1544700" cy="1397700"/>
            </a:xfrm>
            <a:custGeom>
              <a:pathLst>
                <a:path extrusionOk="0" h="120000" w="120000">
                  <a:moveTo>
                    <a:pt x="42655" y="0"/>
                  </a:moveTo>
                  <a:lnTo>
                    <a:pt x="45827" y="11477"/>
                  </a:lnTo>
                  <a:lnTo>
                    <a:pt x="36450" y="14677"/>
                  </a:lnTo>
                  <a:lnTo>
                    <a:pt x="47277" y="36133"/>
                  </a:lnTo>
                  <a:lnTo>
                    <a:pt x="0" y="120000"/>
                  </a:lnTo>
                  <a:lnTo>
                    <a:pt x="48616" y="101322"/>
                  </a:lnTo>
                  <a:lnTo>
                    <a:pt x="80477" y="70094"/>
                  </a:lnTo>
                  <a:lnTo>
                    <a:pt x="48938" y="44916"/>
                  </a:lnTo>
                  <a:lnTo>
                    <a:pt x="50205" y="39727"/>
                  </a:lnTo>
                  <a:lnTo>
                    <a:pt x="75255" y="45050"/>
                  </a:lnTo>
                  <a:lnTo>
                    <a:pt x="82161" y="42488"/>
                  </a:lnTo>
                  <a:lnTo>
                    <a:pt x="95333" y="56794"/>
                  </a:lnTo>
                  <a:lnTo>
                    <a:pt x="120000" y="34027"/>
                  </a:lnTo>
                  <a:lnTo>
                    <a:pt x="72666" y="17111"/>
                  </a:lnTo>
                  <a:lnTo>
                    <a:pt x="42655" y="0"/>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692" name="Shape 3692"/>
            <p:cNvSpPr/>
            <p:nvPr/>
          </p:nvSpPr>
          <p:spPr>
            <a:xfrm>
              <a:off x="10120765" y="1864066"/>
              <a:ext cx="1311000" cy="1694399"/>
            </a:xfrm>
            <a:custGeom>
              <a:pathLst>
                <a:path extrusionOk="0" h="120000" w="120000">
                  <a:moveTo>
                    <a:pt x="65188" y="0"/>
                  </a:moveTo>
                  <a:lnTo>
                    <a:pt x="61800" y="6516"/>
                  </a:lnTo>
                  <a:lnTo>
                    <a:pt x="0" y="44327"/>
                  </a:lnTo>
                  <a:lnTo>
                    <a:pt x="107577" y="120000"/>
                  </a:lnTo>
                  <a:lnTo>
                    <a:pt x="120000" y="88411"/>
                  </a:lnTo>
                  <a:lnTo>
                    <a:pt x="93250" y="55383"/>
                  </a:lnTo>
                  <a:lnTo>
                    <a:pt x="69877" y="3633"/>
                  </a:lnTo>
                  <a:lnTo>
                    <a:pt x="65188" y="0"/>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693" name="Shape 3693"/>
            <p:cNvSpPr/>
            <p:nvPr/>
          </p:nvSpPr>
          <p:spPr>
            <a:xfrm flipH="1">
              <a:off x="4895389" y="1779338"/>
              <a:ext cx="1793100" cy="1621200"/>
            </a:xfrm>
            <a:custGeom>
              <a:pathLst>
                <a:path extrusionOk="0" h="120000" w="120000">
                  <a:moveTo>
                    <a:pt x="92283" y="22716"/>
                  </a:moveTo>
                  <a:lnTo>
                    <a:pt x="90105" y="9744"/>
                  </a:lnTo>
                  <a:lnTo>
                    <a:pt x="84505" y="7661"/>
                  </a:lnTo>
                  <a:lnTo>
                    <a:pt x="84000" y="0"/>
                  </a:lnTo>
                  <a:lnTo>
                    <a:pt x="57688" y="54500"/>
                  </a:lnTo>
                  <a:lnTo>
                    <a:pt x="0" y="80483"/>
                  </a:lnTo>
                  <a:lnTo>
                    <a:pt x="29394" y="107616"/>
                  </a:lnTo>
                  <a:lnTo>
                    <a:pt x="72172" y="120000"/>
                  </a:lnTo>
                  <a:lnTo>
                    <a:pt x="112255" y="49661"/>
                  </a:lnTo>
                  <a:lnTo>
                    <a:pt x="120000" y="25083"/>
                  </a:lnTo>
                  <a:lnTo>
                    <a:pt x="103961" y="25622"/>
                  </a:lnTo>
                  <a:lnTo>
                    <a:pt x="92283" y="22716"/>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694" name="Shape 3694"/>
            <p:cNvSpPr/>
            <p:nvPr/>
          </p:nvSpPr>
          <p:spPr>
            <a:xfrm flipH="1">
              <a:off x="4185851" y="2213668"/>
              <a:ext cx="1244700" cy="1293300"/>
            </a:xfrm>
            <a:custGeom>
              <a:pathLst>
                <a:path extrusionOk="0" h="120000" w="120000">
                  <a:moveTo>
                    <a:pt x="52461" y="0"/>
                  </a:moveTo>
                  <a:lnTo>
                    <a:pt x="39977" y="54855"/>
                  </a:lnTo>
                  <a:lnTo>
                    <a:pt x="0" y="109711"/>
                  </a:lnTo>
                  <a:lnTo>
                    <a:pt x="52261" y="120000"/>
                  </a:lnTo>
                  <a:lnTo>
                    <a:pt x="120000" y="52344"/>
                  </a:lnTo>
                  <a:lnTo>
                    <a:pt x="52461" y="0"/>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695" name="Shape 3695"/>
            <p:cNvSpPr/>
            <p:nvPr/>
          </p:nvSpPr>
          <p:spPr>
            <a:xfrm flipH="1">
              <a:off x="3773514" y="2804930"/>
              <a:ext cx="789900" cy="591299"/>
            </a:xfrm>
            <a:custGeom>
              <a:pathLst>
                <a:path extrusionOk="0" h="120000" w="120000">
                  <a:moveTo>
                    <a:pt x="88861" y="18300"/>
                  </a:moveTo>
                  <a:lnTo>
                    <a:pt x="66500" y="0"/>
                  </a:lnTo>
                  <a:lnTo>
                    <a:pt x="0" y="120000"/>
                  </a:lnTo>
                  <a:lnTo>
                    <a:pt x="20061" y="118983"/>
                  </a:lnTo>
                  <a:lnTo>
                    <a:pt x="120000" y="4216"/>
                  </a:lnTo>
                  <a:lnTo>
                    <a:pt x="88861" y="18300"/>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696" name="Shape 3696"/>
            <p:cNvSpPr/>
            <p:nvPr/>
          </p:nvSpPr>
          <p:spPr>
            <a:xfrm>
              <a:off x="983555" y="2858683"/>
              <a:ext cx="797100" cy="866100"/>
            </a:xfrm>
            <a:custGeom>
              <a:pathLst>
                <a:path extrusionOk="0" h="120000" w="120000">
                  <a:moveTo>
                    <a:pt x="36266" y="12438"/>
                  </a:moveTo>
                  <a:lnTo>
                    <a:pt x="52588" y="49111"/>
                  </a:lnTo>
                  <a:lnTo>
                    <a:pt x="0" y="80027"/>
                  </a:lnTo>
                  <a:lnTo>
                    <a:pt x="25288" y="120000"/>
                  </a:lnTo>
                  <a:lnTo>
                    <a:pt x="120000" y="31544"/>
                  </a:lnTo>
                  <a:lnTo>
                    <a:pt x="91011" y="0"/>
                  </a:lnTo>
                  <a:lnTo>
                    <a:pt x="36266" y="12438"/>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697" name="Shape 3697"/>
            <p:cNvSpPr/>
            <p:nvPr/>
          </p:nvSpPr>
          <p:spPr>
            <a:xfrm>
              <a:off x="1688288" y="2307727"/>
              <a:ext cx="1836600" cy="1183499"/>
            </a:xfrm>
            <a:custGeom>
              <a:pathLst>
                <a:path extrusionOk="0" h="120000" w="120000">
                  <a:moveTo>
                    <a:pt x="14822" y="0"/>
                  </a:moveTo>
                  <a:lnTo>
                    <a:pt x="21861" y="26016"/>
                  </a:lnTo>
                  <a:lnTo>
                    <a:pt x="0" y="48638"/>
                  </a:lnTo>
                  <a:lnTo>
                    <a:pt x="10516" y="77894"/>
                  </a:lnTo>
                  <a:lnTo>
                    <a:pt x="120000" y="120000"/>
                  </a:lnTo>
                  <a:lnTo>
                    <a:pt x="56361" y="35611"/>
                  </a:lnTo>
                  <a:lnTo>
                    <a:pt x="14822" y="0"/>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698" name="Shape 3698"/>
            <p:cNvSpPr/>
            <p:nvPr/>
          </p:nvSpPr>
          <p:spPr>
            <a:xfrm>
              <a:off x="9451057" y="2581041"/>
              <a:ext cx="1066500" cy="1080299"/>
            </a:xfrm>
            <a:custGeom>
              <a:pathLst>
                <a:path extrusionOk="0" h="120000" w="120000">
                  <a:moveTo>
                    <a:pt x="57100" y="0"/>
                  </a:moveTo>
                  <a:lnTo>
                    <a:pt x="50172" y="25150"/>
                  </a:lnTo>
                  <a:lnTo>
                    <a:pt x="0" y="67888"/>
                  </a:lnTo>
                  <a:lnTo>
                    <a:pt x="42361" y="109816"/>
                  </a:lnTo>
                  <a:lnTo>
                    <a:pt x="106344" y="120000"/>
                  </a:lnTo>
                  <a:lnTo>
                    <a:pt x="120000" y="94572"/>
                  </a:lnTo>
                  <a:lnTo>
                    <a:pt x="91538" y="60327"/>
                  </a:lnTo>
                  <a:lnTo>
                    <a:pt x="57100" y="0"/>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699" name="Shape 3699"/>
            <p:cNvSpPr/>
            <p:nvPr/>
          </p:nvSpPr>
          <p:spPr>
            <a:xfrm flipH="1">
              <a:off x="-6457" y="3318933"/>
              <a:ext cx="12177300" cy="2017800"/>
            </a:xfrm>
            <a:custGeom>
              <a:pathLst>
                <a:path extrusionOk="0" h="120000" w="120000">
                  <a:moveTo>
                    <a:pt x="120000" y="0"/>
                  </a:moveTo>
                  <a:lnTo>
                    <a:pt x="118550" y="1627"/>
                  </a:lnTo>
                  <a:cubicBezTo>
                    <a:pt x="112822" y="8605"/>
                    <a:pt x="107505" y="19805"/>
                    <a:pt x="101750" y="26577"/>
                  </a:cubicBezTo>
                  <a:cubicBezTo>
                    <a:pt x="95583" y="33833"/>
                    <a:pt x="89105" y="35800"/>
                    <a:pt x="82650" y="35366"/>
                  </a:cubicBezTo>
                  <a:cubicBezTo>
                    <a:pt x="72044" y="34661"/>
                    <a:pt x="61577" y="27544"/>
                    <a:pt x="51127" y="20827"/>
                  </a:cubicBezTo>
                  <a:cubicBezTo>
                    <a:pt x="40366" y="13905"/>
                    <a:pt x="29544" y="7388"/>
                    <a:pt x="18616" y="7072"/>
                  </a:cubicBezTo>
                  <a:cubicBezTo>
                    <a:pt x="13083" y="6905"/>
                    <a:pt x="7555" y="8344"/>
                    <a:pt x="2083" y="11372"/>
                  </a:cubicBezTo>
                  <a:lnTo>
                    <a:pt x="0" y="12733"/>
                  </a:lnTo>
                  <a:lnTo>
                    <a:pt x="0" y="120000"/>
                  </a:lnTo>
                  <a:lnTo>
                    <a:pt x="120000" y="120000"/>
                  </a:lnTo>
                  <a:close/>
                </a:path>
              </a:pathLst>
            </a:custGeom>
            <a:solidFill>
              <a:srgbClr val="129948"/>
            </a:solidFill>
            <a:ln>
              <a:noFill/>
            </a:ln>
          </p:spPr>
          <p:txBody>
            <a:bodyPr anchorCtr="0" anchor="t" bIns="45700" lIns="45700" rIns="45700" tIns="45700">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700" name="Shape 3700"/>
            <p:cNvSpPr/>
            <p:nvPr/>
          </p:nvSpPr>
          <p:spPr>
            <a:xfrm flipH="1">
              <a:off x="-52" y="3708400"/>
              <a:ext cx="12185699" cy="3149700"/>
            </a:xfrm>
            <a:custGeom>
              <a:pathLst>
                <a:path extrusionOk="0" h="120000" w="120000">
                  <a:moveTo>
                    <a:pt x="84961" y="16"/>
                  </a:moveTo>
                  <a:cubicBezTo>
                    <a:pt x="66255" y="-541"/>
                    <a:pt x="47011" y="13711"/>
                    <a:pt x="27894" y="20452"/>
                  </a:cubicBezTo>
                  <a:cubicBezTo>
                    <a:pt x="19333" y="23466"/>
                    <a:pt x="10655" y="24906"/>
                    <a:pt x="1988" y="24777"/>
                  </a:cubicBezTo>
                  <a:lnTo>
                    <a:pt x="0" y="24655"/>
                  </a:lnTo>
                  <a:lnTo>
                    <a:pt x="0" y="119999"/>
                  </a:lnTo>
                  <a:lnTo>
                    <a:pt x="120000" y="119999"/>
                  </a:lnTo>
                  <a:lnTo>
                    <a:pt x="120000" y="19716"/>
                  </a:lnTo>
                  <a:lnTo>
                    <a:pt x="118250" y="18639"/>
                  </a:lnTo>
                  <a:cubicBezTo>
                    <a:pt x="113216" y="15168"/>
                    <a:pt x="108527" y="9916"/>
                    <a:pt x="103472" y="6345"/>
                  </a:cubicBezTo>
                  <a:cubicBezTo>
                    <a:pt x="97377" y="2036"/>
                    <a:pt x="91200" y="206"/>
                    <a:pt x="84961" y="16"/>
                  </a:cubicBezTo>
                  <a:close/>
                </a:path>
              </a:pathLst>
            </a:custGeom>
            <a:solidFill>
              <a:srgbClr val="129948"/>
            </a:solidFill>
            <a:ln>
              <a:noFill/>
            </a:ln>
          </p:spPr>
          <p:txBody>
            <a:bodyPr anchorCtr="0" anchor="t" bIns="45700" lIns="45700" rIns="45700" tIns="45700">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701" name="Shape 3701"/>
            <p:cNvSpPr/>
            <p:nvPr/>
          </p:nvSpPr>
          <p:spPr>
            <a:xfrm flipH="1">
              <a:off x="-6399" y="3708400"/>
              <a:ext cx="12185699" cy="3149700"/>
            </a:xfrm>
            <a:custGeom>
              <a:pathLst>
                <a:path extrusionOk="0" h="120000" w="120000">
                  <a:moveTo>
                    <a:pt x="84961" y="16"/>
                  </a:moveTo>
                  <a:cubicBezTo>
                    <a:pt x="66255" y="-541"/>
                    <a:pt x="47011" y="13711"/>
                    <a:pt x="27894" y="20452"/>
                  </a:cubicBezTo>
                  <a:cubicBezTo>
                    <a:pt x="19333" y="23466"/>
                    <a:pt x="10655" y="24906"/>
                    <a:pt x="1988" y="24777"/>
                  </a:cubicBezTo>
                  <a:lnTo>
                    <a:pt x="0" y="24655"/>
                  </a:lnTo>
                  <a:lnTo>
                    <a:pt x="0" y="119999"/>
                  </a:lnTo>
                  <a:lnTo>
                    <a:pt x="120000" y="119999"/>
                  </a:lnTo>
                  <a:lnTo>
                    <a:pt x="120000" y="19716"/>
                  </a:lnTo>
                  <a:lnTo>
                    <a:pt x="118250" y="18639"/>
                  </a:lnTo>
                  <a:cubicBezTo>
                    <a:pt x="113216" y="15168"/>
                    <a:pt x="108527" y="9916"/>
                    <a:pt x="103472" y="6345"/>
                  </a:cubicBezTo>
                  <a:cubicBezTo>
                    <a:pt x="97377" y="2036"/>
                    <a:pt x="91200" y="206"/>
                    <a:pt x="84961" y="16"/>
                  </a:cubicBezTo>
                  <a:close/>
                </a:path>
              </a:pathLst>
            </a:custGeom>
            <a:solidFill>
              <a:srgbClr val="000000">
                <a:alpha val="22750"/>
              </a:srgbClr>
            </a:solidFill>
            <a:ln>
              <a:noFill/>
            </a:ln>
          </p:spPr>
          <p:txBody>
            <a:bodyPr anchorCtr="0" anchor="t" bIns="45700" lIns="45700" rIns="45700" tIns="45700">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grpSp>
      <p:sp>
        <p:nvSpPr>
          <p:cNvPr id="3702" name="Shape 3702"/>
          <p:cNvSpPr txBox="1"/>
          <p:nvPr>
            <p:ph type="title"/>
          </p:nvPr>
        </p:nvSpPr>
        <p:spPr>
          <a:xfrm>
            <a:off x="571500" y="63501"/>
            <a:ext cx="11045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703" name="Shape 3703"/>
          <p:cNvSpPr txBox="1"/>
          <p:nvPr>
            <p:ph idx="1" type="body"/>
          </p:nvPr>
        </p:nvSpPr>
        <p:spPr>
          <a:xfrm>
            <a:off x="571500" y="4476744"/>
            <a:ext cx="5303400" cy="18945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0"/>
              </a:spcAft>
              <a:buClr>
                <a:srgbClr val="7F7F7F"/>
              </a:buClr>
              <a:buSzPct val="100000"/>
              <a:buFont typeface="Arial"/>
              <a:buChar char="​"/>
              <a:defRPr b="0" i="0" sz="2000" u="none" cap="none" strike="noStrike">
                <a:solidFill>
                  <a:schemeClr val="lt1"/>
                </a:solidFill>
                <a:latin typeface="Arial"/>
                <a:ea typeface="Arial"/>
                <a:cs typeface="Arial"/>
                <a:sym typeface="Arial"/>
              </a:defRPr>
            </a:lvl1pPr>
            <a:lvl2pPr indent="0" lvl="1" marL="0" marR="0" rtl="0" algn="l">
              <a:lnSpc>
                <a:spcPct val="100000"/>
              </a:lnSpc>
              <a:spcBef>
                <a:spcPts val="200"/>
              </a:spcBef>
              <a:spcAft>
                <a:spcPts val="400"/>
              </a:spcAft>
              <a:buClr>
                <a:schemeClr val="accent2"/>
              </a:buClr>
              <a:buFont typeface="Arial"/>
              <a:buNone/>
              <a:defRPr b="0" i="0" sz="1800" u="none" cap="none" strike="noStrike">
                <a:solidFill>
                  <a:schemeClr val="lt1"/>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lt1"/>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lt1"/>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704" name="Shape 3704"/>
          <p:cNvSpPr txBox="1"/>
          <p:nvPr>
            <p:ph idx="2" type="body"/>
          </p:nvPr>
        </p:nvSpPr>
        <p:spPr>
          <a:xfrm>
            <a:off x="571500" y="1081137"/>
            <a:ext cx="11484900" cy="369300"/>
          </a:xfrm>
          <a:prstGeom prst="rect">
            <a:avLst/>
          </a:prstGeom>
          <a:noFill/>
          <a:ln>
            <a:noFill/>
          </a:ln>
        </p:spPr>
        <p:txBody>
          <a:bodyPr anchorCtr="0" anchor="t" bIns="91425" lIns="91425" rIns="91425" tIns="91425"/>
          <a:lstStyle>
            <a:lvl1pPr indent="152400" lvl="0" marL="0" marR="0" rtl="0" algn="l">
              <a:lnSpc>
                <a:spcPct val="100000"/>
              </a:lnSpc>
              <a:spcBef>
                <a:spcPts val="10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age_Content_Planes - Low">
    <p:spTree>
      <p:nvGrpSpPr>
        <p:cNvPr id="3705" name="Shape 3705"/>
        <p:cNvGrpSpPr/>
        <p:nvPr/>
      </p:nvGrpSpPr>
      <p:grpSpPr>
        <a:xfrm>
          <a:off x="0" y="0"/>
          <a:ext cx="0" cy="0"/>
          <a:chOff x="0" y="0"/>
          <a:chExt cx="0" cy="0"/>
        </a:xfrm>
      </p:grpSpPr>
      <p:grpSp>
        <p:nvGrpSpPr>
          <p:cNvPr id="3706" name="Shape 3706"/>
          <p:cNvGrpSpPr/>
          <p:nvPr/>
        </p:nvGrpSpPr>
        <p:grpSpPr>
          <a:xfrm>
            <a:off x="-8233" y="4613630"/>
            <a:ext cx="12202113" cy="2244412"/>
            <a:chOff x="-8234" y="4613630"/>
            <a:chExt cx="12202113" cy="2244412"/>
          </a:xfrm>
        </p:grpSpPr>
        <p:grpSp>
          <p:nvGrpSpPr>
            <p:cNvPr id="3707" name="Shape 3707"/>
            <p:cNvGrpSpPr/>
            <p:nvPr/>
          </p:nvGrpSpPr>
          <p:grpSpPr>
            <a:xfrm>
              <a:off x="-7379" y="4613630"/>
              <a:ext cx="12201259" cy="1564266"/>
              <a:chOff x="18821" y="0"/>
              <a:chExt cx="24407400" cy="3128533"/>
            </a:xfrm>
          </p:grpSpPr>
          <p:sp>
            <p:nvSpPr>
              <p:cNvPr id="3708" name="Shape 3708"/>
              <p:cNvSpPr/>
              <p:nvPr/>
            </p:nvSpPr>
            <p:spPr>
              <a:xfrm>
                <a:off x="3475517" y="1038758"/>
                <a:ext cx="375000" cy="35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709" name="Shape 3709"/>
              <p:cNvSpPr/>
              <p:nvPr/>
            </p:nvSpPr>
            <p:spPr>
              <a:xfrm>
                <a:off x="4476219" y="1030004"/>
                <a:ext cx="370200" cy="354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710" name="Shape 3710"/>
              <p:cNvSpPr/>
              <p:nvPr/>
            </p:nvSpPr>
            <p:spPr>
              <a:xfrm>
                <a:off x="1690092" y="1082886"/>
                <a:ext cx="286200" cy="320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711" name="Shape 3711"/>
              <p:cNvSpPr/>
              <p:nvPr/>
            </p:nvSpPr>
            <p:spPr>
              <a:xfrm>
                <a:off x="22799448" y="1144874"/>
                <a:ext cx="370200" cy="426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712" name="Shape 3712"/>
              <p:cNvSpPr/>
              <p:nvPr/>
            </p:nvSpPr>
            <p:spPr>
              <a:xfrm>
                <a:off x="21642514" y="1196423"/>
                <a:ext cx="345900" cy="5193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713" name="Shape 3713"/>
              <p:cNvSpPr/>
              <p:nvPr/>
            </p:nvSpPr>
            <p:spPr>
              <a:xfrm>
                <a:off x="6898839" y="370711"/>
                <a:ext cx="532500" cy="72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714" name="Shape 3714"/>
              <p:cNvSpPr/>
              <p:nvPr/>
            </p:nvSpPr>
            <p:spPr>
              <a:xfrm>
                <a:off x="20853145" y="1023466"/>
                <a:ext cx="532500" cy="72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715" name="Shape 3715"/>
              <p:cNvSpPr/>
              <p:nvPr/>
            </p:nvSpPr>
            <p:spPr>
              <a:xfrm>
                <a:off x="18821" y="766633"/>
                <a:ext cx="24407400" cy="2361900"/>
              </a:xfrm>
              <a:custGeom>
                <a:pathLst>
                  <a:path extrusionOk="0" h="120000" w="120000">
                    <a:moveTo>
                      <a:pt x="46205" y="239"/>
                    </a:moveTo>
                    <a:cubicBezTo>
                      <a:pt x="59122" y="-3352"/>
                      <a:pt x="72105" y="33836"/>
                      <a:pt x="85205" y="46742"/>
                    </a:cubicBezTo>
                    <a:cubicBezTo>
                      <a:pt x="95266" y="56650"/>
                      <a:pt x="105600" y="51699"/>
                      <a:pt x="115544" y="32231"/>
                    </a:cubicBezTo>
                    <a:lnTo>
                      <a:pt x="120000" y="31243"/>
                    </a:lnTo>
                    <a:lnTo>
                      <a:pt x="120000" y="119931"/>
                    </a:lnTo>
                    <a:lnTo>
                      <a:pt x="0" y="120000"/>
                    </a:lnTo>
                    <a:lnTo>
                      <a:pt x="0" y="17868"/>
                    </a:lnTo>
                    <a:lnTo>
                      <a:pt x="10911" y="29633"/>
                    </a:lnTo>
                    <a:cubicBezTo>
                      <a:pt x="13838" y="30558"/>
                      <a:pt x="16922" y="30055"/>
                      <a:pt x="19922" y="28245"/>
                    </a:cubicBezTo>
                    <a:cubicBezTo>
                      <a:pt x="24761" y="25338"/>
                      <a:pt x="28977" y="18885"/>
                      <a:pt x="33561" y="12649"/>
                    </a:cubicBezTo>
                    <a:cubicBezTo>
                      <a:pt x="37733" y="6972"/>
                      <a:pt x="41938" y="1427"/>
                      <a:pt x="46205" y="239"/>
                    </a:cubicBez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716" name="Shape 3716"/>
              <p:cNvSpPr/>
              <p:nvPr/>
            </p:nvSpPr>
            <p:spPr>
              <a:xfrm>
                <a:off x="21946990" y="1019524"/>
                <a:ext cx="532500" cy="704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717" name="Shape 3717"/>
              <p:cNvSpPr/>
              <p:nvPr/>
            </p:nvSpPr>
            <p:spPr>
              <a:xfrm>
                <a:off x="23551039" y="784802"/>
                <a:ext cx="516900" cy="718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718" name="Shape 3718"/>
              <p:cNvSpPr/>
              <p:nvPr/>
            </p:nvSpPr>
            <p:spPr>
              <a:xfrm>
                <a:off x="13374968" y="785508"/>
                <a:ext cx="416100" cy="426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719" name="Shape 3719"/>
              <p:cNvSpPr/>
              <p:nvPr/>
            </p:nvSpPr>
            <p:spPr>
              <a:xfrm>
                <a:off x="10400627" y="311993"/>
                <a:ext cx="416100" cy="5193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720" name="Shape 3720"/>
              <p:cNvSpPr/>
              <p:nvPr/>
            </p:nvSpPr>
            <p:spPr>
              <a:xfrm>
                <a:off x="11817467" y="430979"/>
                <a:ext cx="545400" cy="522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721" name="Shape 3721"/>
              <p:cNvSpPr/>
              <p:nvPr/>
            </p:nvSpPr>
            <p:spPr>
              <a:xfrm>
                <a:off x="12679121" y="379296"/>
                <a:ext cx="545400" cy="7473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722" name="Shape 3722"/>
              <p:cNvSpPr/>
              <p:nvPr/>
            </p:nvSpPr>
            <p:spPr>
              <a:xfrm>
                <a:off x="10787770" y="483916"/>
                <a:ext cx="416100" cy="399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723" name="Shape 3723"/>
              <p:cNvSpPr/>
              <p:nvPr/>
            </p:nvSpPr>
            <p:spPr>
              <a:xfrm>
                <a:off x="12278178" y="631958"/>
                <a:ext cx="375000" cy="35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724" name="Shape 3724"/>
              <p:cNvSpPr/>
              <p:nvPr/>
            </p:nvSpPr>
            <p:spPr>
              <a:xfrm>
                <a:off x="4884642" y="848033"/>
                <a:ext cx="425400" cy="463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725" name="Shape 3725"/>
              <p:cNvSpPr/>
              <p:nvPr/>
            </p:nvSpPr>
            <p:spPr>
              <a:xfrm>
                <a:off x="5245805" y="535600"/>
                <a:ext cx="483000" cy="674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726" name="Shape 3726"/>
              <p:cNvSpPr/>
              <p:nvPr/>
            </p:nvSpPr>
            <p:spPr>
              <a:xfrm>
                <a:off x="5872058" y="591410"/>
                <a:ext cx="483000" cy="5598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727" name="Shape 3727"/>
              <p:cNvSpPr/>
              <p:nvPr/>
            </p:nvSpPr>
            <p:spPr>
              <a:xfrm>
                <a:off x="3022033" y="977920"/>
                <a:ext cx="483000" cy="463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728" name="Shape 3728"/>
              <p:cNvSpPr/>
              <p:nvPr/>
            </p:nvSpPr>
            <p:spPr>
              <a:xfrm>
                <a:off x="1916790" y="657293"/>
                <a:ext cx="630000" cy="72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729" name="Shape 3729"/>
              <p:cNvSpPr/>
              <p:nvPr/>
            </p:nvSpPr>
            <p:spPr>
              <a:xfrm>
                <a:off x="795856" y="851304"/>
                <a:ext cx="510600" cy="48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730" name="Shape 3730"/>
              <p:cNvSpPr/>
              <p:nvPr/>
            </p:nvSpPr>
            <p:spPr>
              <a:xfrm>
                <a:off x="186887" y="289450"/>
                <a:ext cx="775800" cy="9708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731" name="Shape 3731"/>
              <p:cNvSpPr/>
              <p:nvPr/>
            </p:nvSpPr>
            <p:spPr>
              <a:xfrm>
                <a:off x="8013468" y="468675"/>
                <a:ext cx="381000" cy="409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732" name="Shape 3732"/>
              <p:cNvSpPr/>
              <p:nvPr/>
            </p:nvSpPr>
            <p:spPr>
              <a:xfrm>
                <a:off x="9274654" y="0"/>
                <a:ext cx="636000" cy="8415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733" name="Shape 3733"/>
              <p:cNvSpPr/>
              <p:nvPr/>
            </p:nvSpPr>
            <p:spPr>
              <a:xfrm>
                <a:off x="8968102" y="450864"/>
                <a:ext cx="381000" cy="35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734" name="Shape 3734"/>
              <p:cNvSpPr/>
              <p:nvPr/>
            </p:nvSpPr>
            <p:spPr>
              <a:xfrm>
                <a:off x="11581272" y="639518"/>
                <a:ext cx="287100" cy="2751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735" name="Shape 3735"/>
              <p:cNvSpPr/>
              <p:nvPr/>
            </p:nvSpPr>
            <p:spPr>
              <a:xfrm>
                <a:off x="7357438" y="576547"/>
                <a:ext cx="309000" cy="409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grpSp>
        <p:sp>
          <p:nvSpPr>
            <p:cNvPr id="3736" name="Shape 3736"/>
            <p:cNvSpPr/>
            <p:nvPr/>
          </p:nvSpPr>
          <p:spPr>
            <a:xfrm>
              <a:off x="10946699" y="5407889"/>
              <a:ext cx="249900" cy="342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3737" name="Shape 3737"/>
            <p:cNvSpPr/>
            <p:nvPr/>
          </p:nvSpPr>
          <p:spPr>
            <a:xfrm>
              <a:off x="11452939" y="5374819"/>
              <a:ext cx="359100" cy="492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3738" name="Shape 3738"/>
            <p:cNvSpPr/>
            <p:nvPr/>
          </p:nvSpPr>
          <p:spPr>
            <a:xfrm>
              <a:off x="666760" y="5691776"/>
              <a:ext cx="161100" cy="2355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3739" name="Shape 3739"/>
            <p:cNvSpPr/>
            <p:nvPr/>
          </p:nvSpPr>
          <p:spPr>
            <a:xfrm>
              <a:off x="141673" y="5204810"/>
              <a:ext cx="354300" cy="443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3740" name="Shape 3740"/>
            <p:cNvSpPr/>
            <p:nvPr/>
          </p:nvSpPr>
          <p:spPr>
            <a:xfrm>
              <a:off x="454704" y="5377762"/>
              <a:ext cx="249900" cy="23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3741" name="Shape 3741"/>
            <p:cNvSpPr/>
            <p:nvPr/>
          </p:nvSpPr>
          <p:spPr>
            <a:xfrm>
              <a:off x="1013879" y="5386917"/>
              <a:ext cx="185700" cy="177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3742" name="Shape 3742"/>
            <p:cNvSpPr/>
            <p:nvPr/>
          </p:nvSpPr>
          <p:spPr>
            <a:xfrm>
              <a:off x="10046797" y="5172067"/>
              <a:ext cx="249900" cy="3621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3743" name="Shape 3743"/>
            <p:cNvSpPr/>
            <p:nvPr/>
          </p:nvSpPr>
          <p:spPr>
            <a:xfrm>
              <a:off x="9875600" y="5229689"/>
              <a:ext cx="211200" cy="246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3744" name="Shape 3744"/>
            <p:cNvSpPr/>
            <p:nvPr/>
          </p:nvSpPr>
          <p:spPr>
            <a:xfrm>
              <a:off x="9933260" y="5477080"/>
              <a:ext cx="142200" cy="177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3745" name="Shape 3745"/>
            <p:cNvSpPr/>
            <p:nvPr/>
          </p:nvSpPr>
          <p:spPr>
            <a:xfrm>
              <a:off x="7753892" y="5071703"/>
              <a:ext cx="185700" cy="232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3746" name="Shape 3746"/>
            <p:cNvSpPr/>
            <p:nvPr/>
          </p:nvSpPr>
          <p:spPr>
            <a:xfrm>
              <a:off x="7454006" y="4938710"/>
              <a:ext cx="258000" cy="353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3747" name="Shape 3747"/>
            <p:cNvSpPr/>
            <p:nvPr/>
          </p:nvSpPr>
          <p:spPr>
            <a:xfrm>
              <a:off x="9349803" y="5026612"/>
              <a:ext cx="183900" cy="252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3748" name="Shape 3748"/>
            <p:cNvSpPr/>
            <p:nvPr/>
          </p:nvSpPr>
          <p:spPr>
            <a:xfrm>
              <a:off x="8769296" y="4964612"/>
              <a:ext cx="183900" cy="252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3749" name="Shape 3749"/>
            <p:cNvSpPr/>
            <p:nvPr/>
          </p:nvSpPr>
          <p:spPr>
            <a:xfrm>
              <a:off x="8964982" y="4814351"/>
              <a:ext cx="354300" cy="485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3750" name="Shape 3750"/>
            <p:cNvSpPr/>
            <p:nvPr/>
          </p:nvSpPr>
          <p:spPr>
            <a:xfrm>
              <a:off x="-8233" y="5184642"/>
              <a:ext cx="12198000" cy="1673400"/>
            </a:xfrm>
            <a:custGeom>
              <a:pathLst>
                <a:path extrusionOk="0" h="120000" w="120000">
                  <a:moveTo>
                    <a:pt x="83832" y="7"/>
                  </a:moveTo>
                  <a:cubicBezTo>
                    <a:pt x="88394" y="213"/>
                    <a:pt x="92901" y="4886"/>
                    <a:pt x="97351" y="13199"/>
                  </a:cubicBezTo>
                  <a:cubicBezTo>
                    <a:pt x="102208" y="22291"/>
                    <a:pt x="106675" y="35626"/>
                    <a:pt x="111787" y="41014"/>
                  </a:cubicBezTo>
                  <a:cubicBezTo>
                    <a:pt x="114471" y="43844"/>
                    <a:pt x="117205" y="44336"/>
                    <a:pt x="119905" y="42461"/>
                  </a:cubicBezTo>
                  <a:lnTo>
                    <a:pt x="119999" y="42413"/>
                  </a:lnTo>
                  <a:lnTo>
                    <a:pt x="119999" y="120000"/>
                  </a:lnTo>
                  <a:lnTo>
                    <a:pt x="0" y="120000"/>
                  </a:lnTo>
                  <a:lnTo>
                    <a:pt x="7" y="31986"/>
                  </a:lnTo>
                  <a:cubicBezTo>
                    <a:pt x="6953" y="22163"/>
                    <a:pt x="14049" y="18826"/>
                    <a:pt x="21116" y="22116"/>
                  </a:cubicBezTo>
                  <a:cubicBezTo>
                    <a:pt x="29373" y="25946"/>
                    <a:pt x="37552" y="38789"/>
                    <a:pt x="45826" y="37168"/>
                  </a:cubicBezTo>
                  <a:cubicBezTo>
                    <a:pt x="51216" y="36135"/>
                    <a:pt x="56539" y="29030"/>
                    <a:pt x="61829" y="21480"/>
                  </a:cubicBezTo>
                  <a:cubicBezTo>
                    <a:pt x="69169" y="11006"/>
                    <a:pt x="76464" y="-326"/>
                    <a:pt x="83832" y="7"/>
                  </a:cubicBez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3751" name="Shape 3751"/>
            <p:cNvSpPr/>
            <p:nvPr/>
          </p:nvSpPr>
          <p:spPr>
            <a:xfrm>
              <a:off x="7965693" y="4658326"/>
              <a:ext cx="401100" cy="54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3752" name="Shape 3752"/>
            <p:cNvSpPr/>
            <p:nvPr/>
          </p:nvSpPr>
          <p:spPr>
            <a:xfrm>
              <a:off x="684952" y="5204810"/>
              <a:ext cx="354299" cy="443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3753" name="Shape 3753"/>
            <p:cNvSpPr/>
            <p:nvPr/>
          </p:nvSpPr>
          <p:spPr>
            <a:xfrm>
              <a:off x="11220699" y="5529512"/>
              <a:ext cx="169200" cy="232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3754" name="Shape 3754"/>
            <p:cNvSpPr/>
            <p:nvPr/>
          </p:nvSpPr>
          <p:spPr>
            <a:xfrm>
              <a:off x="7095572" y="5076869"/>
              <a:ext cx="249900" cy="342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3755" name="Shape 3755"/>
            <p:cNvSpPr/>
            <p:nvPr/>
          </p:nvSpPr>
          <p:spPr>
            <a:xfrm>
              <a:off x="6835203" y="5134482"/>
              <a:ext cx="249900" cy="342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3756" name="Shape 3756"/>
            <p:cNvSpPr/>
            <p:nvPr/>
          </p:nvSpPr>
          <p:spPr>
            <a:xfrm>
              <a:off x="8312140" y="4876957"/>
              <a:ext cx="258000" cy="353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grpSp>
      <p:sp>
        <p:nvSpPr>
          <p:cNvPr id="3757" name="Shape 3757"/>
          <p:cNvSpPr txBox="1"/>
          <p:nvPr>
            <p:ph idx="1" type="body"/>
          </p:nvPr>
        </p:nvSpPr>
        <p:spPr>
          <a:xfrm>
            <a:off x="571500" y="1764283"/>
            <a:ext cx="5303400" cy="30939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4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758" name="Shape 3758"/>
          <p:cNvSpPr txBox="1"/>
          <p:nvPr>
            <p:ph idx="2" type="body"/>
          </p:nvPr>
        </p:nvSpPr>
        <p:spPr>
          <a:xfrm>
            <a:off x="6313932" y="1764283"/>
            <a:ext cx="5303399" cy="30939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4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759" name="Shape 3759"/>
          <p:cNvSpPr txBox="1"/>
          <p:nvPr>
            <p:ph idx="3" type="body"/>
          </p:nvPr>
        </p:nvSpPr>
        <p:spPr>
          <a:xfrm>
            <a:off x="571500" y="1081137"/>
            <a:ext cx="11046900" cy="369300"/>
          </a:xfrm>
          <a:prstGeom prst="rect">
            <a:avLst/>
          </a:prstGeom>
          <a:noFill/>
          <a:ln>
            <a:noFill/>
          </a:ln>
        </p:spPr>
        <p:txBody>
          <a:bodyPr anchorCtr="0" anchor="t" bIns="91425" lIns="91425" rIns="91425" tIns="91425"/>
          <a:lstStyle>
            <a:lvl1pPr indent="152400" lvl="0" marL="0" marR="0" rtl="0" algn="l">
              <a:lnSpc>
                <a:spcPct val="100000"/>
              </a:lnSpc>
              <a:spcBef>
                <a:spcPts val="10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760" name="Shape 3760"/>
          <p:cNvSpPr txBox="1"/>
          <p:nvPr>
            <p:ph type="title"/>
          </p:nvPr>
        </p:nvSpPr>
        <p:spPr>
          <a:xfrm>
            <a:off x="571500" y="63501"/>
            <a:ext cx="11045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Stage_Content_Planes - High">
    <p:spTree>
      <p:nvGrpSpPr>
        <p:cNvPr id="3761" name="Shape 3761"/>
        <p:cNvGrpSpPr/>
        <p:nvPr/>
      </p:nvGrpSpPr>
      <p:grpSpPr>
        <a:xfrm>
          <a:off x="0" y="0"/>
          <a:ext cx="0" cy="0"/>
          <a:chOff x="0" y="0"/>
          <a:chExt cx="0" cy="0"/>
        </a:xfrm>
      </p:grpSpPr>
      <p:grpSp>
        <p:nvGrpSpPr>
          <p:cNvPr id="3762" name="Shape 3762"/>
          <p:cNvGrpSpPr/>
          <p:nvPr/>
        </p:nvGrpSpPr>
        <p:grpSpPr>
          <a:xfrm>
            <a:off x="-10195" y="1552929"/>
            <a:ext cx="12204075" cy="5305037"/>
            <a:chOff x="-10196" y="1552929"/>
            <a:chExt cx="12204075" cy="5305037"/>
          </a:xfrm>
        </p:grpSpPr>
        <p:grpSp>
          <p:nvGrpSpPr>
            <p:cNvPr id="3763" name="Shape 3763"/>
            <p:cNvGrpSpPr/>
            <p:nvPr/>
          </p:nvGrpSpPr>
          <p:grpSpPr>
            <a:xfrm>
              <a:off x="-7379" y="1552929"/>
              <a:ext cx="12201259" cy="1564266"/>
              <a:chOff x="18821" y="0"/>
              <a:chExt cx="24407400" cy="3128533"/>
            </a:xfrm>
          </p:grpSpPr>
          <p:sp>
            <p:nvSpPr>
              <p:cNvPr id="3764" name="Shape 3764"/>
              <p:cNvSpPr/>
              <p:nvPr/>
            </p:nvSpPr>
            <p:spPr>
              <a:xfrm>
                <a:off x="3475517" y="1057573"/>
                <a:ext cx="375000" cy="35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765" name="Shape 3765"/>
              <p:cNvSpPr/>
              <p:nvPr/>
            </p:nvSpPr>
            <p:spPr>
              <a:xfrm>
                <a:off x="4476219" y="1030004"/>
                <a:ext cx="370200" cy="354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766" name="Shape 3766"/>
              <p:cNvSpPr/>
              <p:nvPr/>
            </p:nvSpPr>
            <p:spPr>
              <a:xfrm>
                <a:off x="1690092" y="1082886"/>
                <a:ext cx="286200" cy="320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767" name="Shape 3767"/>
              <p:cNvSpPr/>
              <p:nvPr/>
            </p:nvSpPr>
            <p:spPr>
              <a:xfrm>
                <a:off x="22799448" y="1144874"/>
                <a:ext cx="370200" cy="426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768" name="Shape 3768"/>
              <p:cNvSpPr/>
              <p:nvPr/>
            </p:nvSpPr>
            <p:spPr>
              <a:xfrm>
                <a:off x="21642514" y="1196423"/>
                <a:ext cx="345900" cy="5193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769" name="Shape 3769"/>
              <p:cNvSpPr/>
              <p:nvPr/>
            </p:nvSpPr>
            <p:spPr>
              <a:xfrm>
                <a:off x="6898839" y="370711"/>
                <a:ext cx="532500" cy="72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770" name="Shape 3770"/>
              <p:cNvSpPr/>
              <p:nvPr/>
            </p:nvSpPr>
            <p:spPr>
              <a:xfrm>
                <a:off x="20853145" y="1023466"/>
                <a:ext cx="532500" cy="72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771" name="Shape 3771"/>
              <p:cNvSpPr/>
              <p:nvPr/>
            </p:nvSpPr>
            <p:spPr>
              <a:xfrm>
                <a:off x="18821" y="766633"/>
                <a:ext cx="24407400" cy="2361900"/>
              </a:xfrm>
              <a:custGeom>
                <a:pathLst>
                  <a:path extrusionOk="0" h="120000" w="120000">
                    <a:moveTo>
                      <a:pt x="46205" y="239"/>
                    </a:moveTo>
                    <a:cubicBezTo>
                      <a:pt x="59122" y="-3352"/>
                      <a:pt x="72105" y="33836"/>
                      <a:pt x="85205" y="46742"/>
                    </a:cubicBezTo>
                    <a:cubicBezTo>
                      <a:pt x="95266" y="56650"/>
                      <a:pt x="105600" y="51699"/>
                      <a:pt x="115544" y="32231"/>
                    </a:cubicBezTo>
                    <a:lnTo>
                      <a:pt x="120000" y="31243"/>
                    </a:lnTo>
                    <a:lnTo>
                      <a:pt x="120000" y="119931"/>
                    </a:lnTo>
                    <a:lnTo>
                      <a:pt x="0" y="120000"/>
                    </a:lnTo>
                    <a:lnTo>
                      <a:pt x="0" y="17868"/>
                    </a:lnTo>
                    <a:lnTo>
                      <a:pt x="10911" y="29633"/>
                    </a:lnTo>
                    <a:cubicBezTo>
                      <a:pt x="13838" y="30558"/>
                      <a:pt x="16922" y="30055"/>
                      <a:pt x="19922" y="28245"/>
                    </a:cubicBezTo>
                    <a:cubicBezTo>
                      <a:pt x="24761" y="25338"/>
                      <a:pt x="28977" y="18885"/>
                      <a:pt x="33561" y="12649"/>
                    </a:cubicBezTo>
                    <a:cubicBezTo>
                      <a:pt x="37733" y="6972"/>
                      <a:pt x="41938" y="1427"/>
                      <a:pt x="46205" y="239"/>
                    </a:cubicBez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772" name="Shape 3772"/>
              <p:cNvSpPr/>
              <p:nvPr/>
            </p:nvSpPr>
            <p:spPr>
              <a:xfrm>
                <a:off x="21946990" y="1019524"/>
                <a:ext cx="532500" cy="704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773" name="Shape 3773"/>
              <p:cNvSpPr/>
              <p:nvPr/>
            </p:nvSpPr>
            <p:spPr>
              <a:xfrm>
                <a:off x="23551039" y="784802"/>
                <a:ext cx="516900" cy="718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774" name="Shape 3774"/>
              <p:cNvSpPr/>
              <p:nvPr/>
            </p:nvSpPr>
            <p:spPr>
              <a:xfrm>
                <a:off x="13374968" y="785508"/>
                <a:ext cx="416100" cy="426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775" name="Shape 3775"/>
              <p:cNvSpPr/>
              <p:nvPr/>
            </p:nvSpPr>
            <p:spPr>
              <a:xfrm>
                <a:off x="10400627" y="311993"/>
                <a:ext cx="416100" cy="5193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776" name="Shape 3776"/>
              <p:cNvSpPr/>
              <p:nvPr/>
            </p:nvSpPr>
            <p:spPr>
              <a:xfrm>
                <a:off x="11817467" y="430979"/>
                <a:ext cx="545400" cy="522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777" name="Shape 3777"/>
              <p:cNvSpPr/>
              <p:nvPr/>
            </p:nvSpPr>
            <p:spPr>
              <a:xfrm>
                <a:off x="12679121" y="379296"/>
                <a:ext cx="545400" cy="7473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778" name="Shape 3778"/>
              <p:cNvSpPr/>
              <p:nvPr/>
            </p:nvSpPr>
            <p:spPr>
              <a:xfrm>
                <a:off x="10787770" y="483916"/>
                <a:ext cx="416100" cy="399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779" name="Shape 3779"/>
              <p:cNvSpPr/>
              <p:nvPr/>
            </p:nvSpPr>
            <p:spPr>
              <a:xfrm>
                <a:off x="12278178" y="631958"/>
                <a:ext cx="375000" cy="35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780" name="Shape 3780"/>
              <p:cNvSpPr/>
              <p:nvPr/>
            </p:nvSpPr>
            <p:spPr>
              <a:xfrm>
                <a:off x="4884642" y="848033"/>
                <a:ext cx="425400" cy="463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781" name="Shape 3781"/>
              <p:cNvSpPr/>
              <p:nvPr/>
            </p:nvSpPr>
            <p:spPr>
              <a:xfrm>
                <a:off x="5245805" y="535600"/>
                <a:ext cx="483000" cy="674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782" name="Shape 3782"/>
              <p:cNvSpPr/>
              <p:nvPr/>
            </p:nvSpPr>
            <p:spPr>
              <a:xfrm>
                <a:off x="5872058" y="591410"/>
                <a:ext cx="483000" cy="5598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783" name="Shape 3783"/>
              <p:cNvSpPr/>
              <p:nvPr/>
            </p:nvSpPr>
            <p:spPr>
              <a:xfrm>
                <a:off x="3022033" y="977920"/>
                <a:ext cx="483000" cy="463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784" name="Shape 3784"/>
              <p:cNvSpPr/>
              <p:nvPr/>
            </p:nvSpPr>
            <p:spPr>
              <a:xfrm>
                <a:off x="1916790" y="657293"/>
                <a:ext cx="630000" cy="72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785" name="Shape 3785"/>
              <p:cNvSpPr/>
              <p:nvPr/>
            </p:nvSpPr>
            <p:spPr>
              <a:xfrm>
                <a:off x="871138" y="851304"/>
                <a:ext cx="510600" cy="48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786" name="Shape 3786"/>
              <p:cNvSpPr/>
              <p:nvPr/>
            </p:nvSpPr>
            <p:spPr>
              <a:xfrm>
                <a:off x="186887" y="289450"/>
                <a:ext cx="775800" cy="9708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787" name="Shape 3787"/>
              <p:cNvSpPr/>
              <p:nvPr/>
            </p:nvSpPr>
            <p:spPr>
              <a:xfrm>
                <a:off x="8013468" y="468675"/>
                <a:ext cx="381000" cy="409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788" name="Shape 3788"/>
              <p:cNvSpPr/>
              <p:nvPr/>
            </p:nvSpPr>
            <p:spPr>
              <a:xfrm>
                <a:off x="9274654" y="0"/>
                <a:ext cx="636000" cy="8415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789" name="Shape 3789"/>
              <p:cNvSpPr/>
              <p:nvPr/>
            </p:nvSpPr>
            <p:spPr>
              <a:xfrm>
                <a:off x="8968102" y="450864"/>
                <a:ext cx="381000" cy="35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790" name="Shape 3790"/>
              <p:cNvSpPr/>
              <p:nvPr/>
            </p:nvSpPr>
            <p:spPr>
              <a:xfrm>
                <a:off x="11581272" y="639518"/>
                <a:ext cx="287100" cy="2751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791" name="Shape 3791"/>
              <p:cNvSpPr/>
              <p:nvPr/>
            </p:nvSpPr>
            <p:spPr>
              <a:xfrm>
                <a:off x="7357438" y="576547"/>
                <a:ext cx="309000" cy="409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grpSp>
        <p:sp>
          <p:nvSpPr>
            <p:cNvPr id="3792" name="Shape 3792"/>
            <p:cNvSpPr/>
            <p:nvPr/>
          </p:nvSpPr>
          <p:spPr>
            <a:xfrm>
              <a:off x="10946699" y="2347189"/>
              <a:ext cx="249900" cy="342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3793" name="Shape 3793"/>
            <p:cNvSpPr/>
            <p:nvPr/>
          </p:nvSpPr>
          <p:spPr>
            <a:xfrm>
              <a:off x="11452939" y="2314118"/>
              <a:ext cx="359100" cy="492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3794" name="Shape 3794"/>
            <p:cNvSpPr/>
            <p:nvPr/>
          </p:nvSpPr>
          <p:spPr>
            <a:xfrm>
              <a:off x="666760" y="2631075"/>
              <a:ext cx="161100" cy="2355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3795" name="Shape 3795"/>
            <p:cNvSpPr/>
            <p:nvPr/>
          </p:nvSpPr>
          <p:spPr>
            <a:xfrm>
              <a:off x="141673" y="2144110"/>
              <a:ext cx="354300" cy="443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3796" name="Shape 3796"/>
            <p:cNvSpPr/>
            <p:nvPr/>
          </p:nvSpPr>
          <p:spPr>
            <a:xfrm>
              <a:off x="454704" y="2317063"/>
              <a:ext cx="249900" cy="23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3797" name="Shape 3797"/>
            <p:cNvSpPr/>
            <p:nvPr/>
          </p:nvSpPr>
          <p:spPr>
            <a:xfrm>
              <a:off x="1013879" y="2326217"/>
              <a:ext cx="185700" cy="177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3798" name="Shape 3798"/>
            <p:cNvSpPr/>
            <p:nvPr/>
          </p:nvSpPr>
          <p:spPr>
            <a:xfrm>
              <a:off x="10046797" y="2130181"/>
              <a:ext cx="249900" cy="3621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3799" name="Shape 3799"/>
            <p:cNvSpPr/>
            <p:nvPr/>
          </p:nvSpPr>
          <p:spPr>
            <a:xfrm>
              <a:off x="9875600" y="2168990"/>
              <a:ext cx="211200" cy="246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3800" name="Shape 3800"/>
            <p:cNvSpPr/>
            <p:nvPr/>
          </p:nvSpPr>
          <p:spPr>
            <a:xfrm>
              <a:off x="9933260" y="2416381"/>
              <a:ext cx="142200" cy="177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3801" name="Shape 3801"/>
            <p:cNvSpPr/>
            <p:nvPr/>
          </p:nvSpPr>
          <p:spPr>
            <a:xfrm>
              <a:off x="7753892" y="2011003"/>
              <a:ext cx="185700" cy="232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3802" name="Shape 3802"/>
            <p:cNvSpPr/>
            <p:nvPr/>
          </p:nvSpPr>
          <p:spPr>
            <a:xfrm>
              <a:off x="7454006" y="1878010"/>
              <a:ext cx="258000" cy="353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3803" name="Shape 3803"/>
            <p:cNvSpPr/>
            <p:nvPr/>
          </p:nvSpPr>
          <p:spPr>
            <a:xfrm>
              <a:off x="9349803" y="1965913"/>
              <a:ext cx="183900" cy="252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3804" name="Shape 3804"/>
            <p:cNvSpPr/>
            <p:nvPr/>
          </p:nvSpPr>
          <p:spPr>
            <a:xfrm>
              <a:off x="8769296" y="1903911"/>
              <a:ext cx="183900" cy="252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3805" name="Shape 3805"/>
            <p:cNvSpPr/>
            <p:nvPr/>
          </p:nvSpPr>
          <p:spPr>
            <a:xfrm>
              <a:off x="8964982" y="1753651"/>
              <a:ext cx="354300" cy="485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3806" name="Shape 3806"/>
            <p:cNvSpPr/>
            <p:nvPr/>
          </p:nvSpPr>
          <p:spPr>
            <a:xfrm>
              <a:off x="-10195" y="2108067"/>
              <a:ext cx="12200100" cy="4749900"/>
            </a:xfrm>
            <a:custGeom>
              <a:pathLst>
                <a:path extrusionOk="0" h="120000" w="120000">
                  <a:moveTo>
                    <a:pt x="83838" y="2"/>
                  </a:moveTo>
                  <a:cubicBezTo>
                    <a:pt x="88399" y="76"/>
                    <a:pt x="92905" y="1744"/>
                    <a:pt x="97355" y="4712"/>
                  </a:cubicBezTo>
                  <a:cubicBezTo>
                    <a:pt x="102211" y="7958"/>
                    <a:pt x="106677" y="12720"/>
                    <a:pt x="111788" y="14644"/>
                  </a:cubicBezTo>
                  <a:cubicBezTo>
                    <a:pt x="114472" y="15654"/>
                    <a:pt x="117205" y="15830"/>
                    <a:pt x="119905" y="15160"/>
                  </a:cubicBezTo>
                  <a:lnTo>
                    <a:pt x="120000" y="15143"/>
                  </a:lnTo>
                  <a:lnTo>
                    <a:pt x="120000" y="120000"/>
                  </a:lnTo>
                  <a:lnTo>
                    <a:pt x="0" y="120000"/>
                  </a:lnTo>
                  <a:lnTo>
                    <a:pt x="27" y="11420"/>
                  </a:lnTo>
                  <a:cubicBezTo>
                    <a:pt x="6971" y="7913"/>
                    <a:pt x="14066" y="6721"/>
                    <a:pt x="21132" y="7896"/>
                  </a:cubicBezTo>
                  <a:cubicBezTo>
                    <a:pt x="29388" y="9264"/>
                    <a:pt x="37566" y="13849"/>
                    <a:pt x="45838" y="13270"/>
                  </a:cubicBezTo>
                  <a:cubicBezTo>
                    <a:pt x="51227" y="12901"/>
                    <a:pt x="56549" y="10365"/>
                    <a:pt x="61838" y="7669"/>
                  </a:cubicBezTo>
                  <a:cubicBezTo>
                    <a:pt x="69177" y="3929"/>
                    <a:pt x="76471" y="-116"/>
                    <a:pt x="83838" y="2"/>
                  </a:cubicBez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3807" name="Shape 3807"/>
            <p:cNvSpPr/>
            <p:nvPr/>
          </p:nvSpPr>
          <p:spPr>
            <a:xfrm>
              <a:off x="7965693" y="1597626"/>
              <a:ext cx="401100" cy="54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3808" name="Shape 3808"/>
            <p:cNvSpPr/>
            <p:nvPr/>
          </p:nvSpPr>
          <p:spPr>
            <a:xfrm>
              <a:off x="684952" y="2144110"/>
              <a:ext cx="354299" cy="443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3809" name="Shape 3809"/>
            <p:cNvSpPr/>
            <p:nvPr/>
          </p:nvSpPr>
          <p:spPr>
            <a:xfrm>
              <a:off x="11220699" y="2468813"/>
              <a:ext cx="169200" cy="232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3810" name="Shape 3810"/>
            <p:cNvSpPr/>
            <p:nvPr/>
          </p:nvSpPr>
          <p:spPr>
            <a:xfrm>
              <a:off x="7095572" y="2016169"/>
              <a:ext cx="249900" cy="342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3811" name="Shape 3811"/>
            <p:cNvSpPr/>
            <p:nvPr/>
          </p:nvSpPr>
          <p:spPr>
            <a:xfrm>
              <a:off x="6835203" y="2073782"/>
              <a:ext cx="249900" cy="342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3812" name="Shape 3812"/>
            <p:cNvSpPr/>
            <p:nvPr/>
          </p:nvSpPr>
          <p:spPr>
            <a:xfrm>
              <a:off x="8312140" y="1816258"/>
              <a:ext cx="258000" cy="353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grpSp>
      <p:sp>
        <p:nvSpPr>
          <p:cNvPr id="3813" name="Shape 3813"/>
          <p:cNvSpPr txBox="1"/>
          <p:nvPr>
            <p:ph idx="1" type="body"/>
          </p:nvPr>
        </p:nvSpPr>
        <p:spPr>
          <a:xfrm>
            <a:off x="571500" y="2907283"/>
            <a:ext cx="5303400" cy="30939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0"/>
              </a:spcAft>
              <a:buClr>
                <a:srgbClr val="7F7F7F"/>
              </a:buClr>
              <a:buSzPct val="100000"/>
              <a:buFont typeface="Arial"/>
              <a:buChar char="​"/>
              <a:defRPr b="0" i="0" sz="2000" u="none" cap="none" strike="noStrike">
                <a:solidFill>
                  <a:srgbClr val="FFFFFF"/>
                </a:solidFill>
                <a:latin typeface="Arial"/>
                <a:ea typeface="Arial"/>
                <a:cs typeface="Arial"/>
                <a:sym typeface="Arial"/>
              </a:defRPr>
            </a:lvl1pPr>
            <a:lvl2pPr indent="0" lvl="1" marL="0" marR="0" rtl="0" algn="l">
              <a:lnSpc>
                <a:spcPct val="100000"/>
              </a:lnSpc>
              <a:spcBef>
                <a:spcPts val="200"/>
              </a:spcBef>
              <a:spcAft>
                <a:spcPts val="400"/>
              </a:spcAft>
              <a:buClr>
                <a:schemeClr val="accent2"/>
              </a:buClr>
              <a:buFont typeface="Arial"/>
              <a:buNone/>
              <a:defRPr b="0" i="0" sz="1600" u="none" cap="none" strike="noStrike">
                <a:solidFill>
                  <a:srgbClr val="FFFFFF"/>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rgbClr val="FFFFFF"/>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rgbClr val="FFFFFF"/>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FFFFFF"/>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814" name="Shape 3814"/>
          <p:cNvSpPr txBox="1"/>
          <p:nvPr>
            <p:ph idx="2" type="body"/>
          </p:nvPr>
        </p:nvSpPr>
        <p:spPr>
          <a:xfrm>
            <a:off x="571500" y="1081137"/>
            <a:ext cx="11046900" cy="369300"/>
          </a:xfrm>
          <a:prstGeom prst="rect">
            <a:avLst/>
          </a:prstGeom>
          <a:noFill/>
          <a:ln>
            <a:noFill/>
          </a:ln>
        </p:spPr>
        <p:txBody>
          <a:bodyPr anchorCtr="0" anchor="t" bIns="91425" lIns="91425" rIns="91425" tIns="91425"/>
          <a:lstStyle>
            <a:lvl1pPr indent="152400" lvl="0" marL="0" marR="0" rtl="0" algn="l">
              <a:lnSpc>
                <a:spcPct val="100000"/>
              </a:lnSpc>
              <a:spcBef>
                <a:spcPts val="10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815" name="Shape 3815"/>
          <p:cNvSpPr txBox="1"/>
          <p:nvPr>
            <p:ph type="title"/>
          </p:nvPr>
        </p:nvSpPr>
        <p:spPr>
          <a:xfrm>
            <a:off x="571500" y="63501"/>
            <a:ext cx="11045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_Content">
    <p:spTree>
      <p:nvGrpSpPr>
        <p:cNvPr id="3816" name="Shape 3816"/>
        <p:cNvGrpSpPr/>
        <p:nvPr/>
      </p:nvGrpSpPr>
      <p:grpSpPr>
        <a:xfrm>
          <a:off x="0" y="0"/>
          <a:ext cx="0" cy="0"/>
          <a:chOff x="0" y="0"/>
          <a:chExt cx="0" cy="0"/>
        </a:xfrm>
      </p:grpSpPr>
      <p:sp>
        <p:nvSpPr>
          <p:cNvPr id="3817" name="Shape 3817"/>
          <p:cNvSpPr txBox="1"/>
          <p:nvPr>
            <p:ph type="title"/>
          </p:nvPr>
        </p:nvSpPr>
        <p:spPr>
          <a:xfrm>
            <a:off x="571500" y="56641"/>
            <a:ext cx="67212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818" name="Shape 3818"/>
          <p:cNvSpPr txBox="1"/>
          <p:nvPr>
            <p:ph idx="1" type="body"/>
          </p:nvPr>
        </p:nvSpPr>
        <p:spPr>
          <a:xfrm>
            <a:off x="571500" y="1079525"/>
            <a:ext cx="6718200" cy="3693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400" u="none" cap="none" strike="noStrike">
                <a:solidFill>
                  <a:schemeClr val="accent2"/>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
        <p:nvSpPr>
          <p:cNvPr id="3819" name="Shape 3819"/>
          <p:cNvSpPr/>
          <p:nvPr>
            <p:ph idx="2" type="pic"/>
          </p:nvPr>
        </p:nvSpPr>
        <p:spPr>
          <a:xfrm>
            <a:off x="7845504" y="0"/>
            <a:ext cx="4343400" cy="6870600"/>
          </a:xfrm>
          <a:prstGeom prst="rect">
            <a:avLst/>
          </a:prstGeom>
          <a:solidFill>
            <a:srgbClr val="BFBFBF"/>
          </a:solidFill>
          <a:ln>
            <a:noFill/>
          </a:ln>
        </p:spPr>
        <p:txBody>
          <a:bodyPr anchorCtr="0" anchor="ctr" bIns="91425" lIns="91425" rIns="91425" tIns="91425"/>
          <a:lstStyle>
            <a:lvl1pPr indent="0" lvl="0" marL="0" marR="0" rtl="0" algn="ctr">
              <a:spcBef>
                <a:spcPts val="1000"/>
              </a:spcBef>
              <a:spcAft>
                <a:spcPts val="200"/>
              </a:spcAft>
              <a:buClr>
                <a:srgbClr val="7F7F7F"/>
              </a:buClr>
              <a:buFont typeface="Arial"/>
              <a:buNone/>
              <a:defRPr b="0" i="0" sz="16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820" name="Shape 3820"/>
          <p:cNvSpPr txBox="1"/>
          <p:nvPr>
            <p:ph idx="3" type="body"/>
          </p:nvPr>
        </p:nvSpPr>
        <p:spPr>
          <a:xfrm>
            <a:off x="571500" y="1765476"/>
            <a:ext cx="6713700" cy="2589299"/>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0"/>
              </a:spcBef>
              <a:spcAft>
                <a:spcPts val="4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821" name="Shape 3821"/>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Line_Photo_Content">
    <p:spTree>
      <p:nvGrpSpPr>
        <p:cNvPr id="3822" name="Shape 3822"/>
        <p:cNvGrpSpPr/>
        <p:nvPr/>
      </p:nvGrpSpPr>
      <p:grpSpPr>
        <a:xfrm>
          <a:off x="0" y="0"/>
          <a:ext cx="0" cy="0"/>
          <a:chOff x="0" y="0"/>
          <a:chExt cx="0" cy="0"/>
        </a:xfrm>
      </p:grpSpPr>
      <p:sp>
        <p:nvSpPr>
          <p:cNvPr id="3823" name="Shape 3823"/>
          <p:cNvSpPr txBox="1"/>
          <p:nvPr>
            <p:ph type="title"/>
          </p:nvPr>
        </p:nvSpPr>
        <p:spPr>
          <a:xfrm>
            <a:off x="571500" y="578174"/>
            <a:ext cx="6726600" cy="990000"/>
          </a:xfrm>
          <a:prstGeom prst="rect">
            <a:avLst/>
          </a:prstGeom>
          <a:noFill/>
          <a:ln>
            <a:noFill/>
          </a:ln>
        </p:spPr>
        <p:txBody>
          <a:bodyPr anchorCtr="0" anchor="t"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824" name="Shape 3824"/>
          <p:cNvSpPr txBox="1"/>
          <p:nvPr>
            <p:ph idx="1" type="body"/>
          </p:nvPr>
        </p:nvSpPr>
        <p:spPr>
          <a:xfrm>
            <a:off x="571500" y="1581419"/>
            <a:ext cx="6718200" cy="3693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400" u="none" cap="none" strike="noStrike">
                <a:solidFill>
                  <a:schemeClr val="accent2"/>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
        <p:nvSpPr>
          <p:cNvPr id="3825" name="Shape 3825"/>
          <p:cNvSpPr/>
          <p:nvPr>
            <p:ph idx="2" type="pic"/>
          </p:nvPr>
        </p:nvSpPr>
        <p:spPr>
          <a:xfrm>
            <a:off x="7845504" y="0"/>
            <a:ext cx="4343400" cy="6870600"/>
          </a:xfrm>
          <a:prstGeom prst="rect">
            <a:avLst/>
          </a:prstGeom>
          <a:solidFill>
            <a:srgbClr val="BFBFBF"/>
          </a:solidFill>
          <a:ln>
            <a:noFill/>
          </a:ln>
        </p:spPr>
        <p:txBody>
          <a:bodyPr anchorCtr="0" anchor="ctr" bIns="91425" lIns="91425" rIns="91425" tIns="91425"/>
          <a:lstStyle>
            <a:lvl1pPr indent="0" lvl="0" marL="0" marR="0" rtl="0" algn="ctr">
              <a:spcBef>
                <a:spcPts val="1000"/>
              </a:spcBef>
              <a:spcAft>
                <a:spcPts val="200"/>
              </a:spcAft>
              <a:buClr>
                <a:srgbClr val="7F7F7F"/>
              </a:buClr>
              <a:buFont typeface="Arial"/>
              <a:buNone/>
              <a:defRPr b="0" i="0" sz="16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826" name="Shape 3826"/>
          <p:cNvSpPr txBox="1"/>
          <p:nvPr>
            <p:ph idx="3" type="body"/>
          </p:nvPr>
        </p:nvSpPr>
        <p:spPr>
          <a:xfrm>
            <a:off x="571500" y="2266113"/>
            <a:ext cx="6713700" cy="25893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0"/>
              </a:spcBef>
              <a:spcAft>
                <a:spcPts val="4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827" name="Shape 3827"/>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Vertical Split">
    <p:spTree>
      <p:nvGrpSpPr>
        <p:cNvPr id="3828" name="Shape 3828"/>
        <p:cNvGrpSpPr/>
        <p:nvPr/>
      </p:nvGrpSpPr>
      <p:grpSpPr>
        <a:xfrm>
          <a:off x="0" y="0"/>
          <a:ext cx="0" cy="0"/>
          <a:chOff x="0" y="0"/>
          <a:chExt cx="0" cy="0"/>
        </a:xfrm>
      </p:grpSpPr>
      <p:sp>
        <p:nvSpPr>
          <p:cNvPr id="3829" name="Shape 3829"/>
          <p:cNvSpPr/>
          <p:nvPr/>
        </p:nvSpPr>
        <p:spPr>
          <a:xfrm>
            <a:off x="7848600" y="1"/>
            <a:ext cx="4340100" cy="6858000"/>
          </a:xfrm>
          <a:prstGeom prst="rect">
            <a:avLst/>
          </a:prstGeom>
          <a:solidFill>
            <a:schemeClr val="accent1"/>
          </a:solidFill>
          <a:ln>
            <a:noFill/>
          </a:ln>
        </p:spPr>
        <p:txBody>
          <a:bodyPr anchorCtr="0" anchor="t" bIns="45700" lIns="91425" rIns="91425" tIns="45700">
            <a:noAutofit/>
          </a:bodyPr>
          <a:lstStyle/>
          <a:p>
            <a:pPr indent="0" lvl="0" marL="0" marR="0" rtl="0" algn="ctr">
              <a:spcBef>
                <a:spcPts val="0"/>
              </a:spcBef>
              <a:buNone/>
            </a:pPr>
            <a:r>
              <a:t/>
            </a:r>
            <a:endParaRPr sz="1800">
              <a:solidFill>
                <a:srgbClr val="FFFFFF"/>
              </a:solidFill>
              <a:latin typeface="Arial"/>
              <a:ea typeface="Arial"/>
              <a:cs typeface="Arial"/>
              <a:sym typeface="Arial"/>
            </a:endParaRPr>
          </a:p>
        </p:txBody>
      </p:sp>
      <p:pic>
        <p:nvPicPr>
          <p:cNvPr id="3830" name="Shape 3830"/>
          <p:cNvPicPr preferRelativeResize="0"/>
          <p:nvPr/>
        </p:nvPicPr>
        <p:blipFill rotWithShape="1">
          <a:blip r:embed="rId2">
            <a:alphaModFix/>
          </a:blip>
          <a:srcRect b="9059" l="66318" r="3673" t="6666"/>
          <a:stretch/>
        </p:blipFill>
        <p:spPr>
          <a:xfrm>
            <a:off x="7862267" y="6156"/>
            <a:ext cx="4326600" cy="6834900"/>
          </a:xfrm>
          <a:prstGeom prst="rect">
            <a:avLst/>
          </a:prstGeom>
          <a:noFill/>
          <a:ln>
            <a:noFill/>
          </a:ln>
        </p:spPr>
      </p:pic>
      <p:sp>
        <p:nvSpPr>
          <p:cNvPr id="3831" name="Shape 3831"/>
          <p:cNvSpPr txBox="1"/>
          <p:nvPr>
            <p:ph type="title"/>
          </p:nvPr>
        </p:nvSpPr>
        <p:spPr>
          <a:xfrm>
            <a:off x="571500" y="56641"/>
            <a:ext cx="67212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832" name="Shape 3832"/>
          <p:cNvSpPr txBox="1"/>
          <p:nvPr>
            <p:ph idx="1" type="body"/>
          </p:nvPr>
        </p:nvSpPr>
        <p:spPr>
          <a:xfrm>
            <a:off x="571500" y="1079525"/>
            <a:ext cx="6718200" cy="3693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400" u="none" cap="none" strike="noStrike">
                <a:solidFill>
                  <a:schemeClr val="accent2"/>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
        <p:nvSpPr>
          <p:cNvPr id="3833" name="Shape 3833"/>
          <p:cNvSpPr txBox="1"/>
          <p:nvPr>
            <p:ph idx="2" type="body"/>
          </p:nvPr>
        </p:nvSpPr>
        <p:spPr>
          <a:xfrm>
            <a:off x="571500" y="1765476"/>
            <a:ext cx="6713700" cy="2589299"/>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0"/>
              </a:spcBef>
              <a:spcAft>
                <a:spcPts val="4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834" name="Shape 3834"/>
          <p:cNvSpPr txBox="1"/>
          <p:nvPr>
            <p:ph idx="11" type="ftr"/>
          </p:nvPr>
        </p:nvSpPr>
        <p:spPr>
          <a:xfrm>
            <a:off x="57150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gue_slide">
    <p:bg>
      <p:bgPr>
        <a:gradFill>
          <a:gsLst>
            <a:gs pos="0">
              <a:srgbClr val="118ED9"/>
            </a:gs>
            <a:gs pos="78899">
              <a:srgbClr val="4CC0D9"/>
            </a:gs>
            <a:gs pos="100000">
              <a:srgbClr val="68E2B3"/>
            </a:gs>
          </a:gsLst>
          <a:lin ang="5400012" scaled="0"/>
        </a:gradFill>
      </p:bgPr>
    </p:bg>
    <p:spTree>
      <p:nvGrpSpPr>
        <p:cNvPr id="3835" name="Shape 3835"/>
        <p:cNvGrpSpPr/>
        <p:nvPr/>
      </p:nvGrpSpPr>
      <p:grpSpPr>
        <a:xfrm>
          <a:off x="0" y="0"/>
          <a:ext cx="0" cy="0"/>
          <a:chOff x="0" y="0"/>
          <a:chExt cx="0" cy="0"/>
        </a:xfrm>
      </p:grpSpPr>
      <p:pic>
        <p:nvPicPr>
          <p:cNvPr id="3836" name="Shape 3836"/>
          <p:cNvPicPr preferRelativeResize="0"/>
          <p:nvPr/>
        </p:nvPicPr>
        <p:blipFill rotWithShape="1">
          <a:blip r:embed="rId2">
            <a:alphaModFix/>
          </a:blip>
          <a:srcRect b="0" l="0" r="0" t="0"/>
          <a:stretch/>
        </p:blipFill>
        <p:spPr>
          <a:xfrm>
            <a:off x="0" y="10772"/>
            <a:ext cx="12202200" cy="6878400"/>
          </a:xfrm>
          <a:prstGeom prst="rect">
            <a:avLst/>
          </a:prstGeom>
          <a:noFill/>
          <a:ln>
            <a:noFill/>
          </a:ln>
        </p:spPr>
      </p:pic>
      <p:sp>
        <p:nvSpPr>
          <p:cNvPr id="3837" name="Shape 3837"/>
          <p:cNvSpPr txBox="1"/>
          <p:nvPr>
            <p:ph type="ctrTitle"/>
          </p:nvPr>
        </p:nvSpPr>
        <p:spPr>
          <a:xfrm>
            <a:off x="545569" y="1829800"/>
            <a:ext cx="11097600" cy="19941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lt1"/>
              </a:buClr>
              <a:buFont typeface="Arial"/>
              <a:buNone/>
              <a:defRPr b="0" i="0" sz="64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838" name="Shape 3838"/>
          <p:cNvSpPr txBox="1"/>
          <p:nvPr>
            <p:ph idx="1" type="body"/>
          </p:nvPr>
        </p:nvSpPr>
        <p:spPr>
          <a:xfrm>
            <a:off x="545569" y="3982639"/>
            <a:ext cx="11104800" cy="7158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400" u="none" cap="none" strike="noStrike">
                <a:solidFill>
                  <a:schemeClr val="lt1"/>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gue_slide_Simple">
    <p:spTree>
      <p:nvGrpSpPr>
        <p:cNvPr id="3839" name="Shape 3839"/>
        <p:cNvGrpSpPr/>
        <p:nvPr/>
      </p:nvGrpSpPr>
      <p:grpSpPr>
        <a:xfrm>
          <a:off x="0" y="0"/>
          <a:ext cx="0" cy="0"/>
          <a:chOff x="0" y="0"/>
          <a:chExt cx="0" cy="0"/>
        </a:xfrm>
      </p:grpSpPr>
      <p:sp>
        <p:nvSpPr>
          <p:cNvPr id="3840" name="Shape 3840"/>
          <p:cNvSpPr/>
          <p:nvPr/>
        </p:nvSpPr>
        <p:spPr>
          <a:xfrm>
            <a:off x="457135" y="457200"/>
            <a:ext cx="11274600" cy="5943600"/>
          </a:xfrm>
          <a:prstGeom prst="rect">
            <a:avLst/>
          </a:prstGeom>
          <a:solidFill>
            <a:schemeClr val="lt2">
              <a:alpha val="54900"/>
            </a:schemeClr>
          </a:solidFill>
          <a:ln>
            <a:noFill/>
          </a:ln>
        </p:spPr>
        <p:txBody>
          <a:bodyPr anchorCtr="0" anchor="t" bIns="45700" lIns="91425" rIns="91425" tIns="45700">
            <a:noAutofit/>
          </a:bodyPr>
          <a:lstStyle/>
          <a:p>
            <a:pPr indent="0" lvl="0" marL="0" marR="0" rtl="0" algn="ctr">
              <a:spcBef>
                <a:spcPts val="0"/>
              </a:spcBef>
              <a:buNone/>
            </a:pPr>
            <a:r>
              <a:t/>
            </a:r>
            <a:endParaRPr sz="1800">
              <a:solidFill>
                <a:srgbClr val="FFFFFF"/>
              </a:solidFill>
              <a:latin typeface="Arial"/>
              <a:ea typeface="Arial"/>
              <a:cs typeface="Arial"/>
              <a:sym typeface="Arial"/>
            </a:endParaRPr>
          </a:p>
        </p:txBody>
      </p:sp>
      <p:pic>
        <p:nvPicPr>
          <p:cNvPr id="3841" name="Shape 3841"/>
          <p:cNvPicPr preferRelativeResize="0"/>
          <p:nvPr/>
        </p:nvPicPr>
        <p:blipFill rotWithShape="1">
          <a:blip r:embed="rId2">
            <a:alphaModFix/>
          </a:blip>
          <a:srcRect b="-5479" l="0" r="0" t="5480"/>
          <a:stretch/>
        </p:blipFill>
        <p:spPr>
          <a:xfrm>
            <a:off x="1" y="0"/>
            <a:ext cx="12188700" cy="6856200"/>
          </a:xfrm>
          <a:prstGeom prst="rect">
            <a:avLst/>
          </a:prstGeom>
          <a:noFill/>
          <a:ln>
            <a:noFill/>
          </a:ln>
        </p:spPr>
      </p:pic>
      <p:sp>
        <p:nvSpPr>
          <p:cNvPr id="3842" name="Shape 3842"/>
          <p:cNvSpPr/>
          <p:nvPr/>
        </p:nvSpPr>
        <p:spPr>
          <a:xfrm>
            <a:off x="457135" y="456306"/>
            <a:ext cx="11274600" cy="5943600"/>
          </a:xfrm>
          <a:prstGeom prst="rect">
            <a:avLst/>
          </a:prstGeom>
          <a:gradFill>
            <a:gsLst>
              <a:gs pos="0">
                <a:srgbClr val="E2E8EF">
                  <a:alpha val="0"/>
                </a:srgbClr>
              </a:gs>
              <a:gs pos="33000">
                <a:srgbClr val="E2E8EF">
                  <a:alpha val="49803"/>
                </a:srgbClr>
              </a:gs>
              <a:gs pos="100000">
                <a:srgbClr val="E2E8EF"/>
              </a:gs>
            </a:gsLst>
            <a:lin ang="5400012" scaled="0"/>
          </a:gradFill>
          <a:ln>
            <a:noFill/>
          </a:ln>
        </p:spPr>
        <p:txBody>
          <a:bodyPr anchorCtr="0" anchor="t" bIns="45700" lIns="91425" rIns="91425" tIns="45700">
            <a:noAutofit/>
          </a:bodyPr>
          <a:lstStyle/>
          <a:p>
            <a:pPr indent="0" lvl="0" marL="0" marR="0" rtl="0" algn="ctr">
              <a:spcBef>
                <a:spcPts val="0"/>
              </a:spcBef>
              <a:buNone/>
            </a:pPr>
            <a:r>
              <a:t/>
            </a:r>
            <a:endParaRPr sz="1800">
              <a:solidFill>
                <a:srgbClr val="FFFFFF"/>
              </a:solidFill>
              <a:latin typeface="Arial"/>
              <a:ea typeface="Arial"/>
              <a:cs typeface="Arial"/>
              <a:sym typeface="Arial"/>
            </a:endParaRPr>
          </a:p>
        </p:txBody>
      </p:sp>
      <p:sp>
        <p:nvSpPr>
          <p:cNvPr id="3843" name="Shape 3843"/>
          <p:cNvSpPr txBox="1"/>
          <p:nvPr>
            <p:ph type="ctrTitle"/>
          </p:nvPr>
        </p:nvSpPr>
        <p:spPr>
          <a:xfrm>
            <a:off x="854608" y="1813640"/>
            <a:ext cx="11097600" cy="19941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2"/>
              </a:buClr>
              <a:buFont typeface="Arial"/>
              <a:buNone/>
              <a:defRPr b="0" i="0" sz="6400" u="none" cap="none" strike="noStrike">
                <a:solidFill>
                  <a:schemeClr val="dk2"/>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844" name="Shape 3844"/>
          <p:cNvSpPr txBox="1"/>
          <p:nvPr>
            <p:ph idx="1" type="body"/>
          </p:nvPr>
        </p:nvSpPr>
        <p:spPr>
          <a:xfrm>
            <a:off x="854608" y="3966478"/>
            <a:ext cx="11104800" cy="7158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400" u="none" cap="none" strike="noStrike">
                <a:solidFill>
                  <a:schemeClr val="dk2"/>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gue_slide_Mountain">
    <p:bg>
      <p:bgPr>
        <a:gradFill>
          <a:gsLst>
            <a:gs pos="0">
              <a:srgbClr val="118ED9"/>
            </a:gs>
            <a:gs pos="78899">
              <a:srgbClr val="4CC0D9"/>
            </a:gs>
            <a:gs pos="100000">
              <a:srgbClr val="68E2B3"/>
            </a:gs>
          </a:gsLst>
          <a:lin ang="5400012" scaled="0"/>
        </a:gradFill>
      </p:bgPr>
    </p:bg>
    <p:spTree>
      <p:nvGrpSpPr>
        <p:cNvPr id="3845" name="Shape 3845"/>
        <p:cNvGrpSpPr/>
        <p:nvPr/>
      </p:nvGrpSpPr>
      <p:grpSpPr>
        <a:xfrm>
          <a:off x="0" y="0"/>
          <a:ext cx="0" cy="0"/>
          <a:chOff x="0" y="0"/>
          <a:chExt cx="0" cy="0"/>
        </a:xfrm>
      </p:grpSpPr>
      <p:sp>
        <p:nvSpPr>
          <p:cNvPr id="3846" name="Shape 3846"/>
          <p:cNvSpPr/>
          <p:nvPr/>
        </p:nvSpPr>
        <p:spPr>
          <a:xfrm>
            <a:off x="1" y="0"/>
            <a:ext cx="12188700" cy="6858000"/>
          </a:xfrm>
          <a:prstGeom prst="rect">
            <a:avLst/>
          </a:prstGeom>
          <a:solidFill>
            <a:schemeClr val="accent1"/>
          </a:solidFill>
          <a:ln>
            <a:noFill/>
          </a:ln>
        </p:spPr>
        <p:txBody>
          <a:bodyPr anchorCtr="0" anchor="t" bIns="45700" lIns="91425" rIns="91425" tIns="45700">
            <a:noAutofit/>
          </a:bodyPr>
          <a:lstStyle/>
          <a:p>
            <a:pPr indent="0" lvl="0" marL="0" marR="0" rtl="0" algn="ctr">
              <a:spcBef>
                <a:spcPts val="0"/>
              </a:spcBef>
              <a:buNone/>
            </a:pPr>
            <a:r>
              <a:t/>
            </a:r>
            <a:endParaRPr sz="1800">
              <a:solidFill>
                <a:srgbClr val="FFFFFF"/>
              </a:solidFill>
              <a:latin typeface="Arial"/>
              <a:ea typeface="Arial"/>
              <a:cs typeface="Arial"/>
              <a:sym typeface="Arial"/>
            </a:endParaRPr>
          </a:p>
        </p:txBody>
      </p:sp>
      <p:sp>
        <p:nvSpPr>
          <p:cNvPr id="3847" name="Shape 3847"/>
          <p:cNvSpPr/>
          <p:nvPr/>
        </p:nvSpPr>
        <p:spPr>
          <a:xfrm>
            <a:off x="1" y="0"/>
            <a:ext cx="12188700" cy="6858000"/>
          </a:xfrm>
          <a:prstGeom prst="rect">
            <a:avLst/>
          </a:prstGeom>
          <a:gradFill>
            <a:gsLst>
              <a:gs pos="0">
                <a:srgbClr val="118ED9"/>
              </a:gs>
              <a:gs pos="49000">
                <a:srgbClr val="118ED9"/>
              </a:gs>
              <a:gs pos="78000">
                <a:schemeClr val="accent1"/>
              </a:gs>
              <a:gs pos="100000">
                <a:srgbClr val="92D371">
                  <a:alpha val="48627"/>
                </a:srgbClr>
              </a:gs>
            </a:gsLst>
            <a:lin ang="5400012" scaled="0"/>
          </a:gradFill>
          <a:ln>
            <a:noFill/>
          </a:ln>
        </p:spPr>
        <p:txBody>
          <a:bodyPr anchorCtr="0" anchor="t" bIns="45700" lIns="91425" rIns="91425" tIns="45700">
            <a:noAutofit/>
          </a:bodyPr>
          <a:lstStyle/>
          <a:p>
            <a:pPr indent="0" lvl="0" marL="0" marR="0" rtl="0" algn="ctr">
              <a:spcBef>
                <a:spcPts val="0"/>
              </a:spcBef>
              <a:buNone/>
            </a:pPr>
            <a:r>
              <a:t/>
            </a:r>
            <a:endParaRPr sz="1800">
              <a:solidFill>
                <a:srgbClr val="FFFFFF"/>
              </a:solidFill>
              <a:latin typeface="Arial"/>
              <a:ea typeface="Arial"/>
              <a:cs typeface="Arial"/>
              <a:sym typeface="Arial"/>
            </a:endParaRPr>
          </a:p>
        </p:txBody>
      </p:sp>
      <p:sp>
        <p:nvSpPr>
          <p:cNvPr id="3848" name="Shape 3848"/>
          <p:cNvSpPr txBox="1"/>
          <p:nvPr>
            <p:ph idx="1" type="body"/>
          </p:nvPr>
        </p:nvSpPr>
        <p:spPr>
          <a:xfrm>
            <a:off x="3852047" y="3815237"/>
            <a:ext cx="7470300" cy="7158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400" u="none" cap="none" strike="noStrike">
                <a:solidFill>
                  <a:schemeClr val="lt1"/>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
        <p:nvSpPr>
          <p:cNvPr id="3849" name="Shape 3849"/>
          <p:cNvSpPr/>
          <p:nvPr/>
        </p:nvSpPr>
        <p:spPr>
          <a:xfrm>
            <a:off x="10203060" y="1"/>
            <a:ext cx="1999200" cy="1431600"/>
          </a:xfrm>
          <a:custGeom>
            <a:pathLst>
              <a:path extrusionOk="0" h="120000" w="120000">
                <a:moveTo>
                  <a:pt x="11633" y="0"/>
                </a:moveTo>
                <a:cubicBezTo>
                  <a:pt x="11705" y="6266"/>
                  <a:pt x="12655" y="12261"/>
                  <a:pt x="14372" y="17677"/>
                </a:cubicBezTo>
                <a:cubicBezTo>
                  <a:pt x="5788" y="24655"/>
                  <a:pt x="0" y="37633"/>
                  <a:pt x="0" y="52522"/>
                </a:cubicBezTo>
                <a:cubicBezTo>
                  <a:pt x="0" y="74744"/>
                  <a:pt x="12883" y="92788"/>
                  <a:pt x="28772" y="92788"/>
                </a:cubicBezTo>
                <a:cubicBezTo>
                  <a:pt x="30794" y="92788"/>
                  <a:pt x="32772" y="92472"/>
                  <a:pt x="34688" y="91911"/>
                </a:cubicBezTo>
                <a:cubicBezTo>
                  <a:pt x="39055" y="108294"/>
                  <a:pt x="50405" y="120000"/>
                  <a:pt x="63755" y="120000"/>
                </a:cubicBezTo>
                <a:cubicBezTo>
                  <a:pt x="76577" y="120000"/>
                  <a:pt x="87572" y="109250"/>
                  <a:pt x="92277" y="93855"/>
                </a:cubicBezTo>
                <a:cubicBezTo>
                  <a:pt x="95866" y="96288"/>
                  <a:pt x="99905" y="97644"/>
                  <a:pt x="104172" y="97644"/>
                </a:cubicBezTo>
                <a:cubicBezTo>
                  <a:pt x="110094" y="97644"/>
                  <a:pt x="115538" y="94961"/>
                  <a:pt x="120000" y="90494"/>
                </a:cubicBezTo>
                <a:lnTo>
                  <a:pt x="120000" y="0"/>
                </a:lnTo>
                <a:lnTo>
                  <a:pt x="11633" y="0"/>
                </a:lnTo>
                <a:close/>
              </a:path>
            </a:pathLst>
          </a:custGeom>
          <a:solidFill>
            <a:srgbClr val="FFFFFF"/>
          </a:solidFill>
          <a:ln>
            <a:noFill/>
          </a:ln>
        </p:spPr>
        <p:txBody>
          <a:bodyPr anchorCtr="0" anchor="ctr" bIns="45700" lIns="45700" rIns="45700" tIns="45700">
            <a:noAutofit/>
          </a:bodyPr>
          <a:lstStyle/>
          <a:p>
            <a:pPr indent="0" lvl="0" marL="0" marR="0" rtl="0" algn="l">
              <a:lnSpc>
                <a:spcPct val="93000"/>
              </a:lnSpc>
              <a:spcBef>
                <a:spcPts val="0"/>
              </a:spcBef>
              <a:buNone/>
            </a:pPr>
            <a:r>
              <a:t/>
            </a:r>
            <a:endParaRPr sz="1800">
              <a:solidFill>
                <a:srgbClr val="000000"/>
              </a:solidFill>
              <a:latin typeface="Arial"/>
              <a:ea typeface="Arial"/>
              <a:cs typeface="Arial"/>
              <a:sym typeface="Arial"/>
            </a:endParaRPr>
          </a:p>
        </p:txBody>
      </p:sp>
      <p:pic>
        <p:nvPicPr>
          <p:cNvPr id="3850" name="Shape 3850"/>
          <p:cNvPicPr preferRelativeResize="0"/>
          <p:nvPr/>
        </p:nvPicPr>
        <p:blipFill rotWithShape="1">
          <a:blip r:embed="rId2">
            <a:alphaModFix/>
          </a:blip>
          <a:srcRect b="0" l="0" r="0" t="0"/>
          <a:stretch/>
        </p:blipFill>
        <p:spPr>
          <a:xfrm>
            <a:off x="10955541" y="324937"/>
            <a:ext cx="832800" cy="583200"/>
          </a:xfrm>
          <a:prstGeom prst="rect">
            <a:avLst/>
          </a:prstGeom>
          <a:noFill/>
          <a:ln>
            <a:noFill/>
          </a:ln>
        </p:spPr>
      </p:pic>
      <p:sp>
        <p:nvSpPr>
          <p:cNvPr id="3851" name="Shape 3851"/>
          <p:cNvSpPr txBox="1"/>
          <p:nvPr>
            <p:ph type="ctrTitle"/>
          </p:nvPr>
        </p:nvSpPr>
        <p:spPr>
          <a:xfrm>
            <a:off x="3850115" y="903484"/>
            <a:ext cx="7465500" cy="28602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lt1"/>
              </a:buClr>
              <a:buFont typeface="Arial"/>
              <a:buNone/>
              <a:defRPr b="0" i="0" sz="54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pic>
        <p:nvPicPr>
          <p:cNvPr descr="Wayfinder-Graphic_cropped.png" id="3852" name="Shape 3852"/>
          <p:cNvPicPr preferRelativeResize="0"/>
          <p:nvPr/>
        </p:nvPicPr>
        <p:blipFill rotWithShape="1">
          <a:blip r:embed="rId3">
            <a:alphaModFix/>
          </a:blip>
          <a:srcRect b="418" l="10458" r="0" t="0"/>
          <a:stretch/>
        </p:blipFill>
        <p:spPr>
          <a:xfrm>
            <a:off x="0" y="1394690"/>
            <a:ext cx="5163000" cy="54633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E - Basic - Footer">
    <p:spTree>
      <p:nvGrpSpPr>
        <p:cNvPr id="39" name="Shape 39"/>
        <p:cNvGrpSpPr/>
        <p:nvPr/>
      </p:nvGrpSpPr>
      <p:grpSpPr>
        <a:xfrm>
          <a:off x="0" y="0"/>
          <a:ext cx="0" cy="0"/>
          <a:chOff x="0" y="0"/>
          <a:chExt cx="0" cy="0"/>
        </a:xfrm>
      </p:grpSpPr>
      <p:pic>
        <p:nvPicPr>
          <p:cNvPr descr="Salesforce Corporate PowerPoint Template - Official_Chatter Version_Sept16_Google Slides Source_SHORTER.012.jpeg" id="40" name="Shape 40"/>
          <p:cNvPicPr preferRelativeResize="0"/>
          <p:nvPr/>
        </p:nvPicPr>
        <p:blipFill rotWithShape="1">
          <a:blip r:embed="rId2">
            <a:alphaModFix/>
          </a:blip>
          <a:srcRect b="0" l="0" r="0" t="0"/>
          <a:stretch/>
        </p:blipFill>
        <p:spPr>
          <a:xfrm>
            <a:off x="0" y="892"/>
            <a:ext cx="12188827" cy="6856214"/>
          </a:xfrm>
          <a:prstGeom prst="rect">
            <a:avLst/>
          </a:prstGeom>
          <a:noFill/>
          <a:ln>
            <a:noFill/>
          </a:ln>
        </p:spPr>
      </p:pic>
      <p:sp>
        <p:nvSpPr>
          <p:cNvPr id="41" name="Shape 41"/>
          <p:cNvSpPr txBox="1"/>
          <p:nvPr>
            <p:ph type="title"/>
          </p:nvPr>
        </p:nvSpPr>
        <p:spPr>
          <a:xfrm>
            <a:off x="571500" y="139701"/>
            <a:ext cx="11045999"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42" name="Shape 42"/>
          <p:cNvSpPr txBox="1"/>
          <p:nvPr>
            <p:ph idx="1" type="body"/>
          </p:nvPr>
        </p:nvSpPr>
        <p:spPr>
          <a:xfrm>
            <a:off x="571500" y="1688083"/>
            <a:ext cx="11045999" cy="4223699"/>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5B5B5B"/>
              </a:buClr>
              <a:buSzPct val="100000"/>
              <a:buFont typeface="Arial"/>
              <a:buChar char="​"/>
              <a:defRPr b="0" i="0" sz="2000" u="none" cap="none" strike="noStrike">
                <a:solidFill>
                  <a:srgbClr val="5B5B5B"/>
                </a:solidFill>
                <a:latin typeface="Arial"/>
                <a:ea typeface="Arial"/>
                <a:cs typeface="Arial"/>
                <a:sym typeface="Arial"/>
              </a:defRPr>
            </a:lvl1pPr>
            <a:lvl2pPr indent="-80963" lvl="1" marL="182563" marR="0" rtl="0" algn="l">
              <a:lnSpc>
                <a:spcPct val="100000"/>
              </a:lnSpc>
              <a:spcBef>
                <a:spcPts val="300"/>
              </a:spcBef>
              <a:spcAft>
                <a:spcPts val="600"/>
              </a:spcAft>
              <a:buClr>
                <a:srgbClr val="5B5B5B"/>
              </a:buClr>
              <a:buSzPct val="100000"/>
              <a:buFont typeface="Arial"/>
              <a:buChar char="•"/>
              <a:defRPr b="0" i="0" sz="1600" u="none" cap="none" strike="noStrike">
                <a:solidFill>
                  <a:srgbClr val="5B5B5B"/>
                </a:solidFill>
                <a:latin typeface="Arial"/>
                <a:ea typeface="Arial"/>
                <a:cs typeface="Arial"/>
                <a:sym typeface="Arial"/>
              </a:defRPr>
            </a:lvl2pPr>
            <a:lvl3pPr indent="-98425" lvl="2" marL="365125" marR="0" rtl="0" algn="l">
              <a:lnSpc>
                <a:spcPct val="100000"/>
              </a:lnSpc>
              <a:spcBef>
                <a:spcPts val="0"/>
              </a:spcBef>
              <a:spcAft>
                <a:spcPts val="600"/>
              </a:spcAft>
              <a:buClr>
                <a:srgbClr val="5B5B5B"/>
              </a:buClr>
              <a:buSzPct val="100000"/>
              <a:buFont typeface="Arial"/>
              <a:buChar char="•"/>
              <a:defRPr b="0" i="0" sz="1400" u="none" cap="none" strike="noStrike">
                <a:solidFill>
                  <a:srgbClr val="5B5B5B"/>
                </a:solidFill>
                <a:latin typeface="Arial"/>
                <a:ea typeface="Arial"/>
                <a:cs typeface="Arial"/>
                <a:sym typeface="Arial"/>
              </a:defRPr>
            </a:lvl3pPr>
            <a:lvl4pPr indent="-115887" lvl="3" marL="547688" marR="0" rtl="0" algn="l">
              <a:lnSpc>
                <a:spcPct val="100000"/>
              </a:lnSpc>
              <a:spcBef>
                <a:spcPts val="0"/>
              </a:spcBef>
              <a:spcAft>
                <a:spcPts val="600"/>
              </a:spcAft>
              <a:buClr>
                <a:srgbClr val="5B5B5B"/>
              </a:buClr>
              <a:buSzPct val="100000"/>
              <a:buFont typeface="Arial"/>
              <a:buChar char="•"/>
              <a:defRPr b="1" i="0" sz="1200" u="none" cap="none" strike="noStrike">
                <a:solidFill>
                  <a:srgbClr val="5B5B5B"/>
                </a:solidFill>
                <a:latin typeface="Arial"/>
                <a:ea typeface="Arial"/>
                <a:cs typeface="Arial"/>
                <a:sym typeface="Arial"/>
              </a:defRPr>
            </a:lvl4pPr>
            <a:lvl5pPr indent="0" lvl="4" marL="1828800" marR="0" rtl="0" algn="l">
              <a:lnSpc>
                <a:spcPct val="100000"/>
              </a:lnSpc>
              <a:spcBef>
                <a:spcPts val="0"/>
              </a:spcBef>
              <a:spcAft>
                <a:spcPts val="600"/>
              </a:spcAft>
              <a:buNone/>
              <a:defRPr b="0" i="0" sz="1800" u="none" cap="none" strike="noStrike">
                <a:solidFill>
                  <a:srgbClr val="5B5B5B"/>
                </a:solidFill>
                <a:latin typeface="Arial"/>
                <a:ea typeface="Arial"/>
                <a:cs typeface="Arial"/>
                <a:sym typeface="Arial"/>
              </a:defRPr>
            </a:lvl5pPr>
            <a:lvl6pPr indent="-101600" lvl="5" marL="2514600" marR="0" rtl="0" algn="l">
              <a:spcBef>
                <a:spcPts val="0"/>
              </a:spcBef>
              <a:buClr>
                <a:srgbClr val="5B5B5B"/>
              </a:buClr>
              <a:buSzPct val="100000"/>
              <a:buFont typeface="Arial"/>
              <a:buChar char="•"/>
              <a:defRPr b="0" i="0" sz="2000" u="none" cap="none" strike="noStrike">
                <a:solidFill>
                  <a:srgbClr val="5B5B5B"/>
                </a:solidFill>
                <a:latin typeface="Arial"/>
                <a:ea typeface="Arial"/>
                <a:cs typeface="Arial"/>
                <a:sym typeface="Arial"/>
              </a:defRPr>
            </a:lvl6pPr>
            <a:lvl7pPr indent="-101600" lvl="6" marL="2971800" marR="0" rtl="0" algn="l">
              <a:spcBef>
                <a:spcPts val="0"/>
              </a:spcBef>
              <a:buClr>
                <a:srgbClr val="5B5B5B"/>
              </a:buClr>
              <a:buSzPct val="100000"/>
              <a:buFont typeface="Arial"/>
              <a:buChar char="•"/>
              <a:defRPr b="0" i="0" sz="2000" u="none" cap="none" strike="noStrike">
                <a:solidFill>
                  <a:srgbClr val="5B5B5B"/>
                </a:solidFill>
                <a:latin typeface="Arial"/>
                <a:ea typeface="Arial"/>
                <a:cs typeface="Arial"/>
                <a:sym typeface="Arial"/>
              </a:defRPr>
            </a:lvl7pPr>
            <a:lvl8pPr indent="-101600" lvl="7" marL="3429000" marR="0" rtl="0" algn="l">
              <a:spcBef>
                <a:spcPts val="0"/>
              </a:spcBef>
              <a:buClr>
                <a:srgbClr val="5B5B5B"/>
              </a:buClr>
              <a:buSzPct val="100000"/>
              <a:buFont typeface="Arial"/>
              <a:buChar char="•"/>
              <a:defRPr b="0" i="0" sz="2000" u="none" cap="none" strike="noStrike">
                <a:solidFill>
                  <a:srgbClr val="5B5B5B"/>
                </a:solidFill>
                <a:latin typeface="Arial"/>
                <a:ea typeface="Arial"/>
                <a:cs typeface="Arial"/>
                <a:sym typeface="Arial"/>
              </a:defRPr>
            </a:lvl8pPr>
            <a:lvl9pPr indent="-101600" lvl="8" marL="3886200" marR="0" rtl="0" algn="l">
              <a:spcBef>
                <a:spcPts val="0"/>
              </a:spcBef>
              <a:buClr>
                <a:srgbClr val="5B5B5B"/>
              </a:buClr>
              <a:buSzPct val="100000"/>
              <a:buFont typeface="Arial"/>
              <a:buChar char="•"/>
              <a:defRPr b="0" i="0" sz="2000" u="none" cap="none" strike="noStrike">
                <a:solidFill>
                  <a:srgbClr val="5B5B5B"/>
                </a:solidFill>
                <a:latin typeface="Arial"/>
                <a:ea typeface="Arial"/>
                <a:cs typeface="Arial"/>
                <a:sym typeface="Arial"/>
              </a:defRPr>
            </a:lvl9pPr>
          </a:lstStyle>
          <a:p/>
        </p:txBody>
      </p:sp>
      <p:sp>
        <p:nvSpPr>
          <p:cNvPr id="43" name="Shape 43"/>
          <p:cNvSpPr txBox="1"/>
          <p:nvPr>
            <p:ph idx="2" type="body"/>
          </p:nvPr>
        </p:nvSpPr>
        <p:spPr>
          <a:xfrm>
            <a:off x="571500" y="1081136"/>
            <a:ext cx="11045999" cy="369299"/>
          </a:xfrm>
          <a:prstGeom prst="rect">
            <a:avLst/>
          </a:prstGeom>
          <a:noFill/>
          <a:ln>
            <a:noFill/>
          </a:ln>
        </p:spPr>
        <p:txBody>
          <a:bodyPr anchorCtr="0" anchor="ctr" bIns="91425" lIns="91425" rIns="91425" tIns="91425"/>
          <a:lstStyle>
            <a:lvl1pPr indent="152400" lvl="0" marL="0" marR="0" rtl="0" algn="l">
              <a:lnSpc>
                <a:spcPct val="100000"/>
              </a:lnSpc>
              <a:spcBef>
                <a:spcPts val="0"/>
              </a:spcBef>
              <a:spcAft>
                <a:spcPts val="0"/>
              </a:spcAft>
              <a:buClr>
                <a:schemeClr val="accent2"/>
              </a:buClr>
              <a:buSzPct val="100000"/>
              <a:buFont typeface="Arial"/>
              <a:buChar char="​"/>
              <a:defRPr b="0" i="0" sz="2400" u="none" cap="none" strike="noStrike">
                <a:solidFill>
                  <a:schemeClr val="accent2"/>
                </a:solidFill>
                <a:latin typeface="Arial"/>
                <a:ea typeface="Arial"/>
                <a:cs typeface="Arial"/>
                <a:sym typeface="Arial"/>
              </a:defRPr>
            </a:lvl1pPr>
            <a:lvl2pPr indent="-61912" lvl="1" marL="182563" marR="0" rtl="0" algn="l">
              <a:spcBef>
                <a:spcPts val="0"/>
              </a:spcBef>
              <a:spcAft>
                <a:spcPts val="600"/>
              </a:spcAft>
              <a:buClr>
                <a:schemeClr val="accent2"/>
              </a:buClr>
              <a:buSzPct val="100000"/>
              <a:buFont typeface="Arial"/>
              <a:buChar char="•"/>
              <a:defRPr b="0" i="0" sz="19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96837" lvl="3" marL="547688" marR="0" rtl="0" algn="l">
              <a:spcBef>
                <a:spcPts val="0"/>
              </a:spcBef>
              <a:spcAft>
                <a:spcPts val="600"/>
              </a:spcAft>
              <a:buClr>
                <a:schemeClr val="accent2"/>
              </a:buClr>
              <a:buSzPct val="100000"/>
              <a:buFont typeface="Arial"/>
              <a:buChar char="•"/>
              <a:defRPr b="1" i="0" sz="1500" u="none" cap="none" strike="noStrike">
                <a:solidFill>
                  <a:schemeClr val="accent2"/>
                </a:solidFill>
                <a:latin typeface="Arial"/>
                <a:ea typeface="Arial"/>
                <a:cs typeface="Arial"/>
                <a:sym typeface="Arial"/>
              </a:defRPr>
            </a:lvl4pPr>
            <a:lvl5pPr indent="0" lvl="4" marL="1828800" marR="0" rtl="0" algn="l">
              <a:spcBef>
                <a:spcPts val="0"/>
              </a:spcBef>
              <a:spcAft>
                <a:spcPts val="600"/>
              </a:spcAft>
              <a:buNone/>
              <a:defRPr b="0" i="0" sz="2100" u="none" cap="none" strike="noStrike">
                <a:solidFill>
                  <a:schemeClr val="accent2"/>
                </a:solidFill>
                <a:latin typeface="Arial"/>
                <a:ea typeface="Arial"/>
                <a:cs typeface="Arial"/>
                <a:sym typeface="Arial"/>
              </a:defRPr>
            </a:lvl5pPr>
            <a:lvl6pPr indent="-101600" lvl="5" marL="2514600" marR="0" rtl="0" algn="l">
              <a:spcBef>
                <a:spcPts val="0"/>
              </a:spcBef>
              <a:buClr>
                <a:schemeClr val="accent2"/>
              </a:buClr>
              <a:buSzPct val="100000"/>
              <a:buFont typeface="Arial"/>
              <a:buChar char="•"/>
              <a:defRPr b="0" i="0" sz="2000" u="none" cap="none" strike="noStrike">
                <a:solidFill>
                  <a:schemeClr val="accent2"/>
                </a:solidFill>
                <a:latin typeface="Arial"/>
                <a:ea typeface="Arial"/>
                <a:cs typeface="Arial"/>
                <a:sym typeface="Arial"/>
              </a:defRPr>
            </a:lvl6pPr>
            <a:lvl7pPr indent="-101600" lvl="6" marL="2971800" marR="0" rtl="0" algn="l">
              <a:spcBef>
                <a:spcPts val="0"/>
              </a:spcBef>
              <a:buClr>
                <a:schemeClr val="accent2"/>
              </a:buClr>
              <a:buSzPct val="100000"/>
              <a:buFont typeface="Arial"/>
              <a:buChar char="•"/>
              <a:defRPr b="0" i="0" sz="2000" u="none" cap="none" strike="noStrike">
                <a:solidFill>
                  <a:schemeClr val="accent2"/>
                </a:solidFill>
                <a:latin typeface="Arial"/>
                <a:ea typeface="Arial"/>
                <a:cs typeface="Arial"/>
                <a:sym typeface="Arial"/>
              </a:defRPr>
            </a:lvl7pPr>
            <a:lvl8pPr indent="-101600" lvl="7" marL="3429000" marR="0" rtl="0" algn="l">
              <a:spcBef>
                <a:spcPts val="0"/>
              </a:spcBef>
              <a:buClr>
                <a:schemeClr val="accent2"/>
              </a:buClr>
              <a:buSzPct val="100000"/>
              <a:buFont typeface="Arial"/>
              <a:buChar char="•"/>
              <a:defRPr b="0" i="0" sz="2000" u="none" cap="none" strike="noStrike">
                <a:solidFill>
                  <a:schemeClr val="accent2"/>
                </a:solidFill>
                <a:latin typeface="Arial"/>
                <a:ea typeface="Arial"/>
                <a:cs typeface="Arial"/>
                <a:sym typeface="Arial"/>
              </a:defRPr>
            </a:lvl8pPr>
            <a:lvl9pPr indent="-101600" lvl="8" marL="3886200" marR="0" rtl="0" algn="l">
              <a:spcBef>
                <a:spcPts val="0"/>
              </a:spcBef>
              <a:buClr>
                <a:schemeClr val="accent2"/>
              </a:buClr>
              <a:buSzPct val="100000"/>
              <a:buFont typeface="Arial"/>
              <a:buChar char="•"/>
              <a:defRPr b="0" i="0" sz="2000" u="none" cap="none" strike="noStrike">
                <a:solidFill>
                  <a:schemeClr val="accent2"/>
                </a:solidFill>
                <a:latin typeface="Arial"/>
                <a:ea typeface="Arial"/>
                <a:cs typeface="Arial"/>
                <a:sym typeface="Arial"/>
              </a:defRPr>
            </a:lvl9pPr>
          </a:lstStyle>
          <a:p/>
        </p:txBody>
      </p:sp>
      <p:pic>
        <p:nvPicPr>
          <p:cNvPr id="44" name="Shape 44"/>
          <p:cNvPicPr preferRelativeResize="0"/>
          <p:nvPr/>
        </p:nvPicPr>
        <p:blipFill rotWithShape="1">
          <a:blip r:embed="rId3">
            <a:alphaModFix/>
          </a:blip>
          <a:srcRect b="0" l="0" r="0" t="0"/>
          <a:stretch/>
        </p:blipFill>
        <p:spPr>
          <a:xfrm>
            <a:off x="11011320" y="6091237"/>
            <a:ext cx="616500" cy="4317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_C">
    <p:bg>
      <p:bgPr>
        <a:solidFill>
          <a:schemeClr val="lt1"/>
        </a:solidFill>
      </p:bgPr>
    </p:bg>
    <p:spTree>
      <p:nvGrpSpPr>
        <p:cNvPr id="459" name="Shape 459"/>
        <p:cNvGrpSpPr/>
        <p:nvPr/>
      </p:nvGrpSpPr>
      <p:grpSpPr>
        <a:xfrm>
          <a:off x="0" y="0"/>
          <a:ext cx="0" cy="0"/>
          <a:chOff x="0" y="0"/>
          <a:chExt cx="0" cy="0"/>
        </a:xfrm>
      </p:grpSpPr>
      <p:sp>
        <p:nvSpPr>
          <p:cNvPr id="460" name="Shape 460"/>
          <p:cNvSpPr/>
          <p:nvPr/>
        </p:nvSpPr>
        <p:spPr>
          <a:xfrm>
            <a:off x="457135" y="457200"/>
            <a:ext cx="11274551" cy="5943599"/>
          </a:xfrm>
          <a:prstGeom prst="rect">
            <a:avLst/>
          </a:prstGeom>
          <a:solidFill>
            <a:schemeClr val="lt2">
              <a:alpha val="54901"/>
            </a:schemeClr>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461" name="Shape 461"/>
          <p:cNvPicPr preferRelativeResize="0"/>
          <p:nvPr/>
        </p:nvPicPr>
        <p:blipFill rotWithShape="1">
          <a:blip r:embed="rId2">
            <a:alphaModFix/>
          </a:blip>
          <a:srcRect b="-5482" l="0" r="0" t="5483"/>
          <a:stretch/>
        </p:blipFill>
        <p:spPr>
          <a:xfrm>
            <a:off x="0" y="0"/>
            <a:ext cx="12188824" cy="6856214"/>
          </a:xfrm>
          <a:prstGeom prst="rect">
            <a:avLst/>
          </a:prstGeom>
          <a:noFill/>
          <a:ln>
            <a:noFill/>
          </a:ln>
        </p:spPr>
      </p:pic>
      <p:sp>
        <p:nvSpPr>
          <p:cNvPr id="462" name="Shape 462"/>
          <p:cNvSpPr/>
          <p:nvPr/>
        </p:nvSpPr>
        <p:spPr>
          <a:xfrm>
            <a:off x="457135" y="456306"/>
            <a:ext cx="11274551" cy="5943599"/>
          </a:xfrm>
          <a:prstGeom prst="rect">
            <a:avLst/>
          </a:prstGeom>
          <a:gradFill>
            <a:gsLst>
              <a:gs pos="0">
                <a:srgbClr val="E2E8EF">
                  <a:alpha val="0"/>
                </a:srgbClr>
              </a:gs>
              <a:gs pos="33000">
                <a:srgbClr val="E2E8EF">
                  <a:alpha val="49803"/>
                </a:srgbClr>
              </a:gs>
              <a:gs pos="100000">
                <a:srgbClr val="E2E8EF"/>
              </a:gs>
            </a:gsLst>
            <a:lin ang="5400000" scaled="0"/>
          </a:gra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63" name="Shape 463"/>
          <p:cNvSpPr txBox="1"/>
          <p:nvPr>
            <p:ph type="ctrTitle"/>
          </p:nvPr>
        </p:nvSpPr>
        <p:spPr>
          <a:xfrm>
            <a:off x="896112" y="1676403"/>
            <a:ext cx="6629400" cy="2208356"/>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None/>
              <a:defRPr b="0" i="0" sz="5400" u="none" cap="none" strike="noStrike">
                <a:solidFill>
                  <a:srgbClr val="19325C"/>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464" name="Shape 464"/>
          <p:cNvSpPr txBox="1"/>
          <p:nvPr>
            <p:ph idx="1" type="subTitle"/>
          </p:nvPr>
        </p:nvSpPr>
        <p:spPr>
          <a:xfrm>
            <a:off x="914400" y="3982512"/>
            <a:ext cx="6638543" cy="384047"/>
          </a:xfrm>
          <a:prstGeom prst="rect">
            <a:avLst/>
          </a:prstGeom>
          <a:noFill/>
          <a:ln>
            <a:noFill/>
          </a:ln>
        </p:spPr>
        <p:txBody>
          <a:bodyPr anchorCtr="0" anchor="t" bIns="91425" lIns="91425" rIns="91425" tIns="91425"/>
          <a:lstStyle>
            <a:lvl1pPr indent="-342900" lvl="0" marL="342900" marR="0" rtl="0" algn="l">
              <a:spcBef>
                <a:spcPts val="0"/>
              </a:spcBef>
              <a:spcAft>
                <a:spcPts val="0"/>
              </a:spcAft>
              <a:buClr>
                <a:srgbClr val="7F7F7F"/>
              </a:buClr>
              <a:buFont typeface="Arial"/>
              <a:buNone/>
              <a:defRPr b="0" i="0" sz="2400" u="none" cap="none" strike="noStrike">
                <a:solidFill>
                  <a:srgbClr val="58707E"/>
                </a:solidFill>
                <a:latin typeface="Arial"/>
                <a:ea typeface="Arial"/>
                <a:cs typeface="Arial"/>
                <a:sym typeface="Arial"/>
              </a:defRPr>
            </a:lvl1pPr>
            <a:lvl2pPr indent="0" lvl="1" marL="457200" marR="0" rtl="0" algn="ctr">
              <a:spcBef>
                <a:spcPts val="200"/>
              </a:spcBef>
              <a:spcAft>
                <a:spcPts val="600"/>
              </a:spcAft>
              <a:buClr>
                <a:schemeClr val="accent2"/>
              </a:buClr>
              <a:buFont typeface="Arial"/>
              <a:buNone/>
              <a:defRPr b="0" i="0" sz="1600" u="none" cap="none" strike="noStrike">
                <a:solidFill>
                  <a:srgbClr val="898989"/>
                </a:solidFill>
                <a:latin typeface="Arial"/>
                <a:ea typeface="Arial"/>
                <a:cs typeface="Arial"/>
                <a:sym typeface="Arial"/>
              </a:defRPr>
            </a:lvl2pPr>
            <a:lvl3pPr indent="0" lvl="2" marL="914400" marR="0" rtl="0" algn="ctr">
              <a:spcBef>
                <a:spcPts val="0"/>
              </a:spcBef>
              <a:spcAft>
                <a:spcPts val="600"/>
              </a:spcAft>
              <a:buClr>
                <a:schemeClr val="accent2"/>
              </a:buClr>
              <a:buFont typeface="Arial"/>
              <a:buNone/>
              <a:defRPr b="0" i="0" sz="1400" u="none" cap="none" strike="noStrike">
                <a:solidFill>
                  <a:srgbClr val="898989"/>
                </a:solidFill>
                <a:latin typeface="Arial"/>
                <a:ea typeface="Arial"/>
                <a:cs typeface="Arial"/>
                <a:sym typeface="Arial"/>
              </a:defRPr>
            </a:lvl3pPr>
            <a:lvl4pPr indent="0" lvl="3" marL="1371600" marR="0" rtl="0" algn="ctr">
              <a:spcBef>
                <a:spcPts val="0"/>
              </a:spcBef>
              <a:spcAft>
                <a:spcPts val="600"/>
              </a:spcAft>
              <a:buClr>
                <a:schemeClr val="accent2"/>
              </a:buClr>
              <a:buFont typeface="Arial"/>
              <a:buNone/>
              <a:defRPr b="1" i="0" sz="1200" u="none" cap="none" strike="noStrike">
                <a:solidFill>
                  <a:srgbClr val="898989"/>
                </a:solidFill>
                <a:latin typeface="Arial"/>
                <a:ea typeface="Arial"/>
                <a:cs typeface="Arial"/>
                <a:sym typeface="Arial"/>
              </a:defRPr>
            </a:lvl4pPr>
            <a:lvl5pPr indent="0" lvl="4" marL="1828800" marR="0" rtl="0" algn="ctr">
              <a:spcBef>
                <a:spcPts val="200"/>
              </a:spcBef>
              <a:spcAft>
                <a:spcPts val="600"/>
              </a:spcAft>
              <a:buClr>
                <a:srgbClr val="7F7F7F"/>
              </a:buClr>
              <a:buFont typeface="Arial"/>
              <a:buNone/>
              <a:defRPr b="0" i="0" sz="1800" u="none" cap="none" strike="noStrike">
                <a:solidFill>
                  <a:srgbClr val="898989"/>
                </a:solidFill>
                <a:latin typeface="Arial"/>
                <a:ea typeface="Arial"/>
                <a:cs typeface="Arial"/>
                <a:sym typeface="Arial"/>
              </a:defRPr>
            </a:lvl5pPr>
            <a:lvl6pPr indent="0" lvl="5" marL="22860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6pPr>
            <a:lvl7pPr indent="0" lvl="6" marL="27432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7pPr>
            <a:lvl8pPr indent="0" lvl="7" marL="32004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8pPr>
            <a:lvl9pPr indent="0" lvl="8" marL="36576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9pPr>
          </a:lstStyle>
          <a:p/>
        </p:txBody>
      </p:sp>
      <p:sp>
        <p:nvSpPr>
          <p:cNvPr id="465" name="Shape 465"/>
          <p:cNvSpPr txBox="1"/>
          <p:nvPr>
            <p:ph idx="2" type="body"/>
          </p:nvPr>
        </p:nvSpPr>
        <p:spPr>
          <a:xfrm>
            <a:off x="914400" y="4940544"/>
            <a:ext cx="6638543" cy="61134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1800" u="none" cap="none" strike="noStrike">
                <a:solidFill>
                  <a:srgbClr val="58707E"/>
                </a:solidFill>
                <a:latin typeface="Arial"/>
                <a:ea typeface="Arial"/>
                <a:cs typeface="Arial"/>
                <a:sym typeface="Arial"/>
              </a:defRPr>
            </a:lvl1pPr>
            <a:lvl2pPr indent="0" lvl="1" marL="0" marR="0" rtl="0" algn="l">
              <a:spcBef>
                <a:spcPts val="0"/>
              </a:spcBef>
              <a:spcAft>
                <a:spcPts val="0"/>
              </a:spcAft>
              <a:buClr>
                <a:schemeClr val="accent2"/>
              </a:buClr>
              <a:buFont typeface="Arial"/>
              <a:buNone/>
              <a:defRPr b="0" i="0" sz="1600" u="none" cap="none" strike="noStrike">
                <a:solidFill>
                  <a:srgbClr val="58707E"/>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466" name="Shape 466"/>
          <p:cNvSpPr txBox="1"/>
          <p:nvPr>
            <p:ph idx="3" type="body"/>
          </p:nvPr>
        </p:nvSpPr>
        <p:spPr>
          <a:xfrm>
            <a:off x="914400" y="5687567"/>
            <a:ext cx="6638543" cy="548639"/>
          </a:xfrm>
          <a:prstGeom prst="rect">
            <a:avLst/>
          </a:prstGeom>
          <a:noFill/>
          <a:ln>
            <a:noFill/>
          </a:ln>
        </p:spPr>
        <p:txBody>
          <a:bodyPr anchorCtr="0" anchor="t" bIns="91425" lIns="91425" rIns="91425" tIns="91425"/>
          <a:lstStyle>
            <a:lvl1pPr indent="0" lvl="0" marL="0" marR="0" rtl="0" algn="l">
              <a:spcBef>
                <a:spcPts val="0"/>
              </a:spcBef>
              <a:spcAft>
                <a:spcPts val="0"/>
              </a:spcAft>
              <a:buClr>
                <a:srgbClr val="7F7F7F"/>
              </a:buClr>
              <a:buFont typeface="Arial"/>
              <a:buNone/>
              <a:defRPr b="1" i="0" sz="1400" u="none" cap="none" strike="noStrike">
                <a:solidFill>
                  <a:srgbClr val="58707E"/>
                </a:solidFill>
                <a:latin typeface="Arial"/>
                <a:ea typeface="Arial"/>
                <a:cs typeface="Arial"/>
                <a:sym typeface="Arial"/>
              </a:defRPr>
            </a:lvl1pPr>
            <a:lvl2pPr indent="0" lvl="1" marL="0" marR="0" rtl="0" algn="l">
              <a:spcBef>
                <a:spcPts val="300"/>
              </a:spcBef>
              <a:spcAft>
                <a:spcPts val="0"/>
              </a:spcAft>
              <a:buClr>
                <a:schemeClr val="accent2"/>
              </a:buClr>
              <a:buFont typeface="Arial"/>
              <a:buNone/>
              <a:defRPr b="0" i="0" sz="1400" u="none" cap="none" strike="noStrike">
                <a:solidFill>
                  <a:schemeClr val="lt2"/>
                </a:solidFill>
                <a:latin typeface="Arial"/>
                <a:ea typeface="Arial"/>
                <a:cs typeface="Arial"/>
                <a:sym typeface="Arial"/>
              </a:defRPr>
            </a:lvl2pPr>
            <a:lvl3pPr indent="0" lvl="2" marL="0" marR="0" rtl="0" algn="l">
              <a:lnSpc>
                <a:spcPct val="95000"/>
              </a:lnSpc>
              <a:spcBef>
                <a:spcPts val="300"/>
              </a:spcBef>
              <a:spcAft>
                <a:spcPts val="0"/>
              </a:spcAft>
              <a:buClr>
                <a:srgbClr val="BFBFBF"/>
              </a:buClr>
              <a:buFont typeface="Arial"/>
              <a:buNone/>
              <a:defRPr b="0" i="0" sz="1400" u="none" cap="none" strike="noStrike">
                <a:solidFill>
                  <a:schemeClr val="lt2"/>
                </a:solidFill>
                <a:latin typeface="Arial"/>
                <a:ea typeface="Arial"/>
                <a:cs typeface="Arial"/>
                <a:sym typeface="Arial"/>
              </a:defRPr>
            </a:lvl3pPr>
            <a:lvl4pPr indent="54610" lvl="3" marL="91440" marR="0" rtl="0" algn="l">
              <a:spcBef>
                <a:spcPts val="0"/>
              </a:spcBef>
              <a:spcAft>
                <a:spcPts val="100"/>
              </a:spcAft>
              <a:buClr>
                <a:schemeClr val="accent2"/>
              </a:buClr>
              <a:buSzPct val="100000"/>
              <a:buFont typeface="Arial"/>
              <a:buChar char="•"/>
              <a:defRPr b="1" i="0" sz="900" u="none" cap="none" strike="noStrike">
                <a:solidFill>
                  <a:schemeClr val="lt1"/>
                </a:solidFill>
                <a:latin typeface="Arial"/>
                <a:ea typeface="Arial"/>
                <a:cs typeface="Arial"/>
                <a:sym typeface="Arial"/>
              </a:defRPr>
            </a:lvl4pPr>
            <a:lvl5pPr indent="-2539" lvl="4" marL="91440" marR="0" rtl="0" algn="l">
              <a:spcBef>
                <a:spcPts val="200"/>
              </a:spcBef>
              <a:spcAft>
                <a:spcPts val="100"/>
              </a:spcAft>
              <a:buNone/>
              <a:defRPr b="0" i="0" sz="9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467" name="Shape 467"/>
          <p:cNvSpPr/>
          <p:nvPr>
            <p:ph idx="4" type="pic"/>
          </p:nvPr>
        </p:nvSpPr>
        <p:spPr>
          <a:xfrm>
            <a:off x="8078850" y="457200"/>
            <a:ext cx="3657600" cy="5943599"/>
          </a:xfrm>
          <a:prstGeom prst="rect">
            <a:avLst/>
          </a:prstGeom>
          <a:solidFill>
            <a:srgbClr val="BFBFBF"/>
          </a:solidFill>
          <a:ln>
            <a:noFill/>
          </a:ln>
        </p:spPr>
        <p:txBody>
          <a:bodyPr anchorCtr="0" anchor="ctr" bIns="91425" lIns="91425" rIns="91425" tIns="91425"/>
          <a:lstStyle>
            <a:lvl1pPr indent="0" lvl="0" marL="0" marR="0" rtl="0" algn="ctr">
              <a:spcBef>
                <a:spcPts val="1200"/>
              </a:spcBef>
              <a:spcAft>
                <a:spcPts val="200"/>
              </a:spcAft>
              <a:buClr>
                <a:srgbClr val="7F7F7F"/>
              </a:buClr>
              <a:buFont typeface="Arial"/>
              <a:buNone/>
              <a:defRPr b="0" i="0" sz="1600" u="none" cap="none" strike="noStrike">
                <a:solidFill>
                  <a:schemeClr val="l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pic>
        <p:nvPicPr>
          <p:cNvPr descr="Salesforce Logo.png" id="468" name="Shape 468"/>
          <p:cNvPicPr preferRelativeResize="0"/>
          <p:nvPr/>
        </p:nvPicPr>
        <p:blipFill rotWithShape="1">
          <a:blip r:embed="rId3">
            <a:alphaModFix/>
          </a:blip>
          <a:srcRect b="0" l="0" r="0" t="0"/>
          <a:stretch/>
        </p:blipFill>
        <p:spPr>
          <a:xfrm>
            <a:off x="914400" y="883207"/>
            <a:ext cx="1563939" cy="1094763"/>
          </a:xfrm>
          <a:prstGeom prst="rect">
            <a:avLst/>
          </a:prstGeom>
          <a:noFill/>
          <a:ln>
            <a:noFill/>
          </a:ln>
        </p:spPr>
      </p:pic>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_A">
    <p:bg>
      <p:bgPr>
        <a:gradFill>
          <a:gsLst>
            <a:gs pos="0">
              <a:srgbClr val="118ED9"/>
            </a:gs>
            <a:gs pos="78899">
              <a:srgbClr val="4CC0D9"/>
            </a:gs>
            <a:gs pos="100000">
              <a:srgbClr val="68E2B3"/>
            </a:gs>
          </a:gsLst>
          <a:lin ang="5400012" scaled="0"/>
        </a:gradFill>
      </p:bgPr>
    </p:bg>
    <p:spTree>
      <p:nvGrpSpPr>
        <p:cNvPr id="3853" name="Shape 3853"/>
        <p:cNvGrpSpPr/>
        <p:nvPr/>
      </p:nvGrpSpPr>
      <p:grpSpPr>
        <a:xfrm>
          <a:off x="0" y="0"/>
          <a:ext cx="0" cy="0"/>
          <a:chOff x="0" y="0"/>
          <a:chExt cx="0" cy="0"/>
        </a:xfrm>
      </p:grpSpPr>
      <p:pic>
        <p:nvPicPr>
          <p:cNvPr id="3854" name="Shape 3854"/>
          <p:cNvPicPr preferRelativeResize="0"/>
          <p:nvPr/>
        </p:nvPicPr>
        <p:blipFill rotWithShape="1">
          <a:blip r:embed="rId2">
            <a:alphaModFix/>
          </a:blip>
          <a:srcRect b="0" l="0" r="0" t="0"/>
          <a:stretch/>
        </p:blipFill>
        <p:spPr>
          <a:xfrm>
            <a:off x="0" y="10772"/>
            <a:ext cx="12202200" cy="6878400"/>
          </a:xfrm>
          <a:prstGeom prst="rect">
            <a:avLst/>
          </a:prstGeom>
          <a:noFill/>
          <a:ln>
            <a:noFill/>
          </a:ln>
        </p:spPr>
      </p:pic>
      <p:sp>
        <p:nvSpPr>
          <p:cNvPr id="3855" name="Shape 3855"/>
          <p:cNvSpPr txBox="1"/>
          <p:nvPr>
            <p:ph type="ctrTitle"/>
          </p:nvPr>
        </p:nvSpPr>
        <p:spPr>
          <a:xfrm>
            <a:off x="545569" y="342067"/>
            <a:ext cx="11097600" cy="4170000"/>
          </a:xfrm>
          <a:prstGeom prst="rect">
            <a:avLst/>
          </a:prstGeom>
          <a:noFill/>
          <a:ln>
            <a:noFill/>
          </a:ln>
        </p:spPr>
        <p:txBody>
          <a:bodyPr anchorCtr="0" anchor="b" bIns="91425" lIns="91425" rIns="91425" tIns="91425"/>
          <a:lstStyle>
            <a:lvl1pPr indent="-228600" lvl="0" marL="228600" marR="0" rtl="0" algn="l">
              <a:lnSpc>
                <a:spcPct val="100000"/>
              </a:lnSpc>
              <a:spcBef>
                <a:spcPts val="0"/>
              </a:spcBef>
              <a:spcAft>
                <a:spcPts val="0"/>
              </a:spcAft>
              <a:buClr>
                <a:schemeClr val="lt1"/>
              </a:buClr>
              <a:buFont typeface="Arial"/>
              <a:buNone/>
              <a:defRPr b="0" i="0" sz="48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856" name="Shape 3856"/>
          <p:cNvSpPr txBox="1"/>
          <p:nvPr>
            <p:ph idx="1" type="body"/>
          </p:nvPr>
        </p:nvSpPr>
        <p:spPr>
          <a:xfrm>
            <a:off x="777240" y="4708957"/>
            <a:ext cx="10845900" cy="6816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000" u="none" cap="none" strike="noStrike">
                <a:solidFill>
                  <a:schemeClr val="lt1"/>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_B">
    <p:bg>
      <p:bgPr>
        <a:solidFill>
          <a:schemeClr val="lt1"/>
        </a:solidFill>
      </p:bgPr>
    </p:bg>
    <p:spTree>
      <p:nvGrpSpPr>
        <p:cNvPr id="3857" name="Shape 3857"/>
        <p:cNvGrpSpPr/>
        <p:nvPr/>
      </p:nvGrpSpPr>
      <p:grpSpPr>
        <a:xfrm>
          <a:off x="0" y="0"/>
          <a:ext cx="0" cy="0"/>
          <a:chOff x="0" y="0"/>
          <a:chExt cx="0" cy="0"/>
        </a:xfrm>
      </p:grpSpPr>
      <p:sp>
        <p:nvSpPr>
          <p:cNvPr id="3858" name="Shape 3858"/>
          <p:cNvSpPr/>
          <p:nvPr/>
        </p:nvSpPr>
        <p:spPr>
          <a:xfrm>
            <a:off x="457135" y="456306"/>
            <a:ext cx="11274600" cy="5943600"/>
          </a:xfrm>
          <a:prstGeom prst="rect">
            <a:avLst/>
          </a:prstGeom>
          <a:gradFill>
            <a:gsLst>
              <a:gs pos="0">
                <a:srgbClr val="E2E8EF">
                  <a:alpha val="0"/>
                </a:srgbClr>
              </a:gs>
              <a:gs pos="64000">
                <a:srgbClr val="E2E8EF">
                  <a:alpha val="49803"/>
                </a:srgbClr>
              </a:gs>
              <a:gs pos="100000">
                <a:srgbClr val="E2E8EF">
                  <a:alpha val="89803"/>
                </a:srgbClr>
              </a:gs>
            </a:gsLst>
            <a:lin ang="5400012" scaled="0"/>
          </a:gradFill>
          <a:ln>
            <a:noFill/>
          </a:ln>
        </p:spPr>
        <p:txBody>
          <a:bodyPr anchorCtr="0" anchor="t" bIns="45700" lIns="91425" rIns="91425" tIns="45700">
            <a:noAutofit/>
          </a:bodyPr>
          <a:lstStyle/>
          <a:p>
            <a:pPr indent="0" lvl="0" marL="0" marR="0" rtl="0" algn="ctr">
              <a:spcBef>
                <a:spcPts val="0"/>
              </a:spcBef>
              <a:buNone/>
            </a:pPr>
            <a:r>
              <a:t/>
            </a:r>
            <a:endParaRPr sz="1800">
              <a:solidFill>
                <a:srgbClr val="FFFFFF"/>
              </a:solidFill>
              <a:latin typeface="Arial"/>
              <a:ea typeface="Arial"/>
              <a:cs typeface="Arial"/>
              <a:sym typeface="Arial"/>
            </a:endParaRPr>
          </a:p>
        </p:txBody>
      </p:sp>
      <p:sp>
        <p:nvSpPr>
          <p:cNvPr id="3859" name="Shape 3859"/>
          <p:cNvSpPr/>
          <p:nvPr/>
        </p:nvSpPr>
        <p:spPr>
          <a:xfrm>
            <a:off x="457135" y="457200"/>
            <a:ext cx="11274600" cy="5943600"/>
          </a:xfrm>
          <a:prstGeom prst="rect">
            <a:avLst/>
          </a:prstGeom>
          <a:solidFill>
            <a:schemeClr val="lt2">
              <a:alpha val="54900"/>
            </a:schemeClr>
          </a:solidFill>
          <a:ln>
            <a:noFill/>
          </a:ln>
        </p:spPr>
        <p:txBody>
          <a:bodyPr anchorCtr="0" anchor="t" bIns="45700" lIns="91425" rIns="91425" tIns="45700">
            <a:noAutofit/>
          </a:bodyPr>
          <a:lstStyle/>
          <a:p>
            <a:pPr indent="0" lvl="0" marL="0" marR="0" rtl="0" algn="ctr">
              <a:spcBef>
                <a:spcPts val="0"/>
              </a:spcBef>
              <a:buNone/>
            </a:pPr>
            <a:r>
              <a:t/>
            </a:r>
            <a:endParaRPr sz="1800">
              <a:solidFill>
                <a:srgbClr val="FFFFFF"/>
              </a:solidFill>
              <a:latin typeface="Arial"/>
              <a:ea typeface="Arial"/>
              <a:cs typeface="Arial"/>
              <a:sym typeface="Arial"/>
            </a:endParaRPr>
          </a:p>
        </p:txBody>
      </p:sp>
      <p:pic>
        <p:nvPicPr>
          <p:cNvPr id="3860" name="Shape 3860"/>
          <p:cNvPicPr preferRelativeResize="0"/>
          <p:nvPr/>
        </p:nvPicPr>
        <p:blipFill rotWithShape="1">
          <a:blip r:embed="rId2">
            <a:alphaModFix amt="62000"/>
          </a:blip>
          <a:srcRect b="0" l="0" r="0" t="0"/>
          <a:stretch/>
        </p:blipFill>
        <p:spPr>
          <a:xfrm>
            <a:off x="1" y="0"/>
            <a:ext cx="12188700" cy="6856200"/>
          </a:xfrm>
          <a:prstGeom prst="rect">
            <a:avLst/>
          </a:prstGeom>
          <a:noFill/>
          <a:ln>
            <a:noFill/>
          </a:ln>
        </p:spPr>
      </p:pic>
      <p:sp>
        <p:nvSpPr>
          <p:cNvPr id="3861" name="Shape 3861"/>
          <p:cNvSpPr txBox="1"/>
          <p:nvPr>
            <p:ph type="ctrTitle"/>
          </p:nvPr>
        </p:nvSpPr>
        <p:spPr>
          <a:xfrm>
            <a:off x="914399" y="342067"/>
            <a:ext cx="10086900" cy="4170000"/>
          </a:xfrm>
          <a:prstGeom prst="rect">
            <a:avLst/>
          </a:prstGeom>
          <a:noFill/>
          <a:ln>
            <a:noFill/>
          </a:ln>
        </p:spPr>
        <p:txBody>
          <a:bodyPr anchorCtr="0" anchor="b" bIns="91425" lIns="91425" rIns="91425" tIns="91425"/>
          <a:lstStyle>
            <a:lvl1pPr indent="-228600" lvl="0" marL="228600" marR="0" rtl="0" algn="l">
              <a:lnSpc>
                <a:spcPct val="100000"/>
              </a:lnSpc>
              <a:spcBef>
                <a:spcPts val="0"/>
              </a:spcBef>
              <a:spcAft>
                <a:spcPts val="0"/>
              </a:spcAft>
              <a:buClr>
                <a:srgbClr val="0A3B61"/>
              </a:buClr>
              <a:buFont typeface="Arial"/>
              <a:buNone/>
              <a:defRPr b="0" i="0" sz="4800" u="none" cap="none" strike="noStrike">
                <a:solidFill>
                  <a:srgbClr val="0A3B6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862" name="Shape 3862"/>
          <p:cNvSpPr txBox="1"/>
          <p:nvPr>
            <p:ph idx="1" type="body"/>
          </p:nvPr>
        </p:nvSpPr>
        <p:spPr>
          <a:xfrm>
            <a:off x="1143000" y="4708957"/>
            <a:ext cx="9857700" cy="6816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000" u="none" cap="none" strike="noStrike">
                <a:solidFill>
                  <a:srgbClr val="58707E"/>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pic>
        <p:nvPicPr>
          <p:cNvPr id="3863" name="Shape 3863"/>
          <p:cNvPicPr preferRelativeResize="0"/>
          <p:nvPr/>
        </p:nvPicPr>
        <p:blipFill rotWithShape="1">
          <a:blip r:embed="rId3">
            <a:alphaModFix/>
          </a:blip>
          <a:srcRect b="0" l="0" r="0" t="0"/>
          <a:stretch/>
        </p:blipFill>
        <p:spPr>
          <a:xfrm>
            <a:off x="10737813" y="5666794"/>
            <a:ext cx="661500" cy="463200"/>
          </a:xfrm>
          <a:prstGeom prst="rect">
            <a:avLst/>
          </a:prstGeom>
          <a:noFill/>
          <a:ln>
            <a:noFill/>
          </a:ln>
        </p:spPr>
      </p:pic>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asic_dark">
    <p:bg>
      <p:bgPr>
        <a:gradFill>
          <a:gsLst>
            <a:gs pos="0">
              <a:srgbClr val="118ED9"/>
            </a:gs>
            <a:gs pos="78899">
              <a:srgbClr val="4CC0D9"/>
            </a:gs>
            <a:gs pos="100000">
              <a:srgbClr val="68E2B3"/>
            </a:gs>
          </a:gsLst>
          <a:lin ang="5400012" scaled="0"/>
        </a:gradFill>
      </p:bgPr>
    </p:bg>
    <p:spTree>
      <p:nvGrpSpPr>
        <p:cNvPr id="3864" name="Shape 3864"/>
        <p:cNvGrpSpPr/>
        <p:nvPr/>
      </p:nvGrpSpPr>
      <p:grpSpPr>
        <a:xfrm>
          <a:off x="0" y="0"/>
          <a:ext cx="0" cy="0"/>
          <a:chOff x="0" y="0"/>
          <a:chExt cx="0" cy="0"/>
        </a:xfrm>
      </p:grpSpPr>
      <p:pic>
        <p:nvPicPr>
          <p:cNvPr descr="Background Gradient_Update PowerPoint.png" id="3865" name="Shape 3865"/>
          <p:cNvPicPr preferRelativeResize="0"/>
          <p:nvPr/>
        </p:nvPicPr>
        <p:blipFill rotWithShape="1">
          <a:blip r:embed="rId2">
            <a:alphaModFix/>
          </a:blip>
          <a:srcRect b="0" l="969" r="69" t="606"/>
          <a:stretch/>
        </p:blipFill>
        <p:spPr>
          <a:xfrm>
            <a:off x="0" y="0"/>
            <a:ext cx="12202200" cy="6900000"/>
          </a:xfrm>
          <a:prstGeom prst="rect">
            <a:avLst/>
          </a:prstGeom>
          <a:noFill/>
          <a:ln>
            <a:noFill/>
          </a:ln>
        </p:spPr>
      </p:pic>
      <p:sp>
        <p:nvSpPr>
          <p:cNvPr id="3866" name="Shape 3866"/>
          <p:cNvSpPr txBox="1"/>
          <p:nvPr>
            <p:ph type="title"/>
          </p:nvPr>
        </p:nvSpPr>
        <p:spPr>
          <a:xfrm>
            <a:off x="571500" y="63501"/>
            <a:ext cx="11045700" cy="9900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None/>
              <a:defRPr b="0" i="0" sz="3200" u="none" cap="none" strike="noStrike">
                <a:solidFill>
                  <a:srgbClr val="FFFFFF"/>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867" name="Shape 3867"/>
          <p:cNvSpPr txBox="1"/>
          <p:nvPr>
            <p:ph idx="1" type="body"/>
          </p:nvPr>
        </p:nvSpPr>
        <p:spPr>
          <a:xfrm>
            <a:off x="571501" y="1764791"/>
            <a:ext cx="11045700" cy="42234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chemeClr val="lt1"/>
                </a:solidFill>
                <a:latin typeface="Arial"/>
                <a:ea typeface="Arial"/>
                <a:cs typeface="Arial"/>
                <a:sym typeface="Arial"/>
              </a:defRPr>
            </a:lvl1pPr>
            <a:lvl2pPr indent="-68262" lvl="1" marL="182562" marR="0" rtl="0" algn="l">
              <a:lnSpc>
                <a:spcPct val="100000"/>
              </a:lnSpc>
              <a:spcBef>
                <a:spcPts val="200"/>
              </a:spcBef>
              <a:spcAft>
                <a:spcPts val="600"/>
              </a:spcAft>
              <a:buClr>
                <a:srgbClr val="E4E6E7"/>
              </a:buClr>
              <a:buSzPct val="100000"/>
              <a:buFont typeface="Arial"/>
              <a:buChar char="•"/>
              <a:defRPr b="0" i="0" sz="1800" u="none" cap="none" strike="noStrike">
                <a:solidFill>
                  <a:schemeClr val="lt1"/>
                </a:solidFill>
                <a:latin typeface="Arial"/>
                <a:ea typeface="Arial"/>
                <a:cs typeface="Arial"/>
                <a:sym typeface="Arial"/>
              </a:defRPr>
            </a:lvl2pPr>
            <a:lvl3pPr indent="-85725" lvl="2" marL="365125" marR="0" rtl="0" algn="l">
              <a:lnSpc>
                <a:spcPct val="100000"/>
              </a:lnSpc>
              <a:spcBef>
                <a:spcPts val="0"/>
              </a:spcBef>
              <a:spcAft>
                <a:spcPts val="600"/>
              </a:spcAft>
              <a:buClr>
                <a:srgbClr val="E4E6E7"/>
              </a:buClr>
              <a:buSzPct val="100000"/>
              <a:buFont typeface="Arial"/>
              <a:buChar char="•"/>
              <a:defRPr b="0" i="0" sz="1600" u="none" cap="none" strike="noStrike">
                <a:solidFill>
                  <a:schemeClr val="lt1"/>
                </a:solidFill>
                <a:latin typeface="Arial"/>
                <a:ea typeface="Arial"/>
                <a:cs typeface="Arial"/>
                <a:sym typeface="Arial"/>
              </a:defRPr>
            </a:lvl3pPr>
            <a:lvl4pPr indent="-103187" lvl="3" marL="547687" marR="0" rtl="0" algn="l">
              <a:lnSpc>
                <a:spcPct val="100000"/>
              </a:lnSpc>
              <a:spcBef>
                <a:spcPts val="0"/>
              </a:spcBef>
              <a:spcAft>
                <a:spcPts val="600"/>
              </a:spcAft>
              <a:buClr>
                <a:srgbClr val="E4E6E7"/>
              </a:buClr>
              <a:buSzPct val="100000"/>
              <a:buFont typeface="Arial"/>
              <a:buChar char="•"/>
              <a:defRPr b="1" i="0" sz="1400" u="none" cap="none" strike="noStrike">
                <a:solidFill>
                  <a:schemeClr val="lt1"/>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868" name="Shape 3868"/>
          <p:cNvSpPr txBox="1"/>
          <p:nvPr>
            <p:ph idx="2" type="body"/>
          </p:nvPr>
        </p:nvSpPr>
        <p:spPr>
          <a:xfrm>
            <a:off x="571500" y="1078991"/>
            <a:ext cx="11045700" cy="3291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400" u="none" cap="none" strike="noStrike">
                <a:solidFill>
                  <a:schemeClr val="lt1"/>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
        <p:nvSpPr>
          <p:cNvPr id="3869" name="Shape 3869"/>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lt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ker_slide_A">
    <p:bg>
      <p:bgPr>
        <a:gradFill>
          <a:gsLst>
            <a:gs pos="0">
              <a:srgbClr val="309FFF"/>
            </a:gs>
            <a:gs pos="69000">
              <a:srgbClr val="4CC0D9"/>
            </a:gs>
            <a:gs pos="100000">
              <a:srgbClr val="68E2B3"/>
            </a:gs>
          </a:gsLst>
          <a:lin ang="5400012" scaled="0"/>
        </a:gradFill>
      </p:bgPr>
    </p:bg>
    <p:spTree>
      <p:nvGrpSpPr>
        <p:cNvPr id="3870" name="Shape 3870"/>
        <p:cNvGrpSpPr/>
        <p:nvPr/>
      </p:nvGrpSpPr>
      <p:grpSpPr>
        <a:xfrm>
          <a:off x="0" y="0"/>
          <a:ext cx="0" cy="0"/>
          <a:chOff x="0" y="0"/>
          <a:chExt cx="0" cy="0"/>
        </a:xfrm>
      </p:grpSpPr>
      <p:sp>
        <p:nvSpPr>
          <p:cNvPr id="3871" name="Shape 3871"/>
          <p:cNvSpPr/>
          <p:nvPr/>
        </p:nvSpPr>
        <p:spPr>
          <a:xfrm>
            <a:off x="3207588" y="-8381"/>
            <a:ext cx="8978700" cy="6790200"/>
          </a:xfrm>
          <a:custGeom>
            <a:pathLst>
              <a:path extrusionOk="0" h="120000" w="120000">
                <a:moveTo>
                  <a:pt x="29470" y="0"/>
                </a:moveTo>
                <a:lnTo>
                  <a:pt x="47370" y="0"/>
                </a:lnTo>
                <a:lnTo>
                  <a:pt x="49372" y="968"/>
                </a:lnTo>
                <a:cubicBezTo>
                  <a:pt x="52738" y="2851"/>
                  <a:pt x="55769" y="5575"/>
                  <a:pt x="58315" y="8942"/>
                </a:cubicBezTo>
                <a:lnTo>
                  <a:pt x="61587" y="14185"/>
                </a:lnTo>
                <a:lnTo>
                  <a:pt x="62498" y="12725"/>
                </a:lnTo>
                <a:cubicBezTo>
                  <a:pt x="67167" y="6551"/>
                  <a:pt x="73617" y="2733"/>
                  <a:pt x="80741" y="2733"/>
                </a:cubicBezTo>
                <a:cubicBezTo>
                  <a:pt x="89646" y="2733"/>
                  <a:pt x="97497" y="8699"/>
                  <a:pt x="102133" y="17774"/>
                </a:cubicBezTo>
                <a:lnTo>
                  <a:pt x="103434" y="20942"/>
                </a:lnTo>
                <a:lnTo>
                  <a:pt x="104569" y="20219"/>
                </a:lnTo>
                <a:cubicBezTo>
                  <a:pt x="108341" y="18109"/>
                  <a:pt x="112488" y="16943"/>
                  <a:pt x="116842" y="16943"/>
                </a:cubicBezTo>
                <a:lnTo>
                  <a:pt x="120000" y="17154"/>
                </a:lnTo>
                <a:lnTo>
                  <a:pt x="120000" y="100113"/>
                </a:lnTo>
                <a:lnTo>
                  <a:pt x="116842" y="100324"/>
                </a:lnTo>
                <a:cubicBezTo>
                  <a:pt x="115753" y="100324"/>
                  <a:pt x="114678" y="100251"/>
                  <a:pt x="113618" y="100109"/>
                </a:cubicBezTo>
                <a:lnTo>
                  <a:pt x="111177" y="99616"/>
                </a:lnTo>
                <a:lnTo>
                  <a:pt x="110350" y="101631"/>
                </a:lnTo>
                <a:cubicBezTo>
                  <a:pt x="105927" y="110287"/>
                  <a:pt x="98438" y="115978"/>
                  <a:pt x="89943" y="115978"/>
                </a:cubicBezTo>
                <a:cubicBezTo>
                  <a:pt x="86545" y="115978"/>
                  <a:pt x="83308" y="115068"/>
                  <a:pt x="80364" y="113421"/>
                </a:cubicBezTo>
                <a:lnTo>
                  <a:pt x="79861" y="113060"/>
                </a:lnTo>
                <a:lnTo>
                  <a:pt x="77589" y="118595"/>
                </a:lnTo>
                <a:lnTo>
                  <a:pt x="76775" y="119999"/>
                </a:lnTo>
                <a:lnTo>
                  <a:pt x="33069" y="119999"/>
                </a:lnTo>
                <a:lnTo>
                  <a:pt x="32669" y="119310"/>
                </a:lnTo>
                <a:cubicBezTo>
                  <a:pt x="31527" y="117185"/>
                  <a:pt x="30554" y="114891"/>
                  <a:pt x="29776" y="112461"/>
                </a:cubicBezTo>
                <a:lnTo>
                  <a:pt x="29579" y="111619"/>
                </a:lnTo>
                <a:lnTo>
                  <a:pt x="29569" y="111623"/>
                </a:lnTo>
                <a:cubicBezTo>
                  <a:pt x="27967" y="112056"/>
                  <a:pt x="26308" y="112284"/>
                  <a:pt x="24609" y="112284"/>
                </a:cubicBezTo>
                <a:cubicBezTo>
                  <a:pt x="11018" y="112284"/>
                  <a:pt x="0" y="97714"/>
                  <a:pt x="0" y="79742"/>
                </a:cubicBezTo>
                <a:cubicBezTo>
                  <a:pt x="0" y="68509"/>
                  <a:pt x="4303" y="58605"/>
                  <a:pt x="10850" y="52757"/>
                </a:cubicBezTo>
                <a:lnTo>
                  <a:pt x="13080" y="51156"/>
                </a:lnTo>
                <a:lnTo>
                  <a:pt x="12495" y="49731"/>
                </a:lnTo>
                <a:cubicBezTo>
                  <a:pt x="11071" y="45280"/>
                  <a:pt x="10284" y="40386"/>
                  <a:pt x="10284" y="35249"/>
                </a:cubicBezTo>
                <a:cubicBezTo>
                  <a:pt x="10284" y="19839"/>
                  <a:pt x="17370" y="6616"/>
                  <a:pt x="27468" y="968"/>
                </a:cubicBezTo>
                <a:close/>
              </a:path>
            </a:pathLst>
          </a:custGeom>
          <a:solidFill>
            <a:schemeClr val="lt1"/>
          </a:solidFill>
          <a:ln>
            <a:noFill/>
          </a:ln>
        </p:spPr>
        <p:txBody>
          <a:bodyPr anchorCtr="0" anchor="t" bIns="45700" lIns="91425" rIns="91425" tIns="45700">
            <a:noAutofit/>
          </a:bodyPr>
          <a:lstStyle/>
          <a:p>
            <a:pPr indent="0" lvl="0" marL="0" marR="0" rtl="0" algn="ctr">
              <a:spcBef>
                <a:spcPts val="0"/>
              </a:spcBef>
              <a:buNone/>
            </a:pPr>
            <a:r>
              <a:t/>
            </a:r>
            <a:endParaRPr sz="1800">
              <a:solidFill>
                <a:srgbClr val="FFFFFF"/>
              </a:solidFill>
              <a:latin typeface="Arial"/>
              <a:ea typeface="Arial"/>
              <a:cs typeface="Arial"/>
              <a:sym typeface="Arial"/>
            </a:endParaRPr>
          </a:p>
        </p:txBody>
      </p:sp>
      <p:sp>
        <p:nvSpPr>
          <p:cNvPr id="3872" name="Shape 3872"/>
          <p:cNvSpPr/>
          <p:nvPr/>
        </p:nvSpPr>
        <p:spPr>
          <a:xfrm>
            <a:off x="1" y="5249223"/>
            <a:ext cx="12197099" cy="1608900"/>
          </a:xfrm>
          <a:custGeom>
            <a:pathLst>
              <a:path extrusionOk="0" h="120000" w="120000">
                <a:moveTo>
                  <a:pt x="120000" y="0"/>
                </a:moveTo>
                <a:lnTo>
                  <a:pt x="120000" y="120000"/>
                </a:lnTo>
                <a:lnTo>
                  <a:pt x="0" y="120000"/>
                </a:lnTo>
                <a:lnTo>
                  <a:pt x="0" y="21019"/>
                </a:lnTo>
                <a:lnTo>
                  <a:pt x="4226" y="23049"/>
                </a:lnTo>
                <a:cubicBezTo>
                  <a:pt x="13752" y="27953"/>
                  <a:pt x="23263" y="34128"/>
                  <a:pt x="32847" y="36220"/>
                </a:cubicBezTo>
                <a:cubicBezTo>
                  <a:pt x="61864" y="42554"/>
                  <a:pt x="90618" y="11433"/>
                  <a:pt x="119441" y="186"/>
                </a:cubicBezTo>
                <a:close/>
              </a:path>
            </a:pathLst>
          </a:custGeom>
          <a:solidFill>
            <a:srgbClr val="15602F"/>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3873" name="Shape 3873"/>
          <p:cNvGrpSpPr/>
          <p:nvPr/>
        </p:nvGrpSpPr>
        <p:grpSpPr>
          <a:xfrm>
            <a:off x="898269" y="1622025"/>
            <a:ext cx="5836532" cy="4395011"/>
            <a:chOff x="0" y="-1"/>
            <a:chExt cx="11675400" cy="8791780"/>
          </a:xfrm>
        </p:grpSpPr>
        <p:sp>
          <p:nvSpPr>
            <p:cNvPr id="3874" name="Shape 3874"/>
            <p:cNvSpPr/>
            <p:nvPr/>
          </p:nvSpPr>
          <p:spPr>
            <a:xfrm>
              <a:off x="7316660" y="7640979"/>
              <a:ext cx="739200" cy="1150800"/>
            </a:xfrm>
            <a:custGeom>
              <a:pathLst>
                <a:path extrusionOk="0" h="120000" w="120000">
                  <a:moveTo>
                    <a:pt x="0" y="120000"/>
                  </a:moveTo>
                  <a:lnTo>
                    <a:pt x="120000" y="120000"/>
                  </a:lnTo>
                  <a:lnTo>
                    <a:pt x="120000" y="0"/>
                  </a:lnTo>
                  <a:lnTo>
                    <a:pt x="0" y="0"/>
                  </a:lnTo>
                  <a:cubicBezTo>
                    <a:pt x="0" y="0"/>
                    <a:pt x="0" y="120000"/>
                    <a:pt x="0" y="120000"/>
                  </a:cubicBezTo>
                  <a:close/>
                </a:path>
              </a:pathLst>
            </a:custGeom>
            <a:solidFill>
              <a:srgbClr val="4B3013"/>
            </a:solidFill>
            <a:ln>
              <a:noFill/>
            </a:ln>
          </p:spPr>
          <p:txBody>
            <a:bodyPr anchorCtr="0" anchor="ctr" bIns="19025" lIns="19025" rIns="19025" tIns="19025">
              <a:noAutofit/>
            </a:bodyPr>
            <a:lstStyle/>
            <a:p>
              <a:pPr indent="0" lvl="0" marL="0" marR="0" rtl="0" algn="ctr">
                <a:spcBef>
                  <a:spcPts val="0"/>
                </a:spcBef>
                <a:buNone/>
              </a:pPr>
              <a:r>
                <a:t/>
              </a:r>
              <a:endParaRPr sz="1500">
                <a:solidFill>
                  <a:srgbClr val="1C1C1C"/>
                </a:solidFill>
                <a:latin typeface="Gill Sans"/>
                <a:ea typeface="Gill Sans"/>
                <a:cs typeface="Gill Sans"/>
                <a:sym typeface="Gill Sans"/>
              </a:endParaRPr>
            </a:p>
          </p:txBody>
        </p:sp>
        <p:sp>
          <p:nvSpPr>
            <p:cNvPr id="3875" name="Shape 3875"/>
            <p:cNvSpPr/>
            <p:nvPr/>
          </p:nvSpPr>
          <p:spPr>
            <a:xfrm>
              <a:off x="3723194" y="7640979"/>
              <a:ext cx="757800" cy="1150800"/>
            </a:xfrm>
            <a:custGeom>
              <a:pathLst>
                <a:path extrusionOk="0" h="120000" w="120000">
                  <a:moveTo>
                    <a:pt x="119938" y="0"/>
                  </a:moveTo>
                  <a:lnTo>
                    <a:pt x="0" y="4927"/>
                  </a:lnTo>
                  <a:lnTo>
                    <a:pt x="2916" y="7661"/>
                  </a:lnTo>
                  <a:lnTo>
                    <a:pt x="2916" y="120000"/>
                  </a:lnTo>
                  <a:lnTo>
                    <a:pt x="120000" y="120000"/>
                  </a:lnTo>
                  <a:lnTo>
                    <a:pt x="120000" y="0"/>
                  </a:lnTo>
                  <a:cubicBezTo>
                    <a:pt x="120000" y="0"/>
                    <a:pt x="119938" y="0"/>
                    <a:pt x="119938" y="0"/>
                  </a:cubicBezTo>
                  <a:close/>
                </a:path>
              </a:pathLst>
            </a:custGeom>
            <a:solidFill>
              <a:srgbClr val="4B3013"/>
            </a:solidFill>
            <a:ln>
              <a:noFill/>
            </a:ln>
          </p:spPr>
          <p:txBody>
            <a:bodyPr anchorCtr="0" anchor="ctr" bIns="19025" lIns="19025" rIns="19025" tIns="19025">
              <a:noAutofit/>
            </a:bodyPr>
            <a:lstStyle/>
            <a:p>
              <a:pPr indent="0" lvl="0" marL="0" marR="0" rtl="0" algn="ctr">
                <a:spcBef>
                  <a:spcPts val="0"/>
                </a:spcBef>
                <a:buNone/>
              </a:pPr>
              <a:r>
                <a:t/>
              </a:r>
              <a:endParaRPr sz="1500">
                <a:solidFill>
                  <a:srgbClr val="1C1C1C"/>
                </a:solidFill>
                <a:latin typeface="Gill Sans"/>
                <a:ea typeface="Gill Sans"/>
                <a:cs typeface="Gill Sans"/>
                <a:sym typeface="Gill Sans"/>
              </a:endParaRPr>
            </a:p>
          </p:txBody>
        </p:sp>
        <p:sp>
          <p:nvSpPr>
            <p:cNvPr id="3876" name="Shape 3876"/>
            <p:cNvSpPr/>
            <p:nvPr/>
          </p:nvSpPr>
          <p:spPr>
            <a:xfrm>
              <a:off x="0" y="0"/>
              <a:ext cx="11675400" cy="5737800"/>
            </a:xfrm>
            <a:custGeom>
              <a:pathLst>
                <a:path extrusionOk="0" h="120000" w="120000">
                  <a:moveTo>
                    <a:pt x="119842" y="50586"/>
                  </a:moveTo>
                  <a:cubicBezTo>
                    <a:pt x="120405" y="39768"/>
                    <a:pt x="120169" y="21676"/>
                    <a:pt x="105711" y="17948"/>
                  </a:cubicBezTo>
                  <a:cubicBezTo>
                    <a:pt x="77795" y="10744"/>
                    <a:pt x="42221" y="5289"/>
                    <a:pt x="14288" y="495"/>
                  </a:cubicBezTo>
                  <a:cubicBezTo>
                    <a:pt x="9918" y="-250"/>
                    <a:pt x="-1387" y="-3117"/>
                    <a:pt x="135" y="21636"/>
                  </a:cubicBezTo>
                  <a:cubicBezTo>
                    <a:pt x="2497" y="59934"/>
                    <a:pt x="12359" y="120000"/>
                    <a:pt x="12359" y="120000"/>
                  </a:cubicBezTo>
                  <a:lnTo>
                    <a:pt x="113628" y="120000"/>
                  </a:lnTo>
                  <a:cubicBezTo>
                    <a:pt x="113628" y="120000"/>
                    <a:pt x="119842" y="50586"/>
                    <a:pt x="119842" y="50586"/>
                  </a:cubicBezTo>
                  <a:close/>
                </a:path>
              </a:pathLst>
            </a:custGeom>
            <a:solidFill>
              <a:srgbClr val="4B3013"/>
            </a:solidFill>
            <a:ln>
              <a:noFill/>
            </a:ln>
          </p:spPr>
          <p:txBody>
            <a:bodyPr anchorCtr="0" anchor="ctr" bIns="19025" lIns="19025" rIns="19025" tIns="19025">
              <a:noAutofit/>
            </a:bodyPr>
            <a:lstStyle/>
            <a:p>
              <a:pPr indent="0" lvl="0" marL="0" marR="0" rtl="0" algn="ctr">
                <a:spcBef>
                  <a:spcPts val="0"/>
                </a:spcBef>
                <a:buNone/>
              </a:pPr>
              <a:r>
                <a:t/>
              </a:r>
              <a:endParaRPr sz="1500">
                <a:solidFill>
                  <a:srgbClr val="1C1C1C"/>
                </a:solidFill>
                <a:latin typeface="Gill Sans"/>
                <a:ea typeface="Gill Sans"/>
                <a:cs typeface="Gill Sans"/>
                <a:sym typeface="Gill Sans"/>
              </a:endParaRPr>
            </a:p>
          </p:txBody>
        </p:sp>
        <p:sp>
          <p:nvSpPr>
            <p:cNvPr id="3877" name="Shape 3877"/>
            <p:cNvSpPr/>
            <p:nvPr/>
          </p:nvSpPr>
          <p:spPr>
            <a:xfrm>
              <a:off x="1206470" y="5733978"/>
              <a:ext cx="9853200" cy="2088900"/>
            </a:xfrm>
            <a:custGeom>
              <a:pathLst>
                <a:path extrusionOk="0" h="120000" w="120000">
                  <a:moveTo>
                    <a:pt x="120000" y="0"/>
                  </a:moveTo>
                  <a:lnTo>
                    <a:pt x="0" y="0"/>
                  </a:lnTo>
                  <a:cubicBezTo>
                    <a:pt x="2255" y="30216"/>
                    <a:pt x="3650" y="45900"/>
                    <a:pt x="5738" y="72151"/>
                  </a:cubicBezTo>
                  <a:cubicBezTo>
                    <a:pt x="7494" y="94206"/>
                    <a:pt x="9538" y="121993"/>
                    <a:pt x="19811" y="119887"/>
                  </a:cubicBezTo>
                  <a:cubicBezTo>
                    <a:pt x="19811" y="119887"/>
                    <a:pt x="92383" y="120045"/>
                    <a:pt x="104694" y="118271"/>
                  </a:cubicBezTo>
                  <a:cubicBezTo>
                    <a:pt x="111983" y="117221"/>
                    <a:pt x="118211" y="84988"/>
                    <a:pt x="120000" y="0"/>
                  </a:cubicBezTo>
                </a:path>
              </a:pathLst>
            </a:custGeom>
            <a:solidFill>
              <a:srgbClr val="E0C075"/>
            </a:solidFill>
            <a:ln>
              <a:noFill/>
            </a:ln>
          </p:spPr>
          <p:txBody>
            <a:bodyPr anchorCtr="0" anchor="ctr" bIns="19025" lIns="19025" rIns="19025" tIns="19025">
              <a:noAutofit/>
            </a:bodyPr>
            <a:lstStyle/>
            <a:p>
              <a:pPr indent="0" lvl="0" marL="0" marR="0" rtl="0" algn="ctr">
                <a:spcBef>
                  <a:spcPts val="0"/>
                </a:spcBef>
                <a:buNone/>
              </a:pPr>
              <a:r>
                <a:t/>
              </a:r>
              <a:endParaRPr sz="1500">
                <a:solidFill>
                  <a:srgbClr val="1C1C1C"/>
                </a:solidFill>
                <a:latin typeface="Gill Sans"/>
                <a:ea typeface="Gill Sans"/>
                <a:cs typeface="Gill Sans"/>
                <a:sym typeface="Gill Sans"/>
              </a:endParaRPr>
            </a:p>
          </p:txBody>
        </p:sp>
      </p:grpSp>
      <p:sp>
        <p:nvSpPr>
          <p:cNvPr id="3878" name="Shape 3878"/>
          <p:cNvSpPr txBox="1"/>
          <p:nvPr>
            <p:ph type="ctrTitle"/>
          </p:nvPr>
        </p:nvSpPr>
        <p:spPr>
          <a:xfrm>
            <a:off x="1463039" y="2048256"/>
            <a:ext cx="4965300" cy="2441399"/>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E1C276"/>
              </a:buClr>
              <a:buFont typeface="Arial"/>
              <a:buNone/>
              <a:defRPr b="0" i="0" sz="3600" u="none" cap="none" strike="noStrike">
                <a:solidFill>
                  <a:srgbClr val="E1C276"/>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879" name="Shape 3879"/>
          <p:cNvSpPr txBox="1"/>
          <p:nvPr>
            <p:ph idx="1" type="body"/>
          </p:nvPr>
        </p:nvSpPr>
        <p:spPr>
          <a:xfrm>
            <a:off x="1732977" y="4521123"/>
            <a:ext cx="4425300" cy="9273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7F7F7F"/>
              </a:buClr>
              <a:buFont typeface="Arial"/>
              <a:buNone/>
              <a:defRPr b="0" i="0" sz="2400" u="none" cap="none" strike="noStrike">
                <a:solidFill>
                  <a:srgbClr val="4A3116"/>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grpSp>
        <p:nvGrpSpPr>
          <p:cNvPr id="3880" name="Shape 3880"/>
          <p:cNvGrpSpPr/>
          <p:nvPr/>
        </p:nvGrpSpPr>
        <p:grpSpPr>
          <a:xfrm>
            <a:off x="9711388" y="4161848"/>
            <a:ext cx="868203" cy="1312700"/>
            <a:chOff x="-2" y="-1"/>
            <a:chExt cx="2755326" cy="4165979"/>
          </a:xfrm>
        </p:grpSpPr>
        <p:pic>
          <p:nvPicPr>
            <p:cNvPr id="3881" name="Shape 3881"/>
            <p:cNvPicPr preferRelativeResize="0"/>
            <p:nvPr/>
          </p:nvPicPr>
          <p:blipFill rotWithShape="1">
            <a:blip r:embed="rId2">
              <a:alphaModFix/>
            </a:blip>
            <a:srcRect b="0" l="0" r="0" t="0"/>
            <a:stretch/>
          </p:blipFill>
          <p:spPr>
            <a:xfrm rot="10800000">
              <a:off x="1154842" y="3565978"/>
              <a:ext cx="445800" cy="600000"/>
            </a:xfrm>
            <a:prstGeom prst="rect">
              <a:avLst/>
            </a:prstGeom>
            <a:noFill/>
            <a:ln>
              <a:noFill/>
            </a:ln>
          </p:spPr>
        </p:pic>
        <p:grpSp>
          <p:nvGrpSpPr>
            <p:cNvPr id="3882" name="Shape 3882"/>
            <p:cNvGrpSpPr/>
            <p:nvPr/>
          </p:nvGrpSpPr>
          <p:grpSpPr>
            <a:xfrm>
              <a:off x="-2" y="0"/>
              <a:ext cx="2755326" cy="3590100"/>
              <a:chOff x="-1" y="-1"/>
              <a:chExt cx="2755326" cy="3590100"/>
            </a:xfrm>
          </p:grpSpPr>
          <p:sp>
            <p:nvSpPr>
              <p:cNvPr id="3883" name="Shape 3883"/>
              <p:cNvSpPr/>
              <p:nvPr/>
            </p:nvSpPr>
            <p:spPr>
              <a:xfrm>
                <a:off x="-1" y="0"/>
                <a:ext cx="1377600" cy="3590100"/>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22850" lIns="22850" rIns="22850" tIns="2285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884" name="Shape 3884"/>
              <p:cNvSpPr/>
              <p:nvPr/>
            </p:nvSpPr>
            <p:spPr>
              <a:xfrm>
                <a:off x="1377725" y="0"/>
                <a:ext cx="1377600" cy="3590100"/>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0F9948"/>
              </a:solidFill>
              <a:ln>
                <a:noFill/>
              </a:ln>
            </p:spPr>
            <p:txBody>
              <a:bodyPr anchorCtr="0" anchor="t" bIns="22850" lIns="22850" rIns="22850" tIns="2285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grpSp>
      <p:grpSp>
        <p:nvGrpSpPr>
          <p:cNvPr id="3885" name="Shape 3885"/>
          <p:cNvGrpSpPr/>
          <p:nvPr/>
        </p:nvGrpSpPr>
        <p:grpSpPr>
          <a:xfrm>
            <a:off x="10400247" y="4419322"/>
            <a:ext cx="669008" cy="1011736"/>
            <a:chOff x="-2" y="-2"/>
            <a:chExt cx="1149696" cy="1738378"/>
          </a:xfrm>
        </p:grpSpPr>
        <p:pic>
          <p:nvPicPr>
            <p:cNvPr id="3886" name="Shape 3886"/>
            <p:cNvPicPr preferRelativeResize="0"/>
            <p:nvPr/>
          </p:nvPicPr>
          <p:blipFill rotWithShape="1">
            <a:blip r:embed="rId2">
              <a:alphaModFix/>
            </a:blip>
            <a:srcRect b="0" l="0" r="0" t="0"/>
            <a:stretch/>
          </p:blipFill>
          <p:spPr>
            <a:xfrm rot="10800000">
              <a:off x="481914" y="1487876"/>
              <a:ext cx="186000" cy="250500"/>
            </a:xfrm>
            <a:prstGeom prst="rect">
              <a:avLst/>
            </a:prstGeom>
            <a:noFill/>
            <a:ln>
              <a:noFill/>
            </a:ln>
          </p:spPr>
        </p:pic>
        <p:grpSp>
          <p:nvGrpSpPr>
            <p:cNvPr id="3887" name="Shape 3887"/>
            <p:cNvGrpSpPr/>
            <p:nvPr/>
          </p:nvGrpSpPr>
          <p:grpSpPr>
            <a:xfrm>
              <a:off x="-2" y="-2"/>
              <a:ext cx="1149696" cy="1498200"/>
              <a:chOff x="-1" y="-1"/>
              <a:chExt cx="1149696" cy="1498200"/>
            </a:xfrm>
          </p:grpSpPr>
          <p:sp>
            <p:nvSpPr>
              <p:cNvPr id="3888" name="Shape 3888"/>
              <p:cNvSpPr/>
              <p:nvPr/>
            </p:nvSpPr>
            <p:spPr>
              <a:xfrm>
                <a:off x="-1" y="-1"/>
                <a:ext cx="574800" cy="1498200"/>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22850" lIns="22850" rIns="22850" tIns="2285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889" name="Shape 3889"/>
              <p:cNvSpPr/>
              <p:nvPr/>
            </p:nvSpPr>
            <p:spPr>
              <a:xfrm>
                <a:off x="574895" y="-1"/>
                <a:ext cx="574799" cy="1498200"/>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0F9948"/>
              </a:solidFill>
              <a:ln>
                <a:noFill/>
              </a:ln>
            </p:spPr>
            <p:txBody>
              <a:bodyPr anchorCtr="0" anchor="t" bIns="22850" lIns="22850" rIns="22850" tIns="2285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gr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A">
    <p:spTree>
      <p:nvGrpSpPr>
        <p:cNvPr id="3890" name="Shape 3890"/>
        <p:cNvGrpSpPr/>
        <p:nvPr/>
      </p:nvGrpSpPr>
      <p:grpSpPr>
        <a:xfrm>
          <a:off x="0" y="0"/>
          <a:ext cx="0" cy="0"/>
          <a:chOff x="0" y="0"/>
          <a:chExt cx="0" cy="0"/>
        </a:xfrm>
      </p:grpSpPr>
      <p:pic>
        <p:nvPicPr>
          <p:cNvPr descr="Salesforce Logo.png" id="3891" name="Shape 3891"/>
          <p:cNvPicPr preferRelativeResize="0"/>
          <p:nvPr/>
        </p:nvPicPr>
        <p:blipFill rotWithShape="1">
          <a:blip r:embed="rId2">
            <a:alphaModFix/>
          </a:blip>
          <a:srcRect b="0" l="0" r="0" t="0"/>
          <a:stretch/>
        </p:blipFill>
        <p:spPr>
          <a:xfrm>
            <a:off x="11010899" y="6091237"/>
            <a:ext cx="617400" cy="431700"/>
          </a:xfrm>
          <a:prstGeom prst="rect">
            <a:avLst/>
          </a:prstGeom>
          <a:noFill/>
          <a:ln>
            <a:noFill/>
          </a:ln>
        </p:spPr>
      </p:pic>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B">
    <p:bg>
      <p:bgPr>
        <a:gradFill>
          <a:gsLst>
            <a:gs pos="0">
              <a:srgbClr val="118ED9"/>
            </a:gs>
            <a:gs pos="78899">
              <a:srgbClr val="4CC0D9"/>
            </a:gs>
            <a:gs pos="100000">
              <a:srgbClr val="68E2B3"/>
            </a:gs>
          </a:gsLst>
          <a:lin ang="5400012" scaled="0"/>
        </a:gradFill>
      </p:bgPr>
    </p:bg>
    <p:spTree>
      <p:nvGrpSpPr>
        <p:cNvPr id="3892" name="Shape 3892"/>
        <p:cNvGrpSpPr/>
        <p:nvPr/>
      </p:nvGrpSpPr>
      <p:grpSpPr>
        <a:xfrm>
          <a:off x="0" y="0"/>
          <a:ext cx="0" cy="0"/>
          <a:chOff x="0" y="0"/>
          <a:chExt cx="0" cy="0"/>
        </a:xfrm>
      </p:grpSpPr>
      <p:pic>
        <p:nvPicPr>
          <p:cNvPr id="3893" name="Shape 3893"/>
          <p:cNvPicPr preferRelativeResize="0"/>
          <p:nvPr/>
        </p:nvPicPr>
        <p:blipFill rotWithShape="1">
          <a:blip r:embed="rId2">
            <a:alphaModFix/>
          </a:blip>
          <a:srcRect b="0" l="0" r="0" t="0"/>
          <a:stretch/>
        </p:blipFill>
        <p:spPr>
          <a:xfrm>
            <a:off x="0" y="10772"/>
            <a:ext cx="12202200" cy="6878400"/>
          </a:xfrm>
          <a:prstGeom prst="rect">
            <a:avLst/>
          </a:prstGeom>
          <a:noFill/>
          <a:ln>
            <a:noFill/>
          </a:ln>
        </p:spPr>
      </p:pic>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ustomer_Hero_A">
    <p:spTree>
      <p:nvGrpSpPr>
        <p:cNvPr id="3894" name="Shape 3894"/>
        <p:cNvGrpSpPr/>
        <p:nvPr/>
      </p:nvGrpSpPr>
      <p:grpSpPr>
        <a:xfrm>
          <a:off x="0" y="0"/>
          <a:ext cx="0" cy="0"/>
          <a:chOff x="0" y="0"/>
          <a:chExt cx="0" cy="0"/>
        </a:xfrm>
      </p:grpSpPr>
      <p:sp>
        <p:nvSpPr>
          <p:cNvPr id="3895" name="Shape 3895"/>
          <p:cNvSpPr/>
          <p:nvPr/>
        </p:nvSpPr>
        <p:spPr>
          <a:xfrm>
            <a:off x="-62" y="-1"/>
            <a:ext cx="12185699" cy="2907900"/>
          </a:xfrm>
          <a:prstGeom prst="rect">
            <a:avLst/>
          </a:prstGeom>
          <a:solidFill>
            <a:schemeClr val="dk2"/>
          </a:solidFill>
          <a:ln>
            <a:noFill/>
          </a:ln>
        </p:spPr>
        <p:txBody>
          <a:bodyPr anchorCtr="0" anchor="t" bIns="45700" lIns="91425" rIns="91425" tIns="45700">
            <a:noAutofit/>
          </a:bodyPr>
          <a:lstStyle/>
          <a:p>
            <a:pPr indent="0" lvl="0" marL="0" marR="0" rtl="0" algn="ctr">
              <a:spcBef>
                <a:spcPts val="0"/>
              </a:spcBef>
              <a:buNone/>
            </a:pPr>
            <a:r>
              <a:t/>
            </a:r>
            <a:endParaRPr sz="1800">
              <a:solidFill>
                <a:srgbClr val="FFFFFF"/>
              </a:solidFill>
              <a:latin typeface="Arial"/>
              <a:ea typeface="Arial"/>
              <a:cs typeface="Arial"/>
              <a:sym typeface="Arial"/>
            </a:endParaRPr>
          </a:p>
        </p:txBody>
      </p:sp>
      <p:pic>
        <p:nvPicPr>
          <p:cNvPr id="3896" name="Shape 3896"/>
          <p:cNvPicPr preferRelativeResize="0"/>
          <p:nvPr/>
        </p:nvPicPr>
        <p:blipFill rotWithShape="1">
          <a:blip r:embed="rId2">
            <a:alphaModFix amt="40000"/>
          </a:blip>
          <a:srcRect b="55251" l="24338" r="286" t="12389"/>
          <a:stretch/>
        </p:blipFill>
        <p:spPr>
          <a:xfrm>
            <a:off x="1" y="0"/>
            <a:ext cx="12188700" cy="2943300"/>
          </a:xfrm>
          <a:prstGeom prst="rect">
            <a:avLst/>
          </a:prstGeom>
          <a:noFill/>
          <a:ln>
            <a:noFill/>
          </a:ln>
        </p:spPr>
      </p:pic>
      <p:sp>
        <p:nvSpPr>
          <p:cNvPr id="3897" name="Shape 3897"/>
          <p:cNvSpPr txBox="1"/>
          <p:nvPr>
            <p:ph idx="1" type="body"/>
          </p:nvPr>
        </p:nvSpPr>
        <p:spPr>
          <a:xfrm>
            <a:off x="-1" y="-1"/>
            <a:ext cx="8206800" cy="2907900"/>
          </a:xfrm>
          <a:prstGeom prst="rect">
            <a:avLst/>
          </a:prstGeom>
          <a:noFill/>
          <a:ln>
            <a:noFill/>
          </a:ln>
        </p:spPr>
        <p:txBody>
          <a:bodyPr anchorCtr="0" anchor="t" bIns="91425" lIns="91425" rIns="91425" tIns="91425"/>
          <a:lstStyle>
            <a:lvl1pPr indent="-111125" lvl="0" marL="111125" marR="0" rtl="0" algn="l">
              <a:lnSpc>
                <a:spcPct val="100000"/>
              </a:lnSpc>
              <a:spcBef>
                <a:spcPts val="0"/>
              </a:spcBef>
              <a:spcAft>
                <a:spcPts val="600"/>
              </a:spcAft>
              <a:buClr>
                <a:srgbClr val="7F7F7F"/>
              </a:buClr>
              <a:buFont typeface="Arial"/>
              <a:buNone/>
              <a:defRPr b="0" i="0" sz="2800" u="none" cap="none" strike="noStrike">
                <a:solidFill>
                  <a:schemeClr val="lt1"/>
                </a:solidFill>
                <a:latin typeface="Arial"/>
                <a:ea typeface="Arial"/>
                <a:cs typeface="Arial"/>
                <a:sym typeface="Arial"/>
              </a:defRPr>
            </a:lvl1pPr>
            <a:lvl2pPr indent="-9525" lvl="1" marL="111125" marR="0" rtl="0" algn="l">
              <a:spcBef>
                <a:spcPts val="0"/>
              </a:spcBef>
              <a:spcAft>
                <a:spcPts val="0"/>
              </a:spcAft>
              <a:buClr>
                <a:schemeClr val="accent2"/>
              </a:buClr>
              <a:buFont typeface="Arial"/>
              <a:buNone/>
              <a:defRPr b="0" i="0" sz="1600" u="none" cap="none" strike="noStrike">
                <a:solidFill>
                  <a:schemeClr val="lt1"/>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898" name="Shape 3898"/>
          <p:cNvSpPr txBox="1"/>
          <p:nvPr>
            <p:ph type="title"/>
          </p:nvPr>
        </p:nvSpPr>
        <p:spPr>
          <a:xfrm>
            <a:off x="576072" y="3507244"/>
            <a:ext cx="7198800" cy="9876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2800" u="none" cap="none" strike="noStrike">
                <a:solidFill>
                  <a:srgbClr val="0A3B6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899" name="Shape 3899"/>
          <p:cNvSpPr txBox="1"/>
          <p:nvPr>
            <p:ph idx="2" type="body"/>
          </p:nvPr>
        </p:nvSpPr>
        <p:spPr>
          <a:xfrm>
            <a:off x="576071" y="4631955"/>
            <a:ext cx="10915800" cy="1784100"/>
          </a:xfrm>
          <a:prstGeom prst="rect">
            <a:avLst/>
          </a:prstGeom>
          <a:noFill/>
          <a:ln>
            <a:noFill/>
          </a:ln>
        </p:spPr>
        <p:txBody>
          <a:bodyPr anchorCtr="0" anchor="t" bIns="91425" lIns="91425" rIns="91425" tIns="91425"/>
          <a:lstStyle>
            <a:lvl1pPr indent="127000" lvl="0" marL="0" marR="0" rtl="0" algn="l">
              <a:spcBef>
                <a:spcPts val="1000"/>
              </a:spcBef>
              <a:spcAft>
                <a:spcPts val="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rgbClr val="5C656A"/>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rgbClr val="5C656A"/>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rgbClr val="5C656A"/>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900" name="Shape 3900"/>
          <p:cNvSpPr/>
          <p:nvPr>
            <p:ph idx="3" type="pic"/>
          </p:nvPr>
        </p:nvSpPr>
        <p:spPr>
          <a:xfrm>
            <a:off x="7746188" y="1001307"/>
            <a:ext cx="3842400" cy="3842400"/>
          </a:xfrm>
          <a:prstGeom prst="ellipse">
            <a:avLst/>
          </a:prstGeom>
          <a:solidFill>
            <a:srgbClr val="F2F2F2"/>
          </a:solidFill>
          <a:ln cap="flat" cmpd="sng" w="98425">
            <a:solidFill>
              <a:schemeClr val="lt2"/>
            </a:solidFill>
            <a:prstDash val="solid"/>
            <a:round/>
            <a:headEnd len="med" w="med" type="none"/>
            <a:tailEnd len="med" w="med" type="none"/>
          </a:ln>
        </p:spPr>
        <p:txBody>
          <a:bodyPr anchorCtr="0" anchor="ctr" bIns="91425" lIns="91425" rIns="91425" tIns="91425"/>
          <a:lstStyle>
            <a:lvl1pPr indent="127000" lvl="0" marL="0" marR="0" rtl="0" algn="ctr">
              <a:spcBef>
                <a:spcPts val="1000"/>
              </a:spcBef>
              <a:spcAft>
                <a:spcPts val="200"/>
              </a:spcAft>
              <a:buClr>
                <a:srgbClr val="7F7F7F"/>
              </a:buClr>
              <a:buSzPct val="100000"/>
              <a:buFont typeface="Arial"/>
              <a:buChar char="​"/>
              <a:defRPr b="0" i="0" sz="2000" u="none" cap="none" strike="noStrike">
                <a:solidFill>
                  <a:srgbClr val="58707E"/>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grpSp>
        <p:nvGrpSpPr>
          <p:cNvPr id="3901" name="Shape 3901"/>
          <p:cNvGrpSpPr/>
          <p:nvPr/>
        </p:nvGrpSpPr>
        <p:grpSpPr>
          <a:xfrm>
            <a:off x="667503" y="2286290"/>
            <a:ext cx="1586400" cy="1341600"/>
            <a:chOff x="667502" y="2286289"/>
            <a:chExt cx="1586400" cy="1341600"/>
          </a:xfrm>
        </p:grpSpPr>
        <p:sp>
          <p:nvSpPr>
            <p:cNvPr id="3902" name="Shape 3902"/>
            <p:cNvSpPr/>
            <p:nvPr/>
          </p:nvSpPr>
          <p:spPr>
            <a:xfrm rot="10800000">
              <a:off x="667502" y="2286289"/>
              <a:ext cx="1586400" cy="1341600"/>
            </a:xfrm>
            <a:custGeom>
              <a:pathLst>
                <a:path extrusionOk="0" h="120000" w="120000">
                  <a:moveTo>
                    <a:pt x="112056" y="119999"/>
                  </a:moveTo>
                  <a:lnTo>
                    <a:pt x="7943" y="119999"/>
                  </a:lnTo>
                  <a:cubicBezTo>
                    <a:pt x="3556" y="119999"/>
                    <a:pt x="0" y="115795"/>
                    <a:pt x="0" y="110608"/>
                  </a:cubicBezTo>
                  <a:lnTo>
                    <a:pt x="0" y="33959"/>
                  </a:lnTo>
                  <a:cubicBezTo>
                    <a:pt x="0" y="28772"/>
                    <a:pt x="3556" y="24567"/>
                    <a:pt x="7943" y="24567"/>
                  </a:cubicBezTo>
                  <a:lnTo>
                    <a:pt x="44513" y="24567"/>
                  </a:lnTo>
                  <a:lnTo>
                    <a:pt x="60000" y="0"/>
                  </a:lnTo>
                  <a:lnTo>
                    <a:pt x="75485" y="24567"/>
                  </a:lnTo>
                  <a:lnTo>
                    <a:pt x="112056" y="24567"/>
                  </a:lnTo>
                  <a:cubicBezTo>
                    <a:pt x="116443" y="24567"/>
                    <a:pt x="120000" y="28772"/>
                    <a:pt x="120000" y="33959"/>
                  </a:cubicBezTo>
                  <a:lnTo>
                    <a:pt x="120000" y="110608"/>
                  </a:lnTo>
                  <a:cubicBezTo>
                    <a:pt x="120000" y="115795"/>
                    <a:pt x="116443" y="119999"/>
                    <a:pt x="112056" y="119999"/>
                  </a:cubicBezTo>
                  <a:close/>
                </a:path>
              </a:pathLst>
            </a:custGeom>
            <a:solidFill>
              <a:schemeClr val="lt1"/>
            </a:solidFill>
            <a:ln>
              <a:noFill/>
            </a:ln>
            <a:effectLst>
              <a:outerShdw blurRad="387349" sx="104000" rotWithShape="0" algn="ctr" dir="5400000" dist="50800" sy="104000">
                <a:srgbClr val="000000">
                  <a:alpha val="17650"/>
                </a:srgbClr>
              </a:outerShdw>
            </a:effectLst>
          </p:spPr>
          <p:txBody>
            <a:bodyPr anchorCtr="0" anchor="ctr" bIns="0" lIns="0" rIns="0" tIns="0">
              <a:noAutofit/>
            </a:bodyPr>
            <a:lstStyle/>
            <a:p>
              <a:pPr indent="0" lvl="0" marL="0" marR="0" rtl="0" algn="ctr">
                <a:spcBef>
                  <a:spcPts val="0"/>
                </a:spcBef>
                <a:spcAft>
                  <a:spcPts val="0"/>
                </a:spcAft>
                <a:buClr>
                  <a:srgbClr val="7F7F7F"/>
                </a:buClr>
                <a:buFont typeface="Arial"/>
                <a:buNone/>
              </a:pPr>
              <a:r>
                <a:t/>
              </a:r>
              <a:endParaRPr sz="2000">
                <a:solidFill>
                  <a:srgbClr val="FFFFFF"/>
                </a:solidFill>
                <a:latin typeface="Arial"/>
                <a:ea typeface="Arial"/>
                <a:cs typeface="Arial"/>
                <a:sym typeface="Arial"/>
              </a:endParaRPr>
            </a:p>
          </p:txBody>
        </p:sp>
        <p:sp>
          <p:nvSpPr>
            <p:cNvPr id="3903" name="Shape 3903"/>
            <p:cNvSpPr/>
            <p:nvPr/>
          </p:nvSpPr>
          <p:spPr>
            <a:xfrm rot="10800000">
              <a:off x="667502" y="2286289"/>
              <a:ext cx="1586400" cy="1341600"/>
            </a:xfrm>
            <a:custGeom>
              <a:pathLst>
                <a:path extrusionOk="0" h="120000" w="120000">
                  <a:moveTo>
                    <a:pt x="112056" y="119999"/>
                  </a:moveTo>
                  <a:lnTo>
                    <a:pt x="7943" y="119999"/>
                  </a:lnTo>
                  <a:cubicBezTo>
                    <a:pt x="3556" y="119999"/>
                    <a:pt x="0" y="115795"/>
                    <a:pt x="0" y="110608"/>
                  </a:cubicBezTo>
                  <a:lnTo>
                    <a:pt x="0" y="33959"/>
                  </a:lnTo>
                  <a:cubicBezTo>
                    <a:pt x="0" y="28772"/>
                    <a:pt x="3556" y="24567"/>
                    <a:pt x="7943" y="24567"/>
                  </a:cubicBezTo>
                  <a:lnTo>
                    <a:pt x="44513" y="24567"/>
                  </a:lnTo>
                  <a:lnTo>
                    <a:pt x="60000" y="0"/>
                  </a:lnTo>
                  <a:lnTo>
                    <a:pt x="75485" y="24567"/>
                  </a:lnTo>
                  <a:lnTo>
                    <a:pt x="112056" y="24567"/>
                  </a:lnTo>
                  <a:cubicBezTo>
                    <a:pt x="116443" y="24567"/>
                    <a:pt x="120000" y="28772"/>
                    <a:pt x="120000" y="33959"/>
                  </a:cubicBezTo>
                  <a:lnTo>
                    <a:pt x="120000" y="110608"/>
                  </a:lnTo>
                  <a:cubicBezTo>
                    <a:pt x="120000" y="115795"/>
                    <a:pt x="116443" y="119999"/>
                    <a:pt x="112056" y="119999"/>
                  </a:cubicBezTo>
                  <a:close/>
                </a:path>
              </a:pathLst>
            </a:custGeom>
            <a:solidFill>
              <a:schemeClr val="lt1">
                <a:alpha val="0"/>
              </a:schemeClr>
            </a:solidFill>
            <a:ln>
              <a:noFill/>
            </a:ln>
            <a:effectLst>
              <a:outerShdw blurRad="387349" sx="103000" rotWithShape="0" algn="ctr" dir="5400000" dist="38100" sy="103000">
                <a:srgbClr val="000000">
                  <a:alpha val="14900"/>
                </a:srgbClr>
              </a:outerShdw>
            </a:effectLst>
          </p:spPr>
          <p:txBody>
            <a:bodyPr anchorCtr="0" anchor="ctr" bIns="0" lIns="0" rIns="0" tIns="0">
              <a:noAutofit/>
            </a:bodyPr>
            <a:lstStyle/>
            <a:p>
              <a:pPr indent="0" lvl="0" marL="0" marR="0" rtl="0" algn="ctr">
                <a:spcBef>
                  <a:spcPts val="0"/>
                </a:spcBef>
                <a:spcAft>
                  <a:spcPts val="0"/>
                </a:spcAft>
                <a:buClr>
                  <a:srgbClr val="7F7F7F"/>
                </a:buClr>
                <a:buFont typeface="Arial"/>
                <a:buNone/>
              </a:pPr>
              <a:r>
                <a:t/>
              </a:r>
              <a:endParaRPr sz="2000">
                <a:solidFill>
                  <a:srgbClr val="FFFFFF"/>
                </a:solidFill>
                <a:latin typeface="Arial"/>
                <a:ea typeface="Arial"/>
                <a:cs typeface="Arial"/>
                <a:sym typeface="Arial"/>
              </a:endParaRPr>
            </a:p>
          </p:txBody>
        </p:sp>
      </p:grpSp>
      <p:sp>
        <p:nvSpPr>
          <p:cNvPr id="3904" name="Shape 3904"/>
          <p:cNvSpPr/>
          <p:nvPr>
            <p:ph idx="4" type="pic"/>
          </p:nvPr>
        </p:nvSpPr>
        <p:spPr>
          <a:xfrm>
            <a:off x="659668" y="2295206"/>
            <a:ext cx="1602600" cy="1042799"/>
          </a:xfrm>
          <a:prstGeom prst="roundRect">
            <a:avLst>
              <a:gd fmla="val 13289" name="adj"/>
            </a:avLst>
          </a:prstGeom>
          <a:solidFill>
            <a:schemeClr val="lt1"/>
          </a:solidFill>
          <a:ln>
            <a:noFill/>
          </a:ln>
        </p:spPr>
        <p:txBody>
          <a:bodyPr anchorCtr="0" anchor="ctr" bIns="91425" lIns="91425" rIns="91425" tIns="91425"/>
          <a:lstStyle>
            <a:lvl1pPr indent="88900" lvl="0" marL="0" marR="0" rtl="0" algn="l">
              <a:spcBef>
                <a:spcPts val="1000"/>
              </a:spcBef>
              <a:spcAft>
                <a:spcPts val="200"/>
              </a:spcAft>
              <a:buClr>
                <a:srgbClr val="7F7F7F"/>
              </a:buClr>
              <a:buSzPct val="100000"/>
              <a:buFont typeface="Arial"/>
              <a:buChar char="​"/>
              <a:defRPr b="0" i="0" sz="14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ustomer_Hero_B">
    <p:spTree>
      <p:nvGrpSpPr>
        <p:cNvPr id="3905" name="Shape 3905"/>
        <p:cNvGrpSpPr/>
        <p:nvPr/>
      </p:nvGrpSpPr>
      <p:grpSpPr>
        <a:xfrm>
          <a:off x="0" y="0"/>
          <a:ext cx="0" cy="0"/>
          <a:chOff x="0" y="0"/>
          <a:chExt cx="0" cy="0"/>
        </a:xfrm>
      </p:grpSpPr>
      <p:sp>
        <p:nvSpPr>
          <p:cNvPr id="3906" name="Shape 3906"/>
          <p:cNvSpPr/>
          <p:nvPr>
            <p:ph idx="2" type="pic"/>
          </p:nvPr>
        </p:nvSpPr>
        <p:spPr>
          <a:xfrm>
            <a:off x="1" y="0"/>
            <a:ext cx="12203999" cy="3508500"/>
          </a:xfrm>
          <a:prstGeom prst="rect">
            <a:avLst/>
          </a:prstGeom>
          <a:solidFill>
            <a:schemeClr val="accent2"/>
          </a:solidFill>
          <a:ln>
            <a:noFill/>
          </a:ln>
        </p:spPr>
        <p:txBody>
          <a:bodyPr anchorCtr="0" anchor="ctr" bIns="91425" lIns="91425" rIns="91425" tIns="91425"/>
          <a:lstStyle>
            <a:lvl1pPr indent="0" lvl="0" marL="0" marR="0" rtl="0" algn="ctr">
              <a:spcBef>
                <a:spcPts val="1000"/>
              </a:spcBef>
              <a:spcAft>
                <a:spcPts val="200"/>
              </a:spcAft>
              <a:buClr>
                <a:srgbClr val="7F7F7F"/>
              </a:buClr>
              <a:buFont typeface="Arial"/>
              <a:buNone/>
              <a:defRPr b="0" i="0" sz="20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grpSp>
        <p:nvGrpSpPr>
          <p:cNvPr id="3907" name="Shape 3907"/>
          <p:cNvGrpSpPr/>
          <p:nvPr/>
        </p:nvGrpSpPr>
        <p:grpSpPr>
          <a:xfrm>
            <a:off x="667503" y="2862023"/>
            <a:ext cx="1586400" cy="1341599"/>
            <a:chOff x="667502" y="2286289"/>
            <a:chExt cx="1586400" cy="1341600"/>
          </a:xfrm>
        </p:grpSpPr>
        <p:sp>
          <p:nvSpPr>
            <p:cNvPr id="3908" name="Shape 3908"/>
            <p:cNvSpPr/>
            <p:nvPr/>
          </p:nvSpPr>
          <p:spPr>
            <a:xfrm rot="10800000">
              <a:off x="667502" y="2286289"/>
              <a:ext cx="1586400" cy="1341600"/>
            </a:xfrm>
            <a:custGeom>
              <a:pathLst>
                <a:path extrusionOk="0" h="120000" w="120000">
                  <a:moveTo>
                    <a:pt x="112056" y="119999"/>
                  </a:moveTo>
                  <a:lnTo>
                    <a:pt x="7943" y="119999"/>
                  </a:lnTo>
                  <a:cubicBezTo>
                    <a:pt x="3556" y="119999"/>
                    <a:pt x="0" y="115795"/>
                    <a:pt x="0" y="110608"/>
                  </a:cubicBezTo>
                  <a:lnTo>
                    <a:pt x="0" y="33959"/>
                  </a:lnTo>
                  <a:cubicBezTo>
                    <a:pt x="0" y="28772"/>
                    <a:pt x="3556" y="24567"/>
                    <a:pt x="7943" y="24567"/>
                  </a:cubicBezTo>
                  <a:lnTo>
                    <a:pt x="44513" y="24567"/>
                  </a:lnTo>
                  <a:lnTo>
                    <a:pt x="60000" y="0"/>
                  </a:lnTo>
                  <a:lnTo>
                    <a:pt x="75485" y="24567"/>
                  </a:lnTo>
                  <a:lnTo>
                    <a:pt x="112056" y="24567"/>
                  </a:lnTo>
                  <a:cubicBezTo>
                    <a:pt x="116443" y="24567"/>
                    <a:pt x="120000" y="28772"/>
                    <a:pt x="120000" y="33959"/>
                  </a:cubicBezTo>
                  <a:lnTo>
                    <a:pt x="120000" y="110608"/>
                  </a:lnTo>
                  <a:cubicBezTo>
                    <a:pt x="120000" y="115795"/>
                    <a:pt x="116443" y="119999"/>
                    <a:pt x="112056" y="119999"/>
                  </a:cubicBezTo>
                  <a:close/>
                </a:path>
              </a:pathLst>
            </a:custGeom>
            <a:solidFill>
              <a:schemeClr val="lt1"/>
            </a:solidFill>
            <a:ln>
              <a:noFill/>
            </a:ln>
            <a:effectLst>
              <a:outerShdw blurRad="387349" sx="104000" rotWithShape="0" algn="ctr" dir="5400000" dist="50800" sy="104000">
                <a:srgbClr val="000000">
                  <a:alpha val="17650"/>
                </a:srgbClr>
              </a:outerShdw>
            </a:effectLst>
          </p:spPr>
          <p:txBody>
            <a:bodyPr anchorCtr="0" anchor="ctr" bIns="0" lIns="0" rIns="0" tIns="0">
              <a:noAutofit/>
            </a:bodyPr>
            <a:lstStyle/>
            <a:p>
              <a:pPr indent="0" lvl="0" marL="0" marR="0" rtl="0" algn="ctr">
                <a:spcBef>
                  <a:spcPts val="0"/>
                </a:spcBef>
                <a:spcAft>
                  <a:spcPts val="0"/>
                </a:spcAft>
                <a:buClr>
                  <a:srgbClr val="7F7F7F"/>
                </a:buClr>
                <a:buFont typeface="Arial"/>
                <a:buNone/>
              </a:pPr>
              <a:r>
                <a:t/>
              </a:r>
              <a:endParaRPr sz="2000">
                <a:solidFill>
                  <a:srgbClr val="FFFFFF"/>
                </a:solidFill>
                <a:latin typeface="Arial"/>
                <a:ea typeface="Arial"/>
                <a:cs typeface="Arial"/>
                <a:sym typeface="Arial"/>
              </a:endParaRPr>
            </a:p>
          </p:txBody>
        </p:sp>
        <p:sp>
          <p:nvSpPr>
            <p:cNvPr id="3909" name="Shape 3909"/>
            <p:cNvSpPr/>
            <p:nvPr/>
          </p:nvSpPr>
          <p:spPr>
            <a:xfrm rot="10800000">
              <a:off x="667502" y="2286289"/>
              <a:ext cx="1586400" cy="1341600"/>
            </a:xfrm>
            <a:custGeom>
              <a:pathLst>
                <a:path extrusionOk="0" h="120000" w="120000">
                  <a:moveTo>
                    <a:pt x="112056" y="119999"/>
                  </a:moveTo>
                  <a:lnTo>
                    <a:pt x="7943" y="119999"/>
                  </a:lnTo>
                  <a:cubicBezTo>
                    <a:pt x="3556" y="119999"/>
                    <a:pt x="0" y="115795"/>
                    <a:pt x="0" y="110608"/>
                  </a:cubicBezTo>
                  <a:lnTo>
                    <a:pt x="0" y="33959"/>
                  </a:lnTo>
                  <a:cubicBezTo>
                    <a:pt x="0" y="28772"/>
                    <a:pt x="3556" y="24567"/>
                    <a:pt x="7943" y="24567"/>
                  </a:cubicBezTo>
                  <a:lnTo>
                    <a:pt x="44513" y="24567"/>
                  </a:lnTo>
                  <a:lnTo>
                    <a:pt x="60000" y="0"/>
                  </a:lnTo>
                  <a:lnTo>
                    <a:pt x="75485" y="24567"/>
                  </a:lnTo>
                  <a:lnTo>
                    <a:pt x="112056" y="24567"/>
                  </a:lnTo>
                  <a:cubicBezTo>
                    <a:pt x="116443" y="24567"/>
                    <a:pt x="120000" y="28772"/>
                    <a:pt x="120000" y="33959"/>
                  </a:cubicBezTo>
                  <a:lnTo>
                    <a:pt x="120000" y="110608"/>
                  </a:lnTo>
                  <a:cubicBezTo>
                    <a:pt x="120000" y="115795"/>
                    <a:pt x="116443" y="119999"/>
                    <a:pt x="112056" y="119999"/>
                  </a:cubicBezTo>
                  <a:close/>
                </a:path>
              </a:pathLst>
            </a:custGeom>
            <a:noFill/>
            <a:ln>
              <a:noFill/>
            </a:ln>
          </p:spPr>
          <p:txBody>
            <a:bodyPr anchorCtr="0" anchor="ctr" bIns="0" lIns="0" rIns="0" tIns="0">
              <a:noAutofit/>
            </a:bodyPr>
            <a:lstStyle/>
            <a:p>
              <a:pPr indent="0" lvl="0" marL="0" marR="0" rtl="0" algn="ctr">
                <a:spcBef>
                  <a:spcPts val="0"/>
                </a:spcBef>
                <a:spcAft>
                  <a:spcPts val="0"/>
                </a:spcAft>
                <a:buClr>
                  <a:srgbClr val="7F7F7F"/>
                </a:buClr>
                <a:buFont typeface="Arial"/>
                <a:buNone/>
              </a:pPr>
              <a:r>
                <a:t/>
              </a:r>
              <a:endParaRPr sz="2000">
                <a:solidFill>
                  <a:srgbClr val="FFFFFF"/>
                </a:solidFill>
                <a:latin typeface="Arial"/>
                <a:ea typeface="Arial"/>
                <a:cs typeface="Arial"/>
                <a:sym typeface="Arial"/>
              </a:endParaRPr>
            </a:p>
          </p:txBody>
        </p:sp>
      </p:grpSp>
      <p:sp>
        <p:nvSpPr>
          <p:cNvPr id="3910" name="Shape 3910"/>
          <p:cNvSpPr/>
          <p:nvPr>
            <p:ph idx="3" type="pic"/>
          </p:nvPr>
        </p:nvSpPr>
        <p:spPr>
          <a:xfrm>
            <a:off x="678355" y="2846717"/>
            <a:ext cx="1586700" cy="1106700"/>
          </a:xfrm>
          <a:prstGeom prst="roundRect">
            <a:avLst>
              <a:gd fmla="val 15719" name="adj"/>
            </a:avLst>
          </a:prstGeom>
          <a:solidFill>
            <a:srgbClr val="FFFFFF"/>
          </a:solidFill>
          <a:ln>
            <a:noFill/>
          </a:ln>
        </p:spPr>
        <p:txBody>
          <a:bodyPr anchorCtr="0" anchor="ctr" bIns="91425" lIns="91425" rIns="91425" tIns="91425"/>
          <a:lstStyle>
            <a:lvl1pPr indent="88900" lvl="0" marL="0" marR="0" rtl="0" algn="l">
              <a:spcBef>
                <a:spcPts val="1000"/>
              </a:spcBef>
              <a:spcAft>
                <a:spcPts val="200"/>
              </a:spcAft>
              <a:buClr>
                <a:srgbClr val="7F7F7F"/>
              </a:buClr>
              <a:buSzPct val="100000"/>
              <a:buFont typeface="Arial"/>
              <a:buChar char="​"/>
              <a:defRPr b="0" i="0" sz="14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911" name="Shape 3911"/>
          <p:cNvSpPr txBox="1"/>
          <p:nvPr>
            <p:ph type="title"/>
          </p:nvPr>
        </p:nvSpPr>
        <p:spPr>
          <a:xfrm>
            <a:off x="576071" y="3922776"/>
            <a:ext cx="11045700" cy="9876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2800" u="none" cap="none" strike="noStrike">
                <a:solidFill>
                  <a:schemeClr val="dk2"/>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912" name="Shape 3912"/>
          <p:cNvSpPr txBox="1"/>
          <p:nvPr>
            <p:ph idx="1" type="body"/>
          </p:nvPr>
        </p:nvSpPr>
        <p:spPr>
          <a:xfrm>
            <a:off x="576071" y="5047487"/>
            <a:ext cx="11045700" cy="1216200"/>
          </a:xfrm>
          <a:prstGeom prst="rect">
            <a:avLst/>
          </a:prstGeom>
          <a:noFill/>
          <a:ln>
            <a:noFill/>
          </a:ln>
        </p:spPr>
        <p:txBody>
          <a:bodyPr anchorCtr="0" anchor="t" bIns="91425" lIns="91425" rIns="91425" tIns="91425"/>
          <a:lstStyle>
            <a:lvl1pPr indent="127000" lvl="0" marL="0" marR="0" rtl="0" algn="l">
              <a:spcBef>
                <a:spcPts val="1000"/>
              </a:spcBef>
              <a:spcAft>
                <a:spcPts val="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rgbClr val="5C656A"/>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rgbClr val="5C656A"/>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rgbClr val="5C656A"/>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7C868D"/>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hank You_slide">
    <p:bg>
      <p:bgPr>
        <a:gradFill>
          <a:gsLst>
            <a:gs pos="0">
              <a:srgbClr val="118ED9"/>
            </a:gs>
            <a:gs pos="78899">
              <a:srgbClr val="4CC0D9"/>
            </a:gs>
            <a:gs pos="100000">
              <a:srgbClr val="68E2B3"/>
            </a:gs>
          </a:gsLst>
          <a:lin ang="5400012" scaled="0"/>
        </a:gradFill>
      </p:bgPr>
    </p:bg>
    <p:spTree>
      <p:nvGrpSpPr>
        <p:cNvPr id="3913" name="Shape 3913"/>
        <p:cNvGrpSpPr/>
        <p:nvPr/>
      </p:nvGrpSpPr>
      <p:grpSpPr>
        <a:xfrm>
          <a:off x="0" y="0"/>
          <a:ext cx="0" cy="0"/>
          <a:chOff x="0" y="0"/>
          <a:chExt cx="0" cy="0"/>
        </a:xfrm>
      </p:grpSpPr>
      <p:pic>
        <p:nvPicPr>
          <p:cNvPr id="3914" name="Shape 3914"/>
          <p:cNvPicPr preferRelativeResize="0"/>
          <p:nvPr/>
        </p:nvPicPr>
        <p:blipFill rotWithShape="1">
          <a:blip r:embed="rId2">
            <a:alphaModFix/>
          </a:blip>
          <a:srcRect b="0" l="0" r="0" t="0"/>
          <a:stretch/>
        </p:blipFill>
        <p:spPr>
          <a:xfrm>
            <a:off x="0" y="10772"/>
            <a:ext cx="12202200" cy="6878400"/>
          </a:xfrm>
          <a:prstGeom prst="rect">
            <a:avLst/>
          </a:prstGeom>
          <a:noFill/>
          <a:ln>
            <a:noFill/>
          </a:ln>
        </p:spPr>
      </p:pic>
      <p:sp>
        <p:nvSpPr>
          <p:cNvPr id="3915" name="Shape 3915"/>
          <p:cNvSpPr/>
          <p:nvPr/>
        </p:nvSpPr>
        <p:spPr>
          <a:xfrm>
            <a:off x="2830513" y="2051050"/>
            <a:ext cx="6527700" cy="2755800"/>
          </a:xfrm>
          <a:prstGeom prst="rect">
            <a:avLst/>
          </a:prstGeom>
          <a:noFill/>
          <a:ln>
            <a:noFill/>
          </a:ln>
        </p:spPr>
        <p:txBody>
          <a:bodyPr anchorCtr="0" anchor="ctr" bIns="0" lIns="0" rIns="0" tIns="0">
            <a:noAutofit/>
          </a:bodyPr>
          <a:lstStyle/>
          <a:p>
            <a:pPr indent="0" lvl="0" marL="0" marR="0" rtl="0" algn="ctr">
              <a:spcBef>
                <a:spcPts val="0"/>
              </a:spcBef>
              <a:buSzPct val="25000"/>
              <a:buNone/>
            </a:pPr>
            <a:r>
              <a:rPr lang="en-US" sz="8800">
                <a:solidFill>
                  <a:srgbClr val="FFFFFF"/>
                </a:solidFill>
                <a:latin typeface="Arial"/>
                <a:ea typeface="Arial"/>
                <a:cs typeface="Arial"/>
                <a:sym typeface="Arial"/>
              </a:rPr>
              <a:t>Thank Y   u</a:t>
            </a:r>
          </a:p>
        </p:txBody>
      </p:sp>
      <p:sp>
        <p:nvSpPr>
          <p:cNvPr id="3916" name="Shape 3916"/>
          <p:cNvSpPr/>
          <p:nvPr/>
        </p:nvSpPr>
        <p:spPr>
          <a:xfrm>
            <a:off x="7330161" y="3260293"/>
            <a:ext cx="814800" cy="574200"/>
          </a:xfrm>
          <a:custGeom>
            <a:pathLst>
              <a:path extrusionOk="0" h="120000" w="120000">
                <a:moveTo>
                  <a:pt x="8111" y="33215"/>
                </a:moveTo>
                <a:cubicBezTo>
                  <a:pt x="8111" y="37912"/>
                  <a:pt x="8774" y="42385"/>
                  <a:pt x="10022" y="46467"/>
                </a:cubicBezTo>
                <a:cubicBezTo>
                  <a:pt x="4016" y="51444"/>
                  <a:pt x="0" y="60782"/>
                  <a:pt x="0" y="71463"/>
                </a:cubicBezTo>
                <a:cubicBezTo>
                  <a:pt x="0" y="87455"/>
                  <a:pt x="8969" y="100372"/>
                  <a:pt x="20045" y="100372"/>
                </a:cubicBezTo>
                <a:cubicBezTo>
                  <a:pt x="21449" y="100372"/>
                  <a:pt x="22814" y="100149"/>
                  <a:pt x="24140" y="99757"/>
                </a:cubicBezTo>
                <a:cubicBezTo>
                  <a:pt x="27182" y="111556"/>
                  <a:pt x="35099" y="119944"/>
                  <a:pt x="44380" y="119944"/>
                </a:cubicBezTo>
                <a:cubicBezTo>
                  <a:pt x="53311" y="119944"/>
                  <a:pt x="60955" y="112171"/>
                  <a:pt x="64231" y="101155"/>
                </a:cubicBezTo>
                <a:cubicBezTo>
                  <a:pt x="66727" y="102889"/>
                  <a:pt x="69535" y="103895"/>
                  <a:pt x="72499" y="103895"/>
                </a:cubicBezTo>
                <a:cubicBezTo>
                  <a:pt x="79597" y="103895"/>
                  <a:pt x="85758" y="98303"/>
                  <a:pt x="89034" y="90027"/>
                </a:cubicBezTo>
                <a:cubicBezTo>
                  <a:pt x="90672" y="90531"/>
                  <a:pt x="92349" y="90754"/>
                  <a:pt x="94104" y="90754"/>
                </a:cubicBezTo>
                <a:cubicBezTo>
                  <a:pt x="108378" y="90754"/>
                  <a:pt x="119961" y="74091"/>
                  <a:pt x="119961" y="53513"/>
                </a:cubicBezTo>
                <a:cubicBezTo>
                  <a:pt x="119961" y="32935"/>
                  <a:pt x="108378" y="16216"/>
                  <a:pt x="94104" y="16216"/>
                </a:cubicBezTo>
                <a:cubicBezTo>
                  <a:pt x="90399" y="16216"/>
                  <a:pt x="86850" y="17390"/>
                  <a:pt x="83652" y="19403"/>
                </a:cubicBezTo>
                <a:cubicBezTo>
                  <a:pt x="79987" y="10065"/>
                  <a:pt x="73045" y="3746"/>
                  <a:pt x="65128" y="3746"/>
                </a:cubicBezTo>
                <a:cubicBezTo>
                  <a:pt x="59200" y="3746"/>
                  <a:pt x="53818" y="7325"/>
                  <a:pt x="49918" y="13084"/>
                </a:cubicBezTo>
                <a:cubicBezTo>
                  <a:pt x="45667" y="5144"/>
                  <a:pt x="38960" y="0"/>
                  <a:pt x="31394" y="0"/>
                </a:cubicBezTo>
                <a:cubicBezTo>
                  <a:pt x="18524" y="0"/>
                  <a:pt x="8111" y="14874"/>
                  <a:pt x="8111" y="33215"/>
                </a:cubicBezTo>
              </a:path>
            </a:pathLst>
          </a:custGeom>
          <a:solidFill>
            <a:schemeClr val="lt1"/>
          </a:solidFill>
          <a:ln>
            <a:noFill/>
          </a:ln>
        </p:spPr>
        <p:txBody>
          <a:bodyPr anchorCtr="0" anchor="ctr" bIns="45700" lIns="91425" rIns="91425" tIns="45700">
            <a:noAutofit/>
          </a:bodyPr>
          <a:lstStyle/>
          <a:p>
            <a:pPr indent="0" lvl="0" marL="0" marR="0" rtl="0" algn="l">
              <a:spcBef>
                <a:spcPts val="0"/>
              </a:spcBef>
              <a:buNone/>
            </a:pPr>
            <a:r>
              <a:t/>
            </a:r>
            <a:endParaRPr sz="1800">
              <a:solidFill>
                <a:srgbClr val="1C1C1C"/>
              </a:solidFill>
              <a:latin typeface="Arial"/>
              <a:ea typeface="Arial"/>
              <a:cs typeface="Arial"/>
              <a:sym typeface="Arial"/>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uide Placement ">
    <p:spTree>
      <p:nvGrpSpPr>
        <p:cNvPr id="3917" name="Shape 3917"/>
        <p:cNvGrpSpPr/>
        <p:nvPr/>
      </p:nvGrpSpPr>
      <p:grpSpPr>
        <a:xfrm>
          <a:off x="0" y="0"/>
          <a:ext cx="0" cy="0"/>
          <a:chOff x="0" y="0"/>
          <a:chExt cx="0" cy="0"/>
        </a:xfrm>
      </p:grpSpPr>
      <p:cxnSp>
        <p:nvCxnSpPr>
          <p:cNvPr id="3918" name="Shape 3918"/>
          <p:cNvCxnSpPr/>
          <p:nvPr/>
        </p:nvCxnSpPr>
        <p:spPr>
          <a:xfrm>
            <a:off x="581024" y="0"/>
            <a:ext cx="0" cy="6858000"/>
          </a:xfrm>
          <a:prstGeom prst="straightConnector1">
            <a:avLst/>
          </a:prstGeom>
          <a:noFill/>
          <a:ln cap="flat" cmpd="sng" w="19050">
            <a:solidFill>
              <a:schemeClr val="accent5"/>
            </a:solidFill>
            <a:prstDash val="solid"/>
            <a:round/>
            <a:headEnd len="med" w="med" type="none"/>
            <a:tailEnd len="med" w="med" type="none"/>
          </a:ln>
        </p:spPr>
      </p:cxnSp>
      <p:cxnSp>
        <p:nvCxnSpPr>
          <p:cNvPr id="3919" name="Shape 3919"/>
          <p:cNvCxnSpPr/>
          <p:nvPr/>
        </p:nvCxnSpPr>
        <p:spPr>
          <a:xfrm>
            <a:off x="11618913" y="-1587"/>
            <a:ext cx="0" cy="6858000"/>
          </a:xfrm>
          <a:prstGeom prst="straightConnector1">
            <a:avLst/>
          </a:prstGeom>
          <a:noFill/>
          <a:ln cap="flat" cmpd="sng" w="19050">
            <a:solidFill>
              <a:schemeClr val="accent5"/>
            </a:solidFill>
            <a:prstDash val="solid"/>
            <a:round/>
            <a:headEnd len="med" w="med" type="none"/>
            <a:tailEnd len="med" w="med" type="none"/>
          </a:ln>
        </p:spPr>
      </p:cxnSp>
      <p:cxnSp>
        <p:nvCxnSpPr>
          <p:cNvPr id="3920" name="Shape 3920"/>
          <p:cNvCxnSpPr/>
          <p:nvPr/>
        </p:nvCxnSpPr>
        <p:spPr>
          <a:xfrm rot="10800000">
            <a:off x="6094351" y="-102067"/>
            <a:ext cx="0" cy="12188700"/>
          </a:xfrm>
          <a:prstGeom prst="straightConnector1">
            <a:avLst/>
          </a:prstGeom>
          <a:noFill/>
          <a:ln cap="flat" cmpd="sng" w="9525">
            <a:solidFill>
              <a:schemeClr val="accent5"/>
            </a:solidFill>
            <a:prstDash val="solid"/>
            <a:round/>
            <a:headEnd len="med" w="med" type="none"/>
            <a:tailEnd len="med" w="med" type="none"/>
          </a:ln>
        </p:spPr>
      </p:cxnSp>
      <p:cxnSp>
        <p:nvCxnSpPr>
          <p:cNvPr id="3921" name="Shape 3921"/>
          <p:cNvCxnSpPr/>
          <p:nvPr/>
        </p:nvCxnSpPr>
        <p:spPr>
          <a:xfrm rot="10800000">
            <a:off x="6094351" y="-4336399"/>
            <a:ext cx="0" cy="12188700"/>
          </a:xfrm>
          <a:prstGeom prst="straightConnector1">
            <a:avLst/>
          </a:prstGeom>
          <a:noFill/>
          <a:ln cap="flat" cmpd="sng" w="19050">
            <a:solidFill>
              <a:schemeClr val="accent5"/>
            </a:solidFill>
            <a:prstDash val="solid"/>
            <a:round/>
            <a:headEnd len="med" w="med" type="none"/>
            <a:tailEnd len="med" w="med" type="none"/>
          </a:ln>
        </p:spPr>
      </p:cxnSp>
      <p:sp>
        <p:nvSpPr>
          <p:cNvPr id="3922" name="Shape 3922"/>
          <p:cNvSpPr/>
          <p:nvPr/>
        </p:nvSpPr>
        <p:spPr>
          <a:xfrm>
            <a:off x="7115174" y="2289701"/>
            <a:ext cx="4433700" cy="3908700"/>
          </a:xfrm>
          <a:prstGeom prst="rect">
            <a:avLst/>
          </a:prstGeom>
          <a:noFill/>
          <a:ln>
            <a:noFill/>
          </a:ln>
        </p:spPr>
        <p:txBody>
          <a:bodyPr anchorCtr="0" anchor="t" bIns="60925" lIns="121875" rIns="121875" tIns="60925">
            <a:noAutofit/>
          </a:bodyPr>
          <a:lstStyle/>
          <a:p>
            <a:pPr indent="0" lvl="0" marL="0" marR="0" rtl="0" algn="l">
              <a:spcBef>
                <a:spcPts val="0"/>
              </a:spcBef>
              <a:spcAft>
                <a:spcPts val="0"/>
              </a:spcAft>
              <a:buSzPct val="25000"/>
              <a:buNone/>
            </a:pPr>
            <a:r>
              <a:rPr b="1" lang="en-US" sz="1600">
                <a:solidFill>
                  <a:srgbClr val="00A1E0"/>
                </a:solidFill>
                <a:latin typeface="Arial"/>
                <a:ea typeface="Arial"/>
                <a:cs typeface="Arial"/>
                <a:sym typeface="Arial"/>
              </a:rPr>
              <a:t>Realigning Guides</a:t>
            </a:r>
          </a:p>
          <a:p>
            <a:pPr indent="0" lvl="0" marL="0" marR="0" rtl="0" algn="l">
              <a:spcBef>
                <a:spcPts val="800"/>
              </a:spcBef>
              <a:spcAft>
                <a:spcPts val="0"/>
              </a:spcAft>
              <a:buSzPct val="25000"/>
              <a:buNone/>
            </a:pPr>
            <a:r>
              <a:rPr lang="en-US" sz="1200">
                <a:solidFill>
                  <a:srgbClr val="7C868D"/>
                </a:solidFill>
                <a:latin typeface="Arial"/>
                <a:ea typeface="Arial"/>
                <a:cs typeface="Arial"/>
                <a:sym typeface="Arial"/>
              </a:rPr>
              <a:t>Guides can can easily be bumped and moved accidentally.  </a:t>
            </a:r>
          </a:p>
          <a:p>
            <a:pPr indent="0" lvl="0" marL="0" marR="0" rtl="0" algn="l">
              <a:spcBef>
                <a:spcPts val="800"/>
              </a:spcBef>
              <a:spcAft>
                <a:spcPts val="0"/>
              </a:spcAft>
              <a:buSzPct val="25000"/>
              <a:buNone/>
            </a:pPr>
            <a:r>
              <a:rPr lang="en-US" sz="1200">
                <a:solidFill>
                  <a:srgbClr val="7C868D"/>
                </a:solidFill>
                <a:latin typeface="Arial"/>
                <a:ea typeface="Arial"/>
                <a:cs typeface="Arial"/>
                <a:sym typeface="Arial"/>
              </a:rPr>
              <a:t>This slide layout show you how to reset your guides. </a:t>
            </a:r>
          </a:p>
          <a:p>
            <a:pPr indent="0" lvl="0" marL="0" marR="0" rtl="0" algn="l">
              <a:spcBef>
                <a:spcPts val="800"/>
              </a:spcBef>
              <a:spcAft>
                <a:spcPts val="0"/>
              </a:spcAft>
              <a:buSzPct val="25000"/>
              <a:buNone/>
            </a:pPr>
            <a:r>
              <a:rPr b="1" lang="en-US" sz="1200">
                <a:solidFill>
                  <a:srgbClr val="7C868D"/>
                </a:solidFill>
                <a:latin typeface="Arial"/>
                <a:ea typeface="Arial"/>
                <a:cs typeface="Arial"/>
                <a:sym typeface="Arial"/>
              </a:rPr>
              <a:t>NOTE: </a:t>
            </a:r>
            <a:r>
              <a:rPr lang="en-US" sz="1200">
                <a:solidFill>
                  <a:srgbClr val="7C868D"/>
                </a:solidFill>
                <a:latin typeface="Arial"/>
                <a:ea typeface="Arial"/>
                <a:cs typeface="Arial"/>
                <a:sym typeface="Arial"/>
              </a:rPr>
              <a:t>When working on any older deck, be sure to check and ensure that the guides in your deck are set.</a:t>
            </a:r>
          </a:p>
          <a:p>
            <a:pPr indent="0" lvl="0" marL="0" marR="0" rtl="0" algn="l">
              <a:spcBef>
                <a:spcPts val="800"/>
              </a:spcBef>
              <a:spcAft>
                <a:spcPts val="0"/>
              </a:spcAft>
              <a:buClr>
                <a:srgbClr val="7C868D"/>
              </a:buClr>
              <a:buSzPct val="100000"/>
              <a:buFont typeface="Arial"/>
              <a:buAutoNum type="arabicPeriod"/>
            </a:pPr>
            <a:r>
              <a:rPr b="1" lang="en-US" sz="1200">
                <a:solidFill>
                  <a:srgbClr val="7C868D"/>
                </a:solidFill>
                <a:latin typeface="Arial"/>
                <a:ea typeface="Arial"/>
                <a:cs typeface="Arial"/>
                <a:sym typeface="Arial"/>
              </a:rPr>
              <a:t>Turn on your guides </a:t>
            </a:r>
          </a:p>
          <a:p>
            <a:pPr indent="0" lvl="0" marL="0" marR="0" rtl="0" algn="l">
              <a:spcBef>
                <a:spcPts val="800"/>
              </a:spcBef>
              <a:spcAft>
                <a:spcPts val="0"/>
              </a:spcAft>
              <a:buClr>
                <a:srgbClr val="7C868D"/>
              </a:buClr>
              <a:buSzPct val="100000"/>
              <a:buFont typeface="Arial"/>
              <a:buAutoNum type="arabicPeriod"/>
            </a:pPr>
            <a:r>
              <a:rPr b="1" lang="en-US" sz="1200">
                <a:solidFill>
                  <a:srgbClr val="7C868D"/>
                </a:solidFill>
                <a:latin typeface="Arial"/>
                <a:ea typeface="Arial"/>
                <a:cs typeface="Arial"/>
                <a:sym typeface="Arial"/>
              </a:rPr>
              <a:t>Insert a new slide the using the Guide Layout slide option.</a:t>
            </a:r>
          </a:p>
          <a:p>
            <a:pPr indent="0" lvl="0" marL="0" marR="0" rtl="0" algn="l">
              <a:spcBef>
                <a:spcPts val="800"/>
              </a:spcBef>
              <a:spcAft>
                <a:spcPts val="0"/>
              </a:spcAft>
              <a:buClr>
                <a:srgbClr val="7C868D"/>
              </a:buClr>
              <a:buSzPct val="100000"/>
              <a:buFont typeface="Arial"/>
              <a:buAutoNum type="arabicPeriod"/>
            </a:pPr>
            <a:r>
              <a:rPr b="1" lang="en-US" sz="1200">
                <a:solidFill>
                  <a:srgbClr val="7C868D"/>
                </a:solidFill>
                <a:latin typeface="Arial"/>
                <a:ea typeface="Arial"/>
                <a:cs typeface="Arial"/>
                <a:sym typeface="Arial"/>
              </a:rPr>
              <a:t>Do your guides align with the orange lines in the new slide?  </a:t>
            </a:r>
            <a:r>
              <a:rPr lang="en-US" sz="1200">
                <a:solidFill>
                  <a:srgbClr val="7C868D"/>
                </a:solidFill>
                <a:latin typeface="Arial"/>
                <a:ea typeface="Arial"/>
                <a:cs typeface="Arial"/>
                <a:sym typeface="Arial"/>
              </a:rPr>
              <a:t>If yes, your guides are set, if not, proceed then realign each of the lines to line up with the lines shown on this page. </a:t>
            </a:r>
          </a:p>
          <a:p>
            <a:pPr indent="0" lvl="0" marL="0" marR="0" rtl="0" algn="l">
              <a:spcBef>
                <a:spcPts val="800"/>
              </a:spcBef>
              <a:spcAft>
                <a:spcPts val="0"/>
              </a:spcAft>
              <a:buClr>
                <a:srgbClr val="7C868D"/>
              </a:buClr>
              <a:buSzPct val="100000"/>
              <a:buFont typeface="Arial"/>
              <a:buAutoNum type="arabicPeriod"/>
            </a:pPr>
            <a:r>
              <a:rPr b="1" lang="en-US" sz="1200">
                <a:solidFill>
                  <a:srgbClr val="7C868D"/>
                </a:solidFill>
                <a:latin typeface="Arial"/>
                <a:ea typeface="Arial"/>
                <a:cs typeface="Arial"/>
                <a:sym typeface="Arial"/>
              </a:rPr>
              <a:t>Once guides are reset, delete the Guide Layout Slide</a:t>
            </a:r>
          </a:p>
          <a:p>
            <a:pPr indent="0" lvl="0" marL="0" marR="0" rtl="0" algn="l">
              <a:spcBef>
                <a:spcPts val="800"/>
              </a:spcBef>
              <a:spcAft>
                <a:spcPts val="0"/>
              </a:spcAft>
              <a:buNone/>
            </a:pPr>
            <a:r>
              <a:t/>
            </a:r>
            <a:endParaRPr sz="1300">
              <a:solidFill>
                <a:srgbClr val="7C868D"/>
              </a:solidFill>
              <a:latin typeface="Arial"/>
              <a:ea typeface="Arial"/>
              <a:cs typeface="Arial"/>
              <a:sym typeface="Arial"/>
            </a:endParaRPr>
          </a:p>
          <a:p>
            <a:pPr indent="0" lvl="0" marL="0" marR="0" rtl="0" algn="l">
              <a:spcBef>
                <a:spcPts val="800"/>
              </a:spcBef>
              <a:buNone/>
            </a:pPr>
            <a:r>
              <a:t/>
            </a:r>
            <a:endParaRPr sz="1300">
              <a:solidFill>
                <a:srgbClr val="7C868D"/>
              </a:solidFill>
              <a:latin typeface="Arial"/>
              <a:ea typeface="Arial"/>
              <a:cs typeface="Arial"/>
              <a:sym typeface="Arial"/>
            </a:endParaRPr>
          </a:p>
        </p:txBody>
      </p:sp>
      <p:sp>
        <p:nvSpPr>
          <p:cNvPr id="3923" name="Shape 3923"/>
          <p:cNvSpPr/>
          <p:nvPr/>
        </p:nvSpPr>
        <p:spPr>
          <a:xfrm flipH="1" rot="8100000">
            <a:off x="11244167" y="1764882"/>
            <a:ext cx="364867" cy="373352"/>
          </a:xfrm>
          <a:prstGeom prst="rightArrow">
            <a:avLst>
              <a:gd fmla="val 50000" name="adj1"/>
              <a:gd fmla="val 50000" name="adj2"/>
            </a:avLst>
          </a:prstGeom>
          <a:solidFill>
            <a:schemeClr val="accent5"/>
          </a:solidFill>
          <a:ln>
            <a:noFill/>
          </a:ln>
        </p:spPr>
        <p:txBody>
          <a:bodyPr anchorCtr="0" anchor="t" bIns="45700" lIns="91425" rIns="91425" tIns="45700">
            <a:noAutofit/>
          </a:bodyPr>
          <a:lstStyle/>
          <a:p>
            <a:pPr indent="0" lvl="0" marL="0" marR="0" rtl="0" algn="ctr">
              <a:spcBef>
                <a:spcPts val="0"/>
              </a:spcBef>
              <a:buNone/>
            </a:pPr>
            <a:r>
              <a:t/>
            </a:r>
            <a:endParaRPr sz="1800">
              <a:solidFill>
                <a:srgbClr val="FFFFFF"/>
              </a:solidFill>
              <a:latin typeface="Arial"/>
              <a:ea typeface="Arial"/>
              <a:cs typeface="Arial"/>
              <a:sym typeface="Arial"/>
            </a:endParaRPr>
          </a:p>
        </p:txBody>
      </p:sp>
      <p:sp>
        <p:nvSpPr>
          <p:cNvPr id="3924" name="Shape 3924"/>
          <p:cNvSpPr/>
          <p:nvPr/>
        </p:nvSpPr>
        <p:spPr>
          <a:xfrm rot="-8100000">
            <a:off x="580370" y="1765032"/>
            <a:ext cx="364442" cy="373352"/>
          </a:xfrm>
          <a:prstGeom prst="rightArrow">
            <a:avLst>
              <a:gd fmla="val 50000" name="adj1"/>
              <a:gd fmla="val 50000" name="adj2"/>
            </a:avLst>
          </a:prstGeom>
          <a:solidFill>
            <a:schemeClr val="accent5"/>
          </a:solidFill>
          <a:ln>
            <a:noFill/>
          </a:ln>
        </p:spPr>
        <p:txBody>
          <a:bodyPr anchorCtr="0" anchor="t" bIns="45700" lIns="91425" rIns="91425" tIns="45700">
            <a:noAutofit/>
          </a:bodyPr>
          <a:lstStyle/>
          <a:p>
            <a:pPr indent="0" lvl="0" marL="0" marR="0" rtl="0" algn="ctr">
              <a:spcBef>
                <a:spcPts val="0"/>
              </a:spcBef>
              <a:buNone/>
            </a:pPr>
            <a:r>
              <a:t/>
            </a:r>
            <a:endParaRPr sz="1800">
              <a:solidFill>
                <a:srgbClr val="FFFFFF"/>
              </a:solidFill>
              <a:latin typeface="Arial"/>
              <a:ea typeface="Arial"/>
              <a:cs typeface="Arial"/>
              <a:sym typeface="Arial"/>
            </a:endParaRPr>
          </a:p>
        </p:txBody>
      </p:sp>
      <p:sp>
        <p:nvSpPr>
          <p:cNvPr id="3925" name="Shape 3925"/>
          <p:cNvSpPr/>
          <p:nvPr/>
        </p:nvSpPr>
        <p:spPr>
          <a:xfrm rot="2700000">
            <a:off x="11244296" y="5638733"/>
            <a:ext cx="364442" cy="373352"/>
          </a:xfrm>
          <a:prstGeom prst="rightArrow">
            <a:avLst>
              <a:gd fmla="val 50000" name="adj1"/>
              <a:gd fmla="val 50000" name="adj2"/>
            </a:avLst>
          </a:prstGeom>
          <a:solidFill>
            <a:schemeClr val="accent5"/>
          </a:solidFill>
          <a:ln>
            <a:noFill/>
          </a:ln>
        </p:spPr>
        <p:txBody>
          <a:bodyPr anchorCtr="0" anchor="t" bIns="45700" lIns="91425" rIns="91425" tIns="45700">
            <a:noAutofit/>
          </a:bodyPr>
          <a:lstStyle/>
          <a:p>
            <a:pPr indent="0" lvl="0" marL="0" marR="0" rtl="0" algn="ctr">
              <a:spcBef>
                <a:spcPts val="0"/>
              </a:spcBef>
              <a:buNone/>
            </a:pPr>
            <a:r>
              <a:t/>
            </a:r>
            <a:endParaRPr sz="1800">
              <a:solidFill>
                <a:srgbClr val="FFFFFF"/>
              </a:solidFill>
              <a:latin typeface="Arial"/>
              <a:ea typeface="Arial"/>
              <a:cs typeface="Arial"/>
              <a:sym typeface="Arial"/>
            </a:endParaRPr>
          </a:p>
        </p:txBody>
      </p:sp>
      <p:sp>
        <p:nvSpPr>
          <p:cNvPr id="3926" name="Shape 3926"/>
          <p:cNvSpPr/>
          <p:nvPr/>
        </p:nvSpPr>
        <p:spPr>
          <a:xfrm flipH="1" rot="-2700000">
            <a:off x="580076" y="5638883"/>
            <a:ext cx="364867" cy="373352"/>
          </a:xfrm>
          <a:prstGeom prst="rightArrow">
            <a:avLst>
              <a:gd fmla="val 50000" name="adj1"/>
              <a:gd fmla="val 50000" name="adj2"/>
            </a:avLst>
          </a:prstGeom>
          <a:solidFill>
            <a:schemeClr val="accent5"/>
          </a:solidFill>
          <a:ln>
            <a:noFill/>
          </a:ln>
        </p:spPr>
        <p:txBody>
          <a:bodyPr anchorCtr="0" anchor="t" bIns="45700" lIns="91425" rIns="91425" tIns="45700">
            <a:noAutofit/>
          </a:bodyPr>
          <a:lstStyle/>
          <a:p>
            <a:pPr indent="0" lvl="0" marL="0" marR="0" rtl="0" algn="ctr">
              <a:spcBef>
                <a:spcPts val="0"/>
              </a:spcBef>
              <a:buNone/>
            </a:pPr>
            <a:r>
              <a:t/>
            </a:r>
            <a:endParaRPr sz="1800">
              <a:solidFill>
                <a:srgbClr val="FFFFFF"/>
              </a:solidFill>
              <a:latin typeface="Arial"/>
              <a:ea typeface="Arial"/>
              <a:cs typeface="Arial"/>
              <a:sym typeface="Arial"/>
            </a:endParaRPr>
          </a:p>
        </p:txBody>
      </p:sp>
      <p:sp>
        <p:nvSpPr>
          <p:cNvPr id="3927" name="Shape 3927"/>
          <p:cNvSpPr txBox="1"/>
          <p:nvPr/>
        </p:nvSpPr>
        <p:spPr>
          <a:xfrm>
            <a:off x="1117599" y="2289702"/>
            <a:ext cx="4724400" cy="3525900"/>
          </a:xfrm>
          <a:prstGeom prst="rect">
            <a:avLst/>
          </a:prstGeom>
          <a:noFill/>
          <a:ln>
            <a:noFill/>
          </a:ln>
        </p:spPr>
        <p:txBody>
          <a:bodyPr anchorCtr="0" anchor="t" bIns="60925" lIns="121875" rIns="121875" tIns="60925">
            <a:noAutofit/>
          </a:bodyPr>
          <a:lstStyle/>
          <a:p>
            <a:pPr indent="0" lvl="0" marL="0" marR="0" rtl="0" algn="l">
              <a:spcBef>
                <a:spcPts val="0"/>
              </a:spcBef>
              <a:spcAft>
                <a:spcPts val="0"/>
              </a:spcAft>
              <a:buClr>
                <a:srgbClr val="00A1E0"/>
              </a:buClr>
              <a:buSzPct val="25000"/>
              <a:buFont typeface="Arial"/>
              <a:buNone/>
            </a:pPr>
            <a:r>
              <a:rPr b="1" lang="en-US" sz="1600">
                <a:solidFill>
                  <a:srgbClr val="00A1E0"/>
                </a:solidFill>
                <a:latin typeface="Arial"/>
                <a:ea typeface="Arial"/>
                <a:cs typeface="Arial"/>
                <a:sym typeface="Arial"/>
              </a:rPr>
              <a:t>What are Drawing Guides?  </a:t>
            </a:r>
          </a:p>
          <a:p>
            <a:pPr indent="0" lvl="0" marL="0" marR="0" rtl="0" algn="l">
              <a:spcBef>
                <a:spcPts val="800"/>
              </a:spcBef>
              <a:spcAft>
                <a:spcPts val="0"/>
              </a:spcAft>
              <a:buClr>
                <a:srgbClr val="7C868D"/>
              </a:buClr>
              <a:buSzPct val="25000"/>
              <a:buFont typeface="Arial"/>
              <a:buNone/>
            </a:pPr>
            <a:r>
              <a:rPr lang="en-US" sz="1200">
                <a:solidFill>
                  <a:srgbClr val="7C868D"/>
                </a:solidFill>
                <a:latin typeface="Arial"/>
                <a:ea typeface="Arial"/>
                <a:cs typeface="Arial"/>
                <a:sym typeface="Arial"/>
              </a:rPr>
              <a:t>This lines that that appear on all pages in the same spot, but don’t show up when you print or view deck in Show mode.  </a:t>
            </a:r>
          </a:p>
          <a:p>
            <a:pPr indent="0" lvl="0" marL="0" marR="0" rtl="0" algn="l">
              <a:spcBef>
                <a:spcPts val="800"/>
              </a:spcBef>
              <a:spcAft>
                <a:spcPts val="0"/>
              </a:spcAft>
              <a:buClr>
                <a:srgbClr val="7C868D"/>
              </a:buClr>
              <a:buSzPct val="25000"/>
              <a:buFont typeface="Arial"/>
              <a:buNone/>
            </a:pPr>
            <a:r>
              <a:rPr lang="en-US" sz="1200">
                <a:solidFill>
                  <a:srgbClr val="7C868D"/>
                </a:solidFill>
                <a:latin typeface="Arial"/>
                <a:ea typeface="Arial"/>
                <a:cs typeface="Arial"/>
                <a:sym typeface="Arial"/>
              </a:rPr>
              <a:t>Think of them as internal margins for the proper alignment and consistent placement of content. Object will snap to them and they are also perfect for cropping an image to. </a:t>
            </a:r>
          </a:p>
          <a:p>
            <a:pPr indent="0" lvl="0" marL="0" marR="0" rtl="0" algn="l">
              <a:spcBef>
                <a:spcPts val="800"/>
              </a:spcBef>
              <a:spcAft>
                <a:spcPts val="0"/>
              </a:spcAft>
              <a:buClr>
                <a:srgbClr val="7C868D"/>
              </a:buClr>
              <a:buSzPct val="25000"/>
              <a:buFont typeface="Arial"/>
              <a:buNone/>
            </a:pPr>
            <a:r>
              <a:rPr lang="en-US" sz="1200">
                <a:solidFill>
                  <a:srgbClr val="7C868D"/>
                </a:solidFill>
                <a:latin typeface="Arial"/>
                <a:ea typeface="Arial"/>
                <a:cs typeface="Arial"/>
                <a:sym typeface="Arial"/>
              </a:rPr>
              <a:t>This template has pre-made guides that delineate where your workspace is.  </a:t>
            </a:r>
            <a:br>
              <a:rPr b="1" lang="en-US" sz="1200">
                <a:solidFill>
                  <a:srgbClr val="7C868D"/>
                </a:solidFill>
                <a:latin typeface="Arial"/>
                <a:ea typeface="Arial"/>
                <a:cs typeface="Arial"/>
                <a:sym typeface="Arial"/>
              </a:rPr>
            </a:br>
            <a:br>
              <a:rPr b="1" lang="en-US" sz="1200">
                <a:solidFill>
                  <a:srgbClr val="00A1E0"/>
                </a:solidFill>
                <a:latin typeface="Arial"/>
                <a:ea typeface="Arial"/>
                <a:cs typeface="Arial"/>
                <a:sym typeface="Arial"/>
              </a:rPr>
            </a:br>
            <a:r>
              <a:rPr b="1" lang="en-US" sz="1600">
                <a:solidFill>
                  <a:srgbClr val="00A1E0"/>
                </a:solidFill>
                <a:latin typeface="Arial"/>
                <a:ea typeface="Arial"/>
                <a:cs typeface="Arial"/>
                <a:sym typeface="Arial"/>
              </a:rPr>
              <a:t>How to Turn Guides On and Off</a:t>
            </a:r>
          </a:p>
          <a:p>
            <a:pPr indent="0" lvl="0" marL="0" marR="0" rtl="0" algn="l">
              <a:spcBef>
                <a:spcPts val="800"/>
              </a:spcBef>
              <a:spcAft>
                <a:spcPts val="0"/>
              </a:spcAft>
              <a:buClr>
                <a:srgbClr val="00B2A9"/>
              </a:buClr>
              <a:buSzPct val="25000"/>
              <a:buFont typeface="Arial"/>
              <a:buNone/>
            </a:pPr>
            <a:r>
              <a:rPr b="1" lang="en-US" sz="1200">
                <a:solidFill>
                  <a:srgbClr val="7C868D"/>
                </a:solidFill>
                <a:latin typeface="Arial"/>
                <a:ea typeface="Arial"/>
                <a:cs typeface="Arial"/>
                <a:sym typeface="Arial"/>
              </a:rPr>
              <a:t>Windows: </a:t>
            </a:r>
            <a:r>
              <a:rPr lang="en-US" sz="1200">
                <a:solidFill>
                  <a:srgbClr val="7C868D"/>
                </a:solidFill>
                <a:latin typeface="Arial"/>
                <a:ea typeface="Arial"/>
                <a:cs typeface="Arial"/>
                <a:sym typeface="Arial"/>
              </a:rPr>
              <a:t>ALT + F9 or Right click in blue area off workspace &gt;Grids and Guides&gt;Display Drawing Guides on Screen</a:t>
            </a:r>
          </a:p>
          <a:p>
            <a:pPr indent="0" lvl="0" marL="0" marR="0" rtl="0" algn="l">
              <a:spcBef>
                <a:spcPts val="800"/>
              </a:spcBef>
              <a:spcAft>
                <a:spcPts val="0"/>
              </a:spcAft>
              <a:buClr>
                <a:srgbClr val="00B2A9"/>
              </a:buClr>
              <a:buSzPct val="25000"/>
              <a:buFont typeface="Arial"/>
              <a:buNone/>
            </a:pPr>
            <a:r>
              <a:rPr b="1" lang="en-US" sz="1200">
                <a:solidFill>
                  <a:srgbClr val="7C868D"/>
                </a:solidFill>
                <a:latin typeface="Arial"/>
                <a:ea typeface="Arial"/>
                <a:cs typeface="Arial"/>
                <a:sym typeface="Arial"/>
              </a:rPr>
              <a:t>Mac 2011: </a:t>
            </a:r>
            <a:r>
              <a:rPr lang="en-US" sz="1200">
                <a:solidFill>
                  <a:srgbClr val="7C868D"/>
                </a:solidFill>
                <a:latin typeface="Arial"/>
                <a:ea typeface="Arial"/>
                <a:cs typeface="Arial"/>
                <a:sym typeface="Arial"/>
              </a:rPr>
              <a:t>Control + Option + Command + G or </a:t>
            </a:r>
            <a:br>
              <a:rPr lang="en-US" sz="1200">
                <a:solidFill>
                  <a:srgbClr val="7C868D"/>
                </a:solidFill>
                <a:latin typeface="Arial"/>
                <a:ea typeface="Arial"/>
                <a:cs typeface="Arial"/>
                <a:sym typeface="Arial"/>
              </a:rPr>
            </a:br>
            <a:r>
              <a:rPr lang="en-US" sz="1200">
                <a:solidFill>
                  <a:srgbClr val="7C868D"/>
                </a:solidFill>
                <a:latin typeface="Arial"/>
                <a:ea typeface="Arial"/>
                <a:cs typeface="Arial"/>
                <a:sym typeface="Arial"/>
              </a:rPr>
              <a:t>View&gt;Guides&gt;Static Guides</a:t>
            </a:r>
          </a:p>
          <a:p>
            <a:pPr indent="0" lvl="0" marL="0" marR="0" rtl="0" algn="l">
              <a:spcBef>
                <a:spcPts val="800"/>
              </a:spcBef>
              <a:buClr>
                <a:srgbClr val="00B2A9"/>
              </a:buClr>
              <a:buSzPct val="25000"/>
              <a:buFont typeface="Arial"/>
              <a:buNone/>
            </a:pPr>
            <a:r>
              <a:rPr b="1" lang="en-US" sz="1200">
                <a:solidFill>
                  <a:srgbClr val="7C868D"/>
                </a:solidFill>
                <a:latin typeface="Arial"/>
                <a:ea typeface="Arial"/>
                <a:cs typeface="Arial"/>
                <a:sym typeface="Arial"/>
              </a:rPr>
              <a:t>MAC 2008:   </a:t>
            </a:r>
            <a:r>
              <a:rPr lang="en-US" sz="1200">
                <a:solidFill>
                  <a:srgbClr val="7C868D"/>
                </a:solidFill>
                <a:latin typeface="Arial"/>
                <a:ea typeface="Arial"/>
                <a:cs typeface="Arial"/>
                <a:sym typeface="Arial"/>
              </a:rPr>
              <a:t>Command + G or View&gt;Guides&gt;Static Guides</a:t>
            </a:r>
          </a:p>
        </p:txBody>
      </p:sp>
      <p:sp>
        <p:nvSpPr>
          <p:cNvPr id="3928" name="Shape 3928"/>
          <p:cNvSpPr txBox="1"/>
          <p:nvPr/>
        </p:nvSpPr>
        <p:spPr>
          <a:xfrm>
            <a:off x="7497764" y="1776413"/>
            <a:ext cx="3659100" cy="4620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r>
              <a:rPr lang="en-US" sz="1200">
                <a:solidFill>
                  <a:srgbClr val="19325C"/>
                </a:solidFill>
                <a:latin typeface="Arial"/>
                <a:ea typeface="Arial"/>
                <a:cs typeface="Arial"/>
                <a:sym typeface="Arial"/>
              </a:rPr>
              <a:t>The left and right top and bottom corners only area you should work within on your slides.</a:t>
            </a:r>
          </a:p>
        </p:txBody>
      </p:sp>
      <p:cxnSp>
        <p:nvCxnSpPr>
          <p:cNvPr id="3929" name="Shape 3929"/>
          <p:cNvCxnSpPr/>
          <p:nvPr/>
        </p:nvCxnSpPr>
        <p:spPr>
          <a:xfrm rot="10800000">
            <a:off x="6094351" y="-5414900"/>
            <a:ext cx="0" cy="12188700"/>
          </a:xfrm>
          <a:prstGeom prst="straightConnector1">
            <a:avLst/>
          </a:prstGeom>
          <a:noFill/>
          <a:ln cap="flat" cmpd="sng" w="19050">
            <a:solidFill>
              <a:schemeClr val="accent5"/>
            </a:solidFill>
            <a:prstDash val="solid"/>
            <a:round/>
            <a:headEnd len="med" w="med" type="none"/>
            <a:tailEnd len="med" w="med" type="none"/>
          </a:ln>
        </p:spPr>
      </p:cxnSp>
      <p:cxnSp>
        <p:nvCxnSpPr>
          <p:cNvPr id="3930" name="Shape 3930"/>
          <p:cNvCxnSpPr/>
          <p:nvPr/>
        </p:nvCxnSpPr>
        <p:spPr>
          <a:xfrm rot="10800000">
            <a:off x="6094351" y="-4626444"/>
            <a:ext cx="0" cy="12188700"/>
          </a:xfrm>
          <a:prstGeom prst="straightConnector1">
            <a:avLst/>
          </a:prstGeom>
          <a:noFill/>
          <a:ln cap="flat" cmpd="sng" w="19050">
            <a:solidFill>
              <a:schemeClr val="accent5"/>
            </a:solidFill>
            <a:prstDash val="solid"/>
            <a:round/>
            <a:headEnd len="med" w="med" type="none"/>
            <a:tailEnd len="med" w="med" type="none"/>
          </a:ln>
        </p:spPr>
      </p:cxnSp>
      <p:cxnSp>
        <p:nvCxnSpPr>
          <p:cNvPr id="3931" name="Shape 3931"/>
          <p:cNvCxnSpPr/>
          <p:nvPr/>
        </p:nvCxnSpPr>
        <p:spPr>
          <a:xfrm rot="10800000">
            <a:off x="6094351" y="427100"/>
            <a:ext cx="0" cy="12188700"/>
          </a:xfrm>
          <a:prstGeom prst="straightConnector1">
            <a:avLst/>
          </a:prstGeom>
          <a:noFill/>
          <a:ln cap="flat" cmpd="sng" w="9525">
            <a:solidFill>
              <a:schemeClr val="accent5"/>
            </a:solidFill>
            <a:prstDash val="solid"/>
            <a:round/>
            <a:headEnd len="med" w="med" type="none"/>
            <a:tailEnd len="med" w="med" type="none"/>
          </a:ln>
        </p:spPr>
      </p:cxnSp>
      <p:sp>
        <p:nvSpPr>
          <p:cNvPr id="3932" name="Shape 3932"/>
          <p:cNvSpPr/>
          <p:nvPr/>
        </p:nvSpPr>
        <p:spPr>
          <a:xfrm>
            <a:off x="7122510" y="5632798"/>
            <a:ext cx="3981000" cy="841200"/>
          </a:xfrm>
          <a:prstGeom prst="rect">
            <a:avLst/>
          </a:prstGeom>
          <a:noFill/>
          <a:ln>
            <a:noFill/>
          </a:ln>
        </p:spPr>
        <p:txBody>
          <a:bodyPr anchorCtr="0" anchor="t" bIns="60925" lIns="121875" rIns="121875" tIns="60925">
            <a:noAutofit/>
          </a:bodyPr>
          <a:lstStyle/>
          <a:p>
            <a:pPr indent="0" lvl="0" marL="0" marR="0" rtl="0" algn="l">
              <a:spcBef>
                <a:spcPts val="0"/>
              </a:spcBef>
              <a:spcAft>
                <a:spcPts val="0"/>
              </a:spcAft>
              <a:buClr>
                <a:srgbClr val="00A1E0"/>
              </a:buClr>
              <a:buSzPct val="25000"/>
              <a:buFont typeface="Arial"/>
              <a:buNone/>
            </a:pPr>
            <a:r>
              <a:rPr b="1" lang="en-US" sz="1600">
                <a:solidFill>
                  <a:srgbClr val="00A1E0"/>
                </a:solidFill>
                <a:latin typeface="Arial"/>
                <a:ea typeface="Arial"/>
                <a:cs typeface="Arial"/>
                <a:sym typeface="Arial"/>
              </a:rPr>
              <a:t>How to Create a New Guide Line</a:t>
            </a:r>
          </a:p>
          <a:p>
            <a:pPr indent="0" lvl="0" marL="0" marR="0" rtl="0" algn="l">
              <a:spcBef>
                <a:spcPts val="800"/>
              </a:spcBef>
              <a:buClr>
                <a:srgbClr val="7C868D"/>
              </a:buClr>
              <a:buSzPct val="25000"/>
              <a:buFont typeface="Arial"/>
              <a:buNone/>
            </a:pPr>
            <a:r>
              <a:rPr lang="en-US" sz="1200">
                <a:solidFill>
                  <a:srgbClr val="7C868D"/>
                </a:solidFill>
                <a:latin typeface="Arial"/>
                <a:ea typeface="Arial"/>
                <a:cs typeface="Arial"/>
                <a:sym typeface="Arial"/>
              </a:rPr>
              <a:t>Select a guide, hold down the Option key and drag.  This will duplicate the line</a:t>
            </a:r>
          </a:p>
        </p:txBody>
      </p:sp>
      <p:sp>
        <p:nvSpPr>
          <p:cNvPr id="3933" name="Shape 3933"/>
          <p:cNvSpPr txBox="1"/>
          <p:nvPr>
            <p:ph type="title"/>
          </p:nvPr>
        </p:nvSpPr>
        <p:spPr>
          <a:xfrm>
            <a:off x="571500" y="63501"/>
            <a:ext cx="116175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934" name="Shape 3934"/>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_E">
    <p:bg>
      <p:bgPr>
        <a:solidFill>
          <a:schemeClr val="lt1"/>
        </a:solidFill>
      </p:bgPr>
    </p:bg>
    <p:spTree>
      <p:nvGrpSpPr>
        <p:cNvPr id="469" name="Shape 469"/>
        <p:cNvGrpSpPr/>
        <p:nvPr/>
      </p:nvGrpSpPr>
      <p:grpSpPr>
        <a:xfrm>
          <a:off x="0" y="0"/>
          <a:ext cx="0" cy="0"/>
          <a:chOff x="0" y="0"/>
          <a:chExt cx="0" cy="0"/>
        </a:xfrm>
      </p:grpSpPr>
      <p:sp>
        <p:nvSpPr>
          <p:cNvPr id="470" name="Shape 470"/>
          <p:cNvSpPr/>
          <p:nvPr/>
        </p:nvSpPr>
        <p:spPr>
          <a:xfrm>
            <a:off x="457135" y="457200"/>
            <a:ext cx="11274551" cy="5943599"/>
          </a:xfrm>
          <a:prstGeom prst="rect">
            <a:avLst/>
          </a:prstGeom>
          <a:solidFill>
            <a:schemeClr val="lt2">
              <a:alpha val="54901"/>
            </a:schemeClr>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471" name="Shape 471"/>
          <p:cNvPicPr preferRelativeResize="0"/>
          <p:nvPr/>
        </p:nvPicPr>
        <p:blipFill rotWithShape="1">
          <a:blip r:embed="rId2">
            <a:alphaModFix amt="60000"/>
          </a:blip>
          <a:srcRect b="0" l="0" r="0" t="0"/>
          <a:stretch/>
        </p:blipFill>
        <p:spPr>
          <a:xfrm>
            <a:off x="0" y="0"/>
            <a:ext cx="12188824" cy="6856214"/>
          </a:xfrm>
          <a:prstGeom prst="rect">
            <a:avLst/>
          </a:prstGeom>
          <a:noFill/>
          <a:ln>
            <a:noFill/>
          </a:ln>
        </p:spPr>
      </p:pic>
      <p:sp>
        <p:nvSpPr>
          <p:cNvPr id="472" name="Shape 472"/>
          <p:cNvSpPr/>
          <p:nvPr/>
        </p:nvSpPr>
        <p:spPr>
          <a:xfrm>
            <a:off x="457135" y="2648339"/>
            <a:ext cx="11274551" cy="3752460"/>
          </a:xfrm>
          <a:prstGeom prst="rect">
            <a:avLst/>
          </a:prstGeom>
          <a:solidFill>
            <a:srgbClr val="118ED9"/>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73" name="Shape 473"/>
          <p:cNvSpPr txBox="1"/>
          <p:nvPr>
            <p:ph type="ctrTitle"/>
          </p:nvPr>
        </p:nvSpPr>
        <p:spPr>
          <a:xfrm>
            <a:off x="896112" y="535616"/>
            <a:ext cx="8183720" cy="202659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None/>
              <a:defRPr b="0" i="0" sz="4800" u="none" cap="none" strike="noStrike">
                <a:solidFill>
                  <a:srgbClr val="0A3B6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474" name="Shape 474"/>
          <p:cNvSpPr txBox="1"/>
          <p:nvPr>
            <p:ph idx="1" type="subTitle"/>
          </p:nvPr>
        </p:nvSpPr>
        <p:spPr>
          <a:xfrm>
            <a:off x="914400" y="2696772"/>
            <a:ext cx="7464056" cy="431438"/>
          </a:xfrm>
          <a:prstGeom prst="rect">
            <a:avLst/>
          </a:prstGeom>
          <a:noFill/>
          <a:ln>
            <a:noFill/>
          </a:ln>
        </p:spPr>
        <p:txBody>
          <a:bodyPr anchorCtr="0" anchor="b" bIns="91425" lIns="91425" rIns="91425" tIns="91425"/>
          <a:lstStyle>
            <a:lvl1pPr indent="-342900" lvl="0" marL="342900" marR="0" rtl="0" algn="l">
              <a:spcBef>
                <a:spcPts val="0"/>
              </a:spcBef>
              <a:spcAft>
                <a:spcPts val="0"/>
              </a:spcAft>
              <a:buClr>
                <a:srgbClr val="7F7F7F"/>
              </a:buClr>
              <a:buFont typeface="Arial"/>
              <a:buNone/>
              <a:defRPr b="0" i="0" sz="2400" u="none" cap="none" strike="noStrike">
                <a:solidFill>
                  <a:schemeClr val="lt1"/>
                </a:solidFill>
                <a:latin typeface="Arial"/>
                <a:ea typeface="Arial"/>
                <a:cs typeface="Arial"/>
                <a:sym typeface="Arial"/>
              </a:defRPr>
            </a:lvl1pPr>
            <a:lvl2pPr indent="0" lvl="1" marL="457200" marR="0" rtl="0" algn="ctr">
              <a:spcBef>
                <a:spcPts val="200"/>
              </a:spcBef>
              <a:spcAft>
                <a:spcPts val="600"/>
              </a:spcAft>
              <a:buClr>
                <a:schemeClr val="accent2"/>
              </a:buClr>
              <a:buFont typeface="Arial"/>
              <a:buNone/>
              <a:defRPr b="0" i="0" sz="1600" u="none" cap="none" strike="noStrike">
                <a:solidFill>
                  <a:srgbClr val="898989"/>
                </a:solidFill>
                <a:latin typeface="Arial"/>
                <a:ea typeface="Arial"/>
                <a:cs typeface="Arial"/>
                <a:sym typeface="Arial"/>
              </a:defRPr>
            </a:lvl2pPr>
            <a:lvl3pPr indent="0" lvl="2" marL="914400" marR="0" rtl="0" algn="ctr">
              <a:spcBef>
                <a:spcPts val="0"/>
              </a:spcBef>
              <a:spcAft>
                <a:spcPts val="600"/>
              </a:spcAft>
              <a:buClr>
                <a:schemeClr val="accent2"/>
              </a:buClr>
              <a:buFont typeface="Arial"/>
              <a:buNone/>
              <a:defRPr b="0" i="0" sz="1400" u="none" cap="none" strike="noStrike">
                <a:solidFill>
                  <a:srgbClr val="898989"/>
                </a:solidFill>
                <a:latin typeface="Arial"/>
                <a:ea typeface="Arial"/>
                <a:cs typeface="Arial"/>
                <a:sym typeface="Arial"/>
              </a:defRPr>
            </a:lvl3pPr>
            <a:lvl4pPr indent="0" lvl="3" marL="1371600" marR="0" rtl="0" algn="ctr">
              <a:spcBef>
                <a:spcPts val="0"/>
              </a:spcBef>
              <a:spcAft>
                <a:spcPts val="600"/>
              </a:spcAft>
              <a:buClr>
                <a:schemeClr val="accent2"/>
              </a:buClr>
              <a:buFont typeface="Arial"/>
              <a:buNone/>
              <a:defRPr b="1" i="0" sz="1200" u="none" cap="none" strike="noStrike">
                <a:solidFill>
                  <a:srgbClr val="898989"/>
                </a:solidFill>
                <a:latin typeface="Arial"/>
                <a:ea typeface="Arial"/>
                <a:cs typeface="Arial"/>
                <a:sym typeface="Arial"/>
              </a:defRPr>
            </a:lvl4pPr>
            <a:lvl5pPr indent="0" lvl="4" marL="1828800" marR="0" rtl="0" algn="ctr">
              <a:spcBef>
                <a:spcPts val="200"/>
              </a:spcBef>
              <a:spcAft>
                <a:spcPts val="600"/>
              </a:spcAft>
              <a:buClr>
                <a:srgbClr val="7F7F7F"/>
              </a:buClr>
              <a:buFont typeface="Arial"/>
              <a:buNone/>
              <a:defRPr b="0" i="0" sz="1800" u="none" cap="none" strike="noStrike">
                <a:solidFill>
                  <a:srgbClr val="898989"/>
                </a:solidFill>
                <a:latin typeface="Arial"/>
                <a:ea typeface="Arial"/>
                <a:cs typeface="Arial"/>
                <a:sym typeface="Arial"/>
              </a:defRPr>
            </a:lvl5pPr>
            <a:lvl6pPr indent="0" lvl="5" marL="22860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6pPr>
            <a:lvl7pPr indent="0" lvl="6" marL="27432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7pPr>
            <a:lvl8pPr indent="0" lvl="7" marL="32004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8pPr>
            <a:lvl9pPr indent="0" lvl="8" marL="36576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9pPr>
          </a:lstStyle>
          <a:p/>
        </p:txBody>
      </p:sp>
      <p:sp>
        <p:nvSpPr>
          <p:cNvPr id="475" name="Shape 475"/>
          <p:cNvSpPr txBox="1"/>
          <p:nvPr>
            <p:ph idx="2" type="body"/>
          </p:nvPr>
        </p:nvSpPr>
        <p:spPr>
          <a:xfrm>
            <a:off x="914400" y="5032698"/>
            <a:ext cx="7464056" cy="607851"/>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1800" u="none" cap="none" strike="noStrike">
                <a:solidFill>
                  <a:schemeClr val="lt1"/>
                </a:solidFill>
                <a:latin typeface="Arial"/>
                <a:ea typeface="Arial"/>
                <a:cs typeface="Arial"/>
                <a:sym typeface="Arial"/>
              </a:defRPr>
            </a:lvl1pPr>
            <a:lvl2pPr indent="0" lvl="1" marL="0" marR="0" rtl="0" algn="l">
              <a:spcBef>
                <a:spcPts val="0"/>
              </a:spcBef>
              <a:spcAft>
                <a:spcPts val="0"/>
              </a:spcAft>
              <a:buClr>
                <a:schemeClr val="accent2"/>
              </a:buClr>
              <a:buFont typeface="Arial"/>
              <a:buNone/>
              <a:defRPr b="0" i="0" sz="1800" u="none" cap="none" strike="noStrike">
                <a:solidFill>
                  <a:schemeClr val="lt1"/>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476" name="Shape 476"/>
          <p:cNvSpPr txBox="1"/>
          <p:nvPr>
            <p:ph idx="3" type="body"/>
          </p:nvPr>
        </p:nvSpPr>
        <p:spPr>
          <a:xfrm>
            <a:off x="914400" y="5645855"/>
            <a:ext cx="7464056" cy="610200"/>
          </a:xfrm>
          <a:prstGeom prst="rect">
            <a:avLst/>
          </a:prstGeom>
          <a:noFill/>
          <a:ln>
            <a:noFill/>
          </a:ln>
        </p:spPr>
        <p:txBody>
          <a:bodyPr anchorCtr="0" anchor="t" bIns="91425" lIns="91425" rIns="91425" tIns="91425"/>
          <a:lstStyle>
            <a:lvl1pPr indent="0" lvl="0" marL="0" marR="0" rtl="0" algn="l">
              <a:spcBef>
                <a:spcPts val="0"/>
              </a:spcBef>
              <a:spcAft>
                <a:spcPts val="0"/>
              </a:spcAft>
              <a:buClr>
                <a:srgbClr val="7F7F7F"/>
              </a:buClr>
              <a:buFont typeface="Arial"/>
              <a:buNone/>
              <a:defRPr b="0" i="0" sz="1600" u="none" cap="none" strike="noStrike">
                <a:solidFill>
                  <a:schemeClr val="lt1"/>
                </a:solidFill>
                <a:latin typeface="Arial"/>
                <a:ea typeface="Arial"/>
                <a:cs typeface="Arial"/>
                <a:sym typeface="Arial"/>
              </a:defRPr>
            </a:lvl1pPr>
            <a:lvl2pPr indent="0" lvl="1" marL="0" marR="0" rtl="0" algn="l">
              <a:spcBef>
                <a:spcPts val="300"/>
              </a:spcBef>
              <a:spcAft>
                <a:spcPts val="0"/>
              </a:spcAft>
              <a:buClr>
                <a:schemeClr val="accent2"/>
              </a:buClr>
              <a:buFont typeface="Arial"/>
              <a:buNone/>
              <a:defRPr b="0" i="0" sz="1400" u="none" cap="none" strike="noStrike">
                <a:solidFill>
                  <a:schemeClr val="lt2"/>
                </a:solidFill>
                <a:latin typeface="Arial"/>
                <a:ea typeface="Arial"/>
                <a:cs typeface="Arial"/>
                <a:sym typeface="Arial"/>
              </a:defRPr>
            </a:lvl2pPr>
            <a:lvl3pPr indent="0" lvl="2" marL="0" marR="0" rtl="0" algn="l">
              <a:lnSpc>
                <a:spcPct val="95000"/>
              </a:lnSpc>
              <a:spcBef>
                <a:spcPts val="300"/>
              </a:spcBef>
              <a:spcAft>
                <a:spcPts val="0"/>
              </a:spcAft>
              <a:buClr>
                <a:srgbClr val="BFBFBF"/>
              </a:buClr>
              <a:buFont typeface="Arial"/>
              <a:buNone/>
              <a:defRPr b="0" i="0" sz="1400" u="none" cap="none" strike="noStrike">
                <a:solidFill>
                  <a:schemeClr val="lt2"/>
                </a:solidFill>
                <a:latin typeface="Arial"/>
                <a:ea typeface="Arial"/>
                <a:cs typeface="Arial"/>
                <a:sym typeface="Arial"/>
              </a:defRPr>
            </a:lvl3pPr>
            <a:lvl4pPr indent="54610" lvl="3" marL="91440" marR="0" rtl="0" algn="l">
              <a:spcBef>
                <a:spcPts val="0"/>
              </a:spcBef>
              <a:spcAft>
                <a:spcPts val="100"/>
              </a:spcAft>
              <a:buClr>
                <a:schemeClr val="accent2"/>
              </a:buClr>
              <a:buSzPct val="100000"/>
              <a:buFont typeface="Arial"/>
              <a:buChar char="•"/>
              <a:defRPr b="1" i="0" sz="900" u="none" cap="none" strike="noStrike">
                <a:solidFill>
                  <a:schemeClr val="lt1"/>
                </a:solidFill>
                <a:latin typeface="Arial"/>
                <a:ea typeface="Arial"/>
                <a:cs typeface="Arial"/>
                <a:sym typeface="Arial"/>
              </a:defRPr>
            </a:lvl4pPr>
            <a:lvl5pPr indent="-2539" lvl="4" marL="91440" marR="0" rtl="0" algn="l">
              <a:spcBef>
                <a:spcPts val="200"/>
              </a:spcBef>
              <a:spcAft>
                <a:spcPts val="100"/>
              </a:spcAft>
              <a:buNone/>
              <a:defRPr b="0" i="0" sz="9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pic>
        <p:nvPicPr>
          <p:cNvPr id="477" name="Shape 477"/>
          <p:cNvPicPr preferRelativeResize="0"/>
          <p:nvPr/>
        </p:nvPicPr>
        <p:blipFill rotWithShape="1">
          <a:blip r:embed="rId3">
            <a:alphaModFix/>
          </a:blip>
          <a:srcRect b="0" l="0" r="0" t="0"/>
          <a:stretch/>
        </p:blipFill>
        <p:spPr>
          <a:xfrm>
            <a:off x="8421285" y="1639752"/>
            <a:ext cx="2688019" cy="2926199"/>
          </a:xfrm>
          <a:prstGeom prst="rect">
            <a:avLst/>
          </a:prstGeom>
          <a:noFill/>
          <a:ln>
            <a:noFill/>
          </a:ln>
        </p:spPr>
      </p:pic>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Stage_Content_Planes - Low">
    <p:spTree>
      <p:nvGrpSpPr>
        <p:cNvPr id="3935" name="Shape 3935"/>
        <p:cNvGrpSpPr/>
        <p:nvPr/>
      </p:nvGrpSpPr>
      <p:grpSpPr>
        <a:xfrm>
          <a:off x="0" y="0"/>
          <a:ext cx="0" cy="0"/>
          <a:chOff x="0" y="0"/>
          <a:chExt cx="0" cy="0"/>
        </a:xfrm>
      </p:grpSpPr>
      <p:pic>
        <p:nvPicPr>
          <p:cNvPr id="3936" name="Shape 3936"/>
          <p:cNvPicPr preferRelativeResize="0"/>
          <p:nvPr/>
        </p:nvPicPr>
        <p:blipFill rotWithShape="1">
          <a:blip r:embed="rId2">
            <a:alphaModFix/>
          </a:blip>
          <a:srcRect b="0" l="1144" r="8037" t="0"/>
          <a:stretch/>
        </p:blipFill>
        <p:spPr>
          <a:xfrm>
            <a:off x="0" y="3429000"/>
            <a:ext cx="12189600" cy="3646200"/>
          </a:xfrm>
          <a:prstGeom prst="rect">
            <a:avLst/>
          </a:prstGeom>
          <a:noFill/>
          <a:ln>
            <a:noFill/>
          </a:ln>
        </p:spPr>
      </p:pic>
      <p:grpSp>
        <p:nvGrpSpPr>
          <p:cNvPr id="3937" name="Shape 3937"/>
          <p:cNvGrpSpPr/>
          <p:nvPr/>
        </p:nvGrpSpPr>
        <p:grpSpPr>
          <a:xfrm>
            <a:off x="-8233" y="4613630"/>
            <a:ext cx="12202113" cy="2244412"/>
            <a:chOff x="-8234" y="4613630"/>
            <a:chExt cx="12202113" cy="2244412"/>
          </a:xfrm>
        </p:grpSpPr>
        <p:grpSp>
          <p:nvGrpSpPr>
            <p:cNvPr id="3938" name="Shape 3938"/>
            <p:cNvGrpSpPr/>
            <p:nvPr/>
          </p:nvGrpSpPr>
          <p:grpSpPr>
            <a:xfrm>
              <a:off x="-7379" y="4613630"/>
              <a:ext cx="12201259" cy="1564266"/>
              <a:chOff x="18821" y="0"/>
              <a:chExt cx="24407400" cy="3128533"/>
            </a:xfrm>
          </p:grpSpPr>
          <p:sp>
            <p:nvSpPr>
              <p:cNvPr id="3939" name="Shape 3939"/>
              <p:cNvSpPr/>
              <p:nvPr/>
            </p:nvSpPr>
            <p:spPr>
              <a:xfrm>
                <a:off x="3475517" y="1038758"/>
                <a:ext cx="375000" cy="35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940" name="Shape 3940"/>
              <p:cNvSpPr/>
              <p:nvPr/>
            </p:nvSpPr>
            <p:spPr>
              <a:xfrm>
                <a:off x="4476219" y="1030004"/>
                <a:ext cx="370200" cy="354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941" name="Shape 3941"/>
              <p:cNvSpPr/>
              <p:nvPr/>
            </p:nvSpPr>
            <p:spPr>
              <a:xfrm>
                <a:off x="1690092" y="1082886"/>
                <a:ext cx="286200" cy="320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942" name="Shape 3942"/>
              <p:cNvSpPr/>
              <p:nvPr/>
            </p:nvSpPr>
            <p:spPr>
              <a:xfrm>
                <a:off x="22799448" y="1144874"/>
                <a:ext cx="370200" cy="426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943" name="Shape 3943"/>
              <p:cNvSpPr/>
              <p:nvPr/>
            </p:nvSpPr>
            <p:spPr>
              <a:xfrm>
                <a:off x="21642514" y="1196423"/>
                <a:ext cx="345900" cy="5193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944" name="Shape 3944"/>
              <p:cNvSpPr/>
              <p:nvPr/>
            </p:nvSpPr>
            <p:spPr>
              <a:xfrm>
                <a:off x="6898839" y="370711"/>
                <a:ext cx="532500" cy="72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945" name="Shape 3945"/>
              <p:cNvSpPr/>
              <p:nvPr/>
            </p:nvSpPr>
            <p:spPr>
              <a:xfrm>
                <a:off x="20853145" y="1023466"/>
                <a:ext cx="532500" cy="72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946" name="Shape 3946"/>
              <p:cNvSpPr/>
              <p:nvPr/>
            </p:nvSpPr>
            <p:spPr>
              <a:xfrm>
                <a:off x="18821" y="766633"/>
                <a:ext cx="24407400" cy="2361900"/>
              </a:xfrm>
              <a:custGeom>
                <a:pathLst>
                  <a:path extrusionOk="0" h="120000" w="120000">
                    <a:moveTo>
                      <a:pt x="46205" y="239"/>
                    </a:moveTo>
                    <a:cubicBezTo>
                      <a:pt x="59122" y="-3352"/>
                      <a:pt x="72105" y="33836"/>
                      <a:pt x="85205" y="46742"/>
                    </a:cubicBezTo>
                    <a:cubicBezTo>
                      <a:pt x="95266" y="56650"/>
                      <a:pt x="105600" y="51699"/>
                      <a:pt x="115544" y="32231"/>
                    </a:cubicBezTo>
                    <a:lnTo>
                      <a:pt x="120000" y="31243"/>
                    </a:lnTo>
                    <a:lnTo>
                      <a:pt x="120000" y="119931"/>
                    </a:lnTo>
                    <a:lnTo>
                      <a:pt x="0" y="120000"/>
                    </a:lnTo>
                    <a:lnTo>
                      <a:pt x="0" y="17868"/>
                    </a:lnTo>
                    <a:lnTo>
                      <a:pt x="10911" y="29633"/>
                    </a:lnTo>
                    <a:cubicBezTo>
                      <a:pt x="13838" y="30558"/>
                      <a:pt x="16922" y="30055"/>
                      <a:pt x="19922" y="28245"/>
                    </a:cubicBezTo>
                    <a:cubicBezTo>
                      <a:pt x="24761" y="25338"/>
                      <a:pt x="28977" y="18885"/>
                      <a:pt x="33561" y="12649"/>
                    </a:cubicBezTo>
                    <a:cubicBezTo>
                      <a:pt x="37733" y="6972"/>
                      <a:pt x="41938" y="1427"/>
                      <a:pt x="46205" y="239"/>
                    </a:cubicBez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947" name="Shape 3947"/>
              <p:cNvSpPr/>
              <p:nvPr/>
            </p:nvSpPr>
            <p:spPr>
              <a:xfrm>
                <a:off x="21946990" y="1019524"/>
                <a:ext cx="532500" cy="704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948" name="Shape 3948"/>
              <p:cNvSpPr/>
              <p:nvPr/>
            </p:nvSpPr>
            <p:spPr>
              <a:xfrm>
                <a:off x="23551039" y="784802"/>
                <a:ext cx="516900" cy="718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949" name="Shape 3949"/>
              <p:cNvSpPr/>
              <p:nvPr/>
            </p:nvSpPr>
            <p:spPr>
              <a:xfrm>
                <a:off x="13374968" y="785508"/>
                <a:ext cx="416100" cy="426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950" name="Shape 3950"/>
              <p:cNvSpPr/>
              <p:nvPr/>
            </p:nvSpPr>
            <p:spPr>
              <a:xfrm>
                <a:off x="10400627" y="311993"/>
                <a:ext cx="416100" cy="5193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951" name="Shape 3951"/>
              <p:cNvSpPr/>
              <p:nvPr/>
            </p:nvSpPr>
            <p:spPr>
              <a:xfrm>
                <a:off x="11817467" y="430979"/>
                <a:ext cx="545400" cy="522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952" name="Shape 3952"/>
              <p:cNvSpPr/>
              <p:nvPr/>
            </p:nvSpPr>
            <p:spPr>
              <a:xfrm>
                <a:off x="12679121" y="379296"/>
                <a:ext cx="545400" cy="7473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953" name="Shape 3953"/>
              <p:cNvSpPr/>
              <p:nvPr/>
            </p:nvSpPr>
            <p:spPr>
              <a:xfrm>
                <a:off x="10787770" y="483916"/>
                <a:ext cx="416100" cy="399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954" name="Shape 3954"/>
              <p:cNvSpPr/>
              <p:nvPr/>
            </p:nvSpPr>
            <p:spPr>
              <a:xfrm>
                <a:off x="12278178" y="631958"/>
                <a:ext cx="375000" cy="35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955" name="Shape 3955"/>
              <p:cNvSpPr/>
              <p:nvPr/>
            </p:nvSpPr>
            <p:spPr>
              <a:xfrm>
                <a:off x="4884642" y="848033"/>
                <a:ext cx="425400" cy="463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956" name="Shape 3956"/>
              <p:cNvSpPr/>
              <p:nvPr/>
            </p:nvSpPr>
            <p:spPr>
              <a:xfrm>
                <a:off x="5245805" y="535600"/>
                <a:ext cx="483000" cy="674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957" name="Shape 3957"/>
              <p:cNvSpPr/>
              <p:nvPr/>
            </p:nvSpPr>
            <p:spPr>
              <a:xfrm>
                <a:off x="5872058" y="591410"/>
                <a:ext cx="483000" cy="5598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958" name="Shape 3958"/>
              <p:cNvSpPr/>
              <p:nvPr/>
            </p:nvSpPr>
            <p:spPr>
              <a:xfrm>
                <a:off x="3022033" y="977920"/>
                <a:ext cx="483000" cy="463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959" name="Shape 3959"/>
              <p:cNvSpPr/>
              <p:nvPr/>
            </p:nvSpPr>
            <p:spPr>
              <a:xfrm>
                <a:off x="1916790" y="657293"/>
                <a:ext cx="630000" cy="72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960" name="Shape 3960"/>
              <p:cNvSpPr/>
              <p:nvPr/>
            </p:nvSpPr>
            <p:spPr>
              <a:xfrm>
                <a:off x="795856" y="851304"/>
                <a:ext cx="510600" cy="48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961" name="Shape 3961"/>
              <p:cNvSpPr/>
              <p:nvPr/>
            </p:nvSpPr>
            <p:spPr>
              <a:xfrm>
                <a:off x="186887" y="289450"/>
                <a:ext cx="775800" cy="9708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962" name="Shape 3962"/>
              <p:cNvSpPr/>
              <p:nvPr/>
            </p:nvSpPr>
            <p:spPr>
              <a:xfrm>
                <a:off x="8013468" y="468675"/>
                <a:ext cx="381000" cy="409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963" name="Shape 3963"/>
              <p:cNvSpPr/>
              <p:nvPr/>
            </p:nvSpPr>
            <p:spPr>
              <a:xfrm>
                <a:off x="9274654" y="0"/>
                <a:ext cx="636000" cy="8415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964" name="Shape 3964"/>
              <p:cNvSpPr/>
              <p:nvPr/>
            </p:nvSpPr>
            <p:spPr>
              <a:xfrm>
                <a:off x="8968102" y="450864"/>
                <a:ext cx="381000" cy="35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965" name="Shape 3965"/>
              <p:cNvSpPr/>
              <p:nvPr/>
            </p:nvSpPr>
            <p:spPr>
              <a:xfrm>
                <a:off x="11581272" y="639518"/>
                <a:ext cx="287100" cy="2751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3966" name="Shape 3966"/>
              <p:cNvSpPr/>
              <p:nvPr/>
            </p:nvSpPr>
            <p:spPr>
              <a:xfrm>
                <a:off x="7357438" y="576547"/>
                <a:ext cx="309000" cy="409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grpSp>
        <p:sp>
          <p:nvSpPr>
            <p:cNvPr id="3967" name="Shape 3967"/>
            <p:cNvSpPr/>
            <p:nvPr/>
          </p:nvSpPr>
          <p:spPr>
            <a:xfrm>
              <a:off x="10946699" y="5407889"/>
              <a:ext cx="249900" cy="342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3968" name="Shape 3968"/>
            <p:cNvSpPr/>
            <p:nvPr/>
          </p:nvSpPr>
          <p:spPr>
            <a:xfrm>
              <a:off x="11452939" y="5374819"/>
              <a:ext cx="359100" cy="492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3969" name="Shape 3969"/>
            <p:cNvSpPr/>
            <p:nvPr/>
          </p:nvSpPr>
          <p:spPr>
            <a:xfrm>
              <a:off x="666760" y="5691776"/>
              <a:ext cx="161100" cy="2355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3970" name="Shape 3970"/>
            <p:cNvSpPr/>
            <p:nvPr/>
          </p:nvSpPr>
          <p:spPr>
            <a:xfrm>
              <a:off x="141673" y="5204810"/>
              <a:ext cx="354300" cy="443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3971" name="Shape 3971"/>
            <p:cNvSpPr/>
            <p:nvPr/>
          </p:nvSpPr>
          <p:spPr>
            <a:xfrm>
              <a:off x="454704" y="5377762"/>
              <a:ext cx="249900" cy="23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3972" name="Shape 3972"/>
            <p:cNvSpPr/>
            <p:nvPr/>
          </p:nvSpPr>
          <p:spPr>
            <a:xfrm>
              <a:off x="1013879" y="5386917"/>
              <a:ext cx="185700" cy="177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3973" name="Shape 3973"/>
            <p:cNvSpPr/>
            <p:nvPr/>
          </p:nvSpPr>
          <p:spPr>
            <a:xfrm>
              <a:off x="10046797" y="5172067"/>
              <a:ext cx="249900" cy="3621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3974" name="Shape 3974"/>
            <p:cNvSpPr/>
            <p:nvPr/>
          </p:nvSpPr>
          <p:spPr>
            <a:xfrm>
              <a:off x="9875600" y="5229689"/>
              <a:ext cx="211200" cy="246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3975" name="Shape 3975"/>
            <p:cNvSpPr/>
            <p:nvPr/>
          </p:nvSpPr>
          <p:spPr>
            <a:xfrm>
              <a:off x="9933260" y="5477080"/>
              <a:ext cx="142200" cy="177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3976" name="Shape 3976"/>
            <p:cNvSpPr/>
            <p:nvPr/>
          </p:nvSpPr>
          <p:spPr>
            <a:xfrm>
              <a:off x="7753892" y="5071703"/>
              <a:ext cx="185700" cy="232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3977" name="Shape 3977"/>
            <p:cNvSpPr/>
            <p:nvPr/>
          </p:nvSpPr>
          <p:spPr>
            <a:xfrm>
              <a:off x="7454006" y="4938710"/>
              <a:ext cx="258000" cy="353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3978" name="Shape 3978"/>
            <p:cNvSpPr/>
            <p:nvPr/>
          </p:nvSpPr>
          <p:spPr>
            <a:xfrm>
              <a:off x="9349803" y="5026612"/>
              <a:ext cx="183900" cy="252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3979" name="Shape 3979"/>
            <p:cNvSpPr/>
            <p:nvPr/>
          </p:nvSpPr>
          <p:spPr>
            <a:xfrm>
              <a:off x="8769296" y="4964612"/>
              <a:ext cx="183900" cy="252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3980" name="Shape 3980"/>
            <p:cNvSpPr/>
            <p:nvPr/>
          </p:nvSpPr>
          <p:spPr>
            <a:xfrm>
              <a:off x="8964982" y="4814351"/>
              <a:ext cx="354300" cy="485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3981" name="Shape 3981"/>
            <p:cNvSpPr/>
            <p:nvPr/>
          </p:nvSpPr>
          <p:spPr>
            <a:xfrm>
              <a:off x="-8233" y="5184642"/>
              <a:ext cx="12198000" cy="1673400"/>
            </a:xfrm>
            <a:custGeom>
              <a:pathLst>
                <a:path extrusionOk="0" h="120000" w="120000">
                  <a:moveTo>
                    <a:pt x="83832" y="7"/>
                  </a:moveTo>
                  <a:cubicBezTo>
                    <a:pt x="88394" y="213"/>
                    <a:pt x="92901" y="4886"/>
                    <a:pt x="97351" y="13199"/>
                  </a:cubicBezTo>
                  <a:cubicBezTo>
                    <a:pt x="102208" y="22291"/>
                    <a:pt x="106675" y="35626"/>
                    <a:pt x="111787" y="41014"/>
                  </a:cubicBezTo>
                  <a:cubicBezTo>
                    <a:pt x="114471" y="43844"/>
                    <a:pt x="117205" y="44336"/>
                    <a:pt x="119905" y="42461"/>
                  </a:cubicBezTo>
                  <a:lnTo>
                    <a:pt x="119999" y="42413"/>
                  </a:lnTo>
                  <a:lnTo>
                    <a:pt x="119999" y="120000"/>
                  </a:lnTo>
                  <a:lnTo>
                    <a:pt x="0" y="120000"/>
                  </a:lnTo>
                  <a:lnTo>
                    <a:pt x="7" y="31986"/>
                  </a:lnTo>
                  <a:cubicBezTo>
                    <a:pt x="6953" y="22163"/>
                    <a:pt x="14049" y="18826"/>
                    <a:pt x="21116" y="22116"/>
                  </a:cubicBezTo>
                  <a:cubicBezTo>
                    <a:pt x="29373" y="25946"/>
                    <a:pt x="37552" y="38789"/>
                    <a:pt x="45826" y="37168"/>
                  </a:cubicBezTo>
                  <a:cubicBezTo>
                    <a:pt x="51216" y="36135"/>
                    <a:pt x="56539" y="29030"/>
                    <a:pt x="61829" y="21480"/>
                  </a:cubicBezTo>
                  <a:cubicBezTo>
                    <a:pt x="69169" y="11006"/>
                    <a:pt x="76464" y="-326"/>
                    <a:pt x="83832" y="7"/>
                  </a:cubicBez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3982" name="Shape 3982"/>
            <p:cNvSpPr/>
            <p:nvPr/>
          </p:nvSpPr>
          <p:spPr>
            <a:xfrm>
              <a:off x="7965693" y="4658326"/>
              <a:ext cx="401100" cy="54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3983" name="Shape 3983"/>
            <p:cNvSpPr/>
            <p:nvPr/>
          </p:nvSpPr>
          <p:spPr>
            <a:xfrm>
              <a:off x="684952" y="5204810"/>
              <a:ext cx="354299" cy="443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3984" name="Shape 3984"/>
            <p:cNvSpPr/>
            <p:nvPr/>
          </p:nvSpPr>
          <p:spPr>
            <a:xfrm>
              <a:off x="11220699" y="5529512"/>
              <a:ext cx="169200" cy="232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3985" name="Shape 3985"/>
            <p:cNvSpPr/>
            <p:nvPr/>
          </p:nvSpPr>
          <p:spPr>
            <a:xfrm>
              <a:off x="7095572" y="5076869"/>
              <a:ext cx="249900" cy="342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3986" name="Shape 3986"/>
            <p:cNvSpPr/>
            <p:nvPr/>
          </p:nvSpPr>
          <p:spPr>
            <a:xfrm>
              <a:off x="6835203" y="5134482"/>
              <a:ext cx="249900" cy="342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3987" name="Shape 3987"/>
            <p:cNvSpPr/>
            <p:nvPr/>
          </p:nvSpPr>
          <p:spPr>
            <a:xfrm>
              <a:off x="8312140" y="4876957"/>
              <a:ext cx="258000" cy="353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grpSp>
      <p:sp>
        <p:nvSpPr>
          <p:cNvPr id="3988" name="Shape 3988"/>
          <p:cNvSpPr txBox="1"/>
          <p:nvPr>
            <p:ph idx="1" type="body"/>
          </p:nvPr>
        </p:nvSpPr>
        <p:spPr>
          <a:xfrm>
            <a:off x="571500" y="1081137"/>
            <a:ext cx="11046900" cy="369300"/>
          </a:xfrm>
          <a:prstGeom prst="rect">
            <a:avLst/>
          </a:prstGeom>
          <a:noFill/>
          <a:ln>
            <a:noFill/>
          </a:ln>
        </p:spPr>
        <p:txBody>
          <a:bodyPr anchorCtr="0" anchor="t" bIns="91425" lIns="91425" rIns="91425" tIns="91425"/>
          <a:lstStyle>
            <a:lvl1pPr indent="152400" lvl="0" marL="0" marR="0" rtl="0" algn="l">
              <a:lnSpc>
                <a:spcPct val="100000"/>
              </a:lnSpc>
              <a:spcBef>
                <a:spcPts val="10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989" name="Shape 3989"/>
          <p:cNvSpPr txBox="1"/>
          <p:nvPr>
            <p:ph type="title"/>
          </p:nvPr>
        </p:nvSpPr>
        <p:spPr>
          <a:xfrm>
            <a:off x="571500" y="63501"/>
            <a:ext cx="11045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ailblazer Moon Slide ">
    <p:spTree>
      <p:nvGrpSpPr>
        <p:cNvPr id="3990" name="Shape 3990"/>
        <p:cNvGrpSpPr/>
        <p:nvPr/>
      </p:nvGrpSpPr>
      <p:grpSpPr>
        <a:xfrm>
          <a:off x="0" y="0"/>
          <a:ext cx="0" cy="0"/>
          <a:chOff x="0" y="0"/>
          <a:chExt cx="0" cy="0"/>
        </a:xfrm>
      </p:grpSpPr>
      <p:pic>
        <p:nvPicPr>
          <p:cNvPr id="3991" name="Shape 3991"/>
          <p:cNvPicPr preferRelativeResize="0"/>
          <p:nvPr/>
        </p:nvPicPr>
        <p:blipFill rotWithShape="1">
          <a:blip r:embed="rId2">
            <a:alphaModFix/>
          </a:blip>
          <a:srcRect b="0" l="0" r="0" t="0"/>
          <a:stretch/>
        </p:blipFill>
        <p:spPr>
          <a:xfrm>
            <a:off x="-8633" y="20091"/>
            <a:ext cx="12213600" cy="6870300"/>
          </a:xfrm>
          <a:prstGeom prst="rect">
            <a:avLst/>
          </a:prstGeom>
          <a:noFill/>
          <a:ln>
            <a:noFill/>
          </a:ln>
        </p:spPr>
      </p:pic>
      <p:pic>
        <p:nvPicPr>
          <p:cNvPr descr="Salesforce Logo.png" id="3992" name="Shape 3992"/>
          <p:cNvPicPr preferRelativeResize="0"/>
          <p:nvPr/>
        </p:nvPicPr>
        <p:blipFill rotWithShape="1">
          <a:blip r:embed="rId3">
            <a:alphaModFix/>
          </a:blip>
          <a:srcRect b="0" l="0" r="0" t="0"/>
          <a:stretch/>
        </p:blipFill>
        <p:spPr>
          <a:xfrm>
            <a:off x="11011583" y="6090773"/>
            <a:ext cx="616200" cy="431400"/>
          </a:xfrm>
          <a:prstGeom prst="rect">
            <a:avLst/>
          </a:prstGeom>
          <a:noFill/>
          <a:ln>
            <a:noFill/>
          </a:ln>
        </p:spPr>
      </p:pic>
      <p:sp>
        <p:nvSpPr>
          <p:cNvPr id="3993" name="Shape 3993"/>
          <p:cNvSpPr txBox="1"/>
          <p:nvPr>
            <p:ph type="title"/>
          </p:nvPr>
        </p:nvSpPr>
        <p:spPr>
          <a:xfrm>
            <a:off x="571500" y="63503"/>
            <a:ext cx="11045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994" name="Shape 3994"/>
          <p:cNvSpPr txBox="1"/>
          <p:nvPr>
            <p:ph idx="1" type="body"/>
          </p:nvPr>
        </p:nvSpPr>
        <p:spPr>
          <a:xfrm>
            <a:off x="571501" y="1764288"/>
            <a:ext cx="3726000" cy="42237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995" name="Shape 3995"/>
          <p:cNvSpPr txBox="1"/>
          <p:nvPr>
            <p:ph idx="2" type="body"/>
          </p:nvPr>
        </p:nvSpPr>
        <p:spPr>
          <a:xfrm>
            <a:off x="571503"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996" name="Shape 3996"/>
          <p:cNvSpPr txBox="1"/>
          <p:nvPr>
            <p:ph idx="11" type="ftr"/>
          </p:nvPr>
        </p:nvSpPr>
        <p:spPr>
          <a:xfrm>
            <a:off x="577850" y="6538244"/>
            <a:ext cx="10587000" cy="181199"/>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500">
                <a:solidFill>
                  <a:schemeClr val="lt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grpSp>
        <p:nvGrpSpPr>
          <p:cNvPr id="3997" name="Shape 3997"/>
          <p:cNvGrpSpPr/>
          <p:nvPr/>
        </p:nvGrpSpPr>
        <p:grpSpPr>
          <a:xfrm rot="60166">
            <a:off x="4024915" y="515959"/>
            <a:ext cx="6617389" cy="6368401"/>
            <a:chOff x="3964346" y="546152"/>
            <a:chExt cx="6617700" cy="6368699"/>
          </a:xfrm>
        </p:grpSpPr>
        <p:pic>
          <p:nvPicPr>
            <p:cNvPr descr="Thumbprint_With-Text.png" id="3998" name="Shape 3998"/>
            <p:cNvPicPr preferRelativeResize="0"/>
            <p:nvPr/>
          </p:nvPicPr>
          <p:blipFill rotWithShape="1">
            <a:blip r:embed="rId4">
              <a:alphaModFix amt="48000"/>
            </a:blip>
            <a:srcRect b="0" l="0" r="0" t="0"/>
            <a:stretch/>
          </p:blipFill>
          <p:spPr>
            <a:xfrm rot="1019887">
              <a:off x="4579416" y="1224148"/>
              <a:ext cx="5387558" cy="5012708"/>
            </a:xfrm>
            <a:prstGeom prst="rect">
              <a:avLst/>
            </a:prstGeom>
            <a:noFill/>
            <a:ln>
              <a:noFill/>
            </a:ln>
          </p:spPr>
        </p:pic>
        <p:sp>
          <p:nvSpPr>
            <p:cNvPr id="3999" name="Shape 3999"/>
            <p:cNvSpPr/>
            <p:nvPr/>
          </p:nvSpPr>
          <p:spPr>
            <a:xfrm>
              <a:off x="5089894" y="2357119"/>
              <a:ext cx="4409099" cy="2997000"/>
            </a:xfrm>
            <a:prstGeom prst="ellipse">
              <a:avLst/>
            </a:prstGeom>
            <a:gradFill>
              <a:gsLst>
                <a:gs pos="0">
                  <a:schemeClr val="lt1"/>
                </a:gs>
                <a:gs pos="100000">
                  <a:srgbClr val="FFFFFF">
                    <a:alpha val="0"/>
                  </a:srgbClr>
                </a:gs>
              </a:gsLst>
              <a:path path="circle">
                <a:fillToRect b="50%" l="50%" r="50%" t="50%"/>
              </a:path>
              <a:tileRect/>
            </a:gradFill>
            <a:ln>
              <a:noFill/>
            </a:ln>
          </p:spPr>
          <p:txBody>
            <a:bodyPr anchorCtr="0" anchor="t" bIns="45700" lIns="91425" rIns="91425" tIns="45700">
              <a:noAutofit/>
            </a:bodyPr>
            <a:lstStyle/>
            <a:p>
              <a:pPr indent="0" lvl="0" marL="0" marR="0" rtl="0" algn="ctr">
                <a:spcBef>
                  <a:spcPts val="0"/>
                </a:spcBef>
                <a:buNone/>
              </a:pPr>
              <a:r>
                <a:t/>
              </a:r>
              <a:endParaRPr sz="1800">
                <a:solidFill>
                  <a:srgbClr val="FFFFFF"/>
                </a:solidFill>
                <a:latin typeface="Arial"/>
                <a:ea typeface="Arial"/>
                <a:cs typeface="Arial"/>
                <a:sym typeface="Arial"/>
              </a:endParaRPr>
            </a:p>
          </p:txBody>
        </p:sp>
      </p:gr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_Stage_Content_Planes - Low">
    <p:spTree>
      <p:nvGrpSpPr>
        <p:cNvPr id="4000" name="Shape 4000"/>
        <p:cNvGrpSpPr/>
        <p:nvPr/>
      </p:nvGrpSpPr>
      <p:grpSpPr>
        <a:xfrm>
          <a:off x="0" y="0"/>
          <a:ext cx="0" cy="0"/>
          <a:chOff x="0" y="0"/>
          <a:chExt cx="0" cy="0"/>
        </a:xfrm>
      </p:grpSpPr>
      <p:pic>
        <p:nvPicPr>
          <p:cNvPr id="4001" name="Shape 4001"/>
          <p:cNvPicPr preferRelativeResize="0"/>
          <p:nvPr/>
        </p:nvPicPr>
        <p:blipFill rotWithShape="1">
          <a:blip r:embed="rId2">
            <a:alphaModFix/>
          </a:blip>
          <a:srcRect b="0" l="3993" r="8040" t="0"/>
          <a:stretch/>
        </p:blipFill>
        <p:spPr>
          <a:xfrm>
            <a:off x="2175" y="4343401"/>
            <a:ext cx="11807400" cy="2754599"/>
          </a:xfrm>
          <a:prstGeom prst="rect">
            <a:avLst/>
          </a:prstGeom>
          <a:noFill/>
          <a:ln>
            <a:noFill/>
          </a:ln>
        </p:spPr>
      </p:pic>
      <p:grpSp>
        <p:nvGrpSpPr>
          <p:cNvPr id="4002" name="Shape 4002"/>
          <p:cNvGrpSpPr/>
          <p:nvPr/>
        </p:nvGrpSpPr>
        <p:grpSpPr>
          <a:xfrm>
            <a:off x="-8233" y="4613630"/>
            <a:ext cx="12202113" cy="2244412"/>
            <a:chOff x="-8234" y="4613630"/>
            <a:chExt cx="12202113" cy="2244412"/>
          </a:xfrm>
        </p:grpSpPr>
        <p:grpSp>
          <p:nvGrpSpPr>
            <p:cNvPr id="4003" name="Shape 4003"/>
            <p:cNvGrpSpPr/>
            <p:nvPr/>
          </p:nvGrpSpPr>
          <p:grpSpPr>
            <a:xfrm>
              <a:off x="-7379" y="4613630"/>
              <a:ext cx="12201259" cy="1564266"/>
              <a:chOff x="18821" y="0"/>
              <a:chExt cx="24407400" cy="3128533"/>
            </a:xfrm>
          </p:grpSpPr>
          <p:sp>
            <p:nvSpPr>
              <p:cNvPr id="4004" name="Shape 4004"/>
              <p:cNvSpPr/>
              <p:nvPr/>
            </p:nvSpPr>
            <p:spPr>
              <a:xfrm>
                <a:off x="3475517" y="1038758"/>
                <a:ext cx="375000" cy="35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4005" name="Shape 4005"/>
              <p:cNvSpPr/>
              <p:nvPr/>
            </p:nvSpPr>
            <p:spPr>
              <a:xfrm>
                <a:off x="4476219" y="1030004"/>
                <a:ext cx="370200" cy="354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4006" name="Shape 4006"/>
              <p:cNvSpPr/>
              <p:nvPr/>
            </p:nvSpPr>
            <p:spPr>
              <a:xfrm>
                <a:off x="1690092" y="1082886"/>
                <a:ext cx="286200" cy="320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4007" name="Shape 4007"/>
              <p:cNvSpPr/>
              <p:nvPr/>
            </p:nvSpPr>
            <p:spPr>
              <a:xfrm>
                <a:off x="22799448" y="1144874"/>
                <a:ext cx="370200" cy="426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4008" name="Shape 4008"/>
              <p:cNvSpPr/>
              <p:nvPr/>
            </p:nvSpPr>
            <p:spPr>
              <a:xfrm>
                <a:off x="21642514" y="1196423"/>
                <a:ext cx="345900" cy="5193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4009" name="Shape 4009"/>
              <p:cNvSpPr/>
              <p:nvPr/>
            </p:nvSpPr>
            <p:spPr>
              <a:xfrm>
                <a:off x="6898839" y="370711"/>
                <a:ext cx="532500" cy="72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4010" name="Shape 4010"/>
              <p:cNvSpPr/>
              <p:nvPr/>
            </p:nvSpPr>
            <p:spPr>
              <a:xfrm>
                <a:off x="20853145" y="1023466"/>
                <a:ext cx="532500" cy="72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4011" name="Shape 4011"/>
              <p:cNvSpPr/>
              <p:nvPr/>
            </p:nvSpPr>
            <p:spPr>
              <a:xfrm>
                <a:off x="18821" y="766633"/>
                <a:ext cx="24407400" cy="2361900"/>
              </a:xfrm>
              <a:custGeom>
                <a:pathLst>
                  <a:path extrusionOk="0" h="120000" w="120000">
                    <a:moveTo>
                      <a:pt x="46205" y="239"/>
                    </a:moveTo>
                    <a:cubicBezTo>
                      <a:pt x="59122" y="-3352"/>
                      <a:pt x="72105" y="33836"/>
                      <a:pt x="85205" y="46742"/>
                    </a:cubicBezTo>
                    <a:cubicBezTo>
                      <a:pt x="95266" y="56650"/>
                      <a:pt x="105600" y="51699"/>
                      <a:pt x="115544" y="32231"/>
                    </a:cubicBezTo>
                    <a:lnTo>
                      <a:pt x="120000" y="31243"/>
                    </a:lnTo>
                    <a:lnTo>
                      <a:pt x="120000" y="119931"/>
                    </a:lnTo>
                    <a:lnTo>
                      <a:pt x="0" y="120000"/>
                    </a:lnTo>
                    <a:lnTo>
                      <a:pt x="0" y="17868"/>
                    </a:lnTo>
                    <a:lnTo>
                      <a:pt x="10911" y="29633"/>
                    </a:lnTo>
                    <a:cubicBezTo>
                      <a:pt x="13838" y="30558"/>
                      <a:pt x="16922" y="30055"/>
                      <a:pt x="19922" y="28245"/>
                    </a:cubicBezTo>
                    <a:cubicBezTo>
                      <a:pt x="24761" y="25338"/>
                      <a:pt x="28977" y="18885"/>
                      <a:pt x="33561" y="12649"/>
                    </a:cubicBezTo>
                    <a:cubicBezTo>
                      <a:pt x="37733" y="6972"/>
                      <a:pt x="41938" y="1427"/>
                      <a:pt x="46205" y="239"/>
                    </a:cubicBez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4012" name="Shape 4012"/>
              <p:cNvSpPr/>
              <p:nvPr/>
            </p:nvSpPr>
            <p:spPr>
              <a:xfrm>
                <a:off x="21946990" y="1019524"/>
                <a:ext cx="532500" cy="704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4013" name="Shape 4013"/>
              <p:cNvSpPr/>
              <p:nvPr/>
            </p:nvSpPr>
            <p:spPr>
              <a:xfrm>
                <a:off x="23551039" y="784802"/>
                <a:ext cx="516900" cy="718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4014" name="Shape 4014"/>
              <p:cNvSpPr/>
              <p:nvPr/>
            </p:nvSpPr>
            <p:spPr>
              <a:xfrm>
                <a:off x="13374968" y="785508"/>
                <a:ext cx="416100" cy="426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4015" name="Shape 4015"/>
              <p:cNvSpPr/>
              <p:nvPr/>
            </p:nvSpPr>
            <p:spPr>
              <a:xfrm>
                <a:off x="10400627" y="311993"/>
                <a:ext cx="416100" cy="5193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4016" name="Shape 4016"/>
              <p:cNvSpPr/>
              <p:nvPr/>
            </p:nvSpPr>
            <p:spPr>
              <a:xfrm>
                <a:off x="11817467" y="430979"/>
                <a:ext cx="545400" cy="522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4017" name="Shape 4017"/>
              <p:cNvSpPr/>
              <p:nvPr/>
            </p:nvSpPr>
            <p:spPr>
              <a:xfrm>
                <a:off x="12679121" y="379296"/>
                <a:ext cx="545400" cy="7473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4018" name="Shape 4018"/>
              <p:cNvSpPr/>
              <p:nvPr/>
            </p:nvSpPr>
            <p:spPr>
              <a:xfrm>
                <a:off x="10787770" y="483916"/>
                <a:ext cx="416100" cy="399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4019" name="Shape 4019"/>
              <p:cNvSpPr/>
              <p:nvPr/>
            </p:nvSpPr>
            <p:spPr>
              <a:xfrm>
                <a:off x="12278178" y="631958"/>
                <a:ext cx="375000" cy="35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4020" name="Shape 4020"/>
              <p:cNvSpPr/>
              <p:nvPr/>
            </p:nvSpPr>
            <p:spPr>
              <a:xfrm>
                <a:off x="4884642" y="848033"/>
                <a:ext cx="425400" cy="463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4021" name="Shape 4021"/>
              <p:cNvSpPr/>
              <p:nvPr/>
            </p:nvSpPr>
            <p:spPr>
              <a:xfrm>
                <a:off x="5245805" y="535600"/>
                <a:ext cx="483000" cy="674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4022" name="Shape 4022"/>
              <p:cNvSpPr/>
              <p:nvPr/>
            </p:nvSpPr>
            <p:spPr>
              <a:xfrm>
                <a:off x="5872058" y="591410"/>
                <a:ext cx="483000" cy="5598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4023" name="Shape 4023"/>
              <p:cNvSpPr/>
              <p:nvPr/>
            </p:nvSpPr>
            <p:spPr>
              <a:xfrm>
                <a:off x="3022033" y="977920"/>
                <a:ext cx="483000" cy="463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4024" name="Shape 4024"/>
              <p:cNvSpPr/>
              <p:nvPr/>
            </p:nvSpPr>
            <p:spPr>
              <a:xfrm>
                <a:off x="1916790" y="657293"/>
                <a:ext cx="630000" cy="72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4025" name="Shape 4025"/>
              <p:cNvSpPr/>
              <p:nvPr/>
            </p:nvSpPr>
            <p:spPr>
              <a:xfrm>
                <a:off x="795856" y="851304"/>
                <a:ext cx="510600" cy="48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4026" name="Shape 4026"/>
              <p:cNvSpPr/>
              <p:nvPr/>
            </p:nvSpPr>
            <p:spPr>
              <a:xfrm>
                <a:off x="186887" y="289450"/>
                <a:ext cx="775800" cy="9708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4027" name="Shape 4027"/>
              <p:cNvSpPr/>
              <p:nvPr/>
            </p:nvSpPr>
            <p:spPr>
              <a:xfrm>
                <a:off x="8013468" y="468675"/>
                <a:ext cx="381000" cy="409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4028" name="Shape 4028"/>
              <p:cNvSpPr/>
              <p:nvPr/>
            </p:nvSpPr>
            <p:spPr>
              <a:xfrm>
                <a:off x="9274654" y="0"/>
                <a:ext cx="636000" cy="8415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4029" name="Shape 4029"/>
              <p:cNvSpPr/>
              <p:nvPr/>
            </p:nvSpPr>
            <p:spPr>
              <a:xfrm>
                <a:off x="8968102" y="450864"/>
                <a:ext cx="381000" cy="35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4030" name="Shape 4030"/>
              <p:cNvSpPr/>
              <p:nvPr/>
            </p:nvSpPr>
            <p:spPr>
              <a:xfrm>
                <a:off x="11581272" y="639518"/>
                <a:ext cx="287100" cy="2751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4031" name="Shape 4031"/>
              <p:cNvSpPr/>
              <p:nvPr/>
            </p:nvSpPr>
            <p:spPr>
              <a:xfrm>
                <a:off x="7357438" y="576547"/>
                <a:ext cx="309000" cy="409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grpSp>
        <p:sp>
          <p:nvSpPr>
            <p:cNvPr id="4032" name="Shape 4032"/>
            <p:cNvSpPr/>
            <p:nvPr/>
          </p:nvSpPr>
          <p:spPr>
            <a:xfrm>
              <a:off x="10946699" y="5407889"/>
              <a:ext cx="249900" cy="342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4033" name="Shape 4033"/>
            <p:cNvSpPr/>
            <p:nvPr/>
          </p:nvSpPr>
          <p:spPr>
            <a:xfrm>
              <a:off x="11452939" y="5374819"/>
              <a:ext cx="359100" cy="492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4034" name="Shape 4034"/>
            <p:cNvSpPr/>
            <p:nvPr/>
          </p:nvSpPr>
          <p:spPr>
            <a:xfrm>
              <a:off x="666760" y="5691776"/>
              <a:ext cx="161100" cy="2355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4035" name="Shape 4035"/>
            <p:cNvSpPr/>
            <p:nvPr/>
          </p:nvSpPr>
          <p:spPr>
            <a:xfrm>
              <a:off x="141673" y="5204810"/>
              <a:ext cx="354300" cy="443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4036" name="Shape 4036"/>
            <p:cNvSpPr/>
            <p:nvPr/>
          </p:nvSpPr>
          <p:spPr>
            <a:xfrm>
              <a:off x="454704" y="5377762"/>
              <a:ext cx="249900" cy="23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4037" name="Shape 4037"/>
            <p:cNvSpPr/>
            <p:nvPr/>
          </p:nvSpPr>
          <p:spPr>
            <a:xfrm>
              <a:off x="1013879" y="5386917"/>
              <a:ext cx="185700" cy="177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4038" name="Shape 4038"/>
            <p:cNvSpPr/>
            <p:nvPr/>
          </p:nvSpPr>
          <p:spPr>
            <a:xfrm>
              <a:off x="10046797" y="5172067"/>
              <a:ext cx="249900" cy="3621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4039" name="Shape 4039"/>
            <p:cNvSpPr/>
            <p:nvPr/>
          </p:nvSpPr>
          <p:spPr>
            <a:xfrm>
              <a:off x="9875600" y="5229689"/>
              <a:ext cx="211200" cy="246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4040" name="Shape 4040"/>
            <p:cNvSpPr/>
            <p:nvPr/>
          </p:nvSpPr>
          <p:spPr>
            <a:xfrm>
              <a:off x="9933260" y="5477080"/>
              <a:ext cx="142200" cy="177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4041" name="Shape 4041"/>
            <p:cNvSpPr/>
            <p:nvPr/>
          </p:nvSpPr>
          <p:spPr>
            <a:xfrm>
              <a:off x="7753892" y="5071703"/>
              <a:ext cx="185700" cy="232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4042" name="Shape 4042"/>
            <p:cNvSpPr/>
            <p:nvPr/>
          </p:nvSpPr>
          <p:spPr>
            <a:xfrm>
              <a:off x="7454006" y="4938710"/>
              <a:ext cx="258000" cy="353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4043" name="Shape 4043"/>
            <p:cNvSpPr/>
            <p:nvPr/>
          </p:nvSpPr>
          <p:spPr>
            <a:xfrm>
              <a:off x="9349803" y="5026612"/>
              <a:ext cx="183900" cy="252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4044" name="Shape 4044"/>
            <p:cNvSpPr/>
            <p:nvPr/>
          </p:nvSpPr>
          <p:spPr>
            <a:xfrm>
              <a:off x="8769296" y="4964612"/>
              <a:ext cx="183900" cy="252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4045" name="Shape 4045"/>
            <p:cNvSpPr/>
            <p:nvPr/>
          </p:nvSpPr>
          <p:spPr>
            <a:xfrm>
              <a:off x="8964982" y="4814351"/>
              <a:ext cx="354300" cy="485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4046" name="Shape 4046"/>
            <p:cNvSpPr/>
            <p:nvPr/>
          </p:nvSpPr>
          <p:spPr>
            <a:xfrm>
              <a:off x="-8233" y="5184642"/>
              <a:ext cx="12198000" cy="1673400"/>
            </a:xfrm>
            <a:custGeom>
              <a:pathLst>
                <a:path extrusionOk="0" h="120000" w="120000">
                  <a:moveTo>
                    <a:pt x="83832" y="7"/>
                  </a:moveTo>
                  <a:cubicBezTo>
                    <a:pt x="88394" y="213"/>
                    <a:pt x="92901" y="4886"/>
                    <a:pt x="97351" y="13199"/>
                  </a:cubicBezTo>
                  <a:cubicBezTo>
                    <a:pt x="102208" y="22291"/>
                    <a:pt x="106675" y="35626"/>
                    <a:pt x="111787" y="41014"/>
                  </a:cubicBezTo>
                  <a:cubicBezTo>
                    <a:pt x="114471" y="43844"/>
                    <a:pt x="117205" y="44336"/>
                    <a:pt x="119905" y="42461"/>
                  </a:cubicBezTo>
                  <a:lnTo>
                    <a:pt x="119999" y="42413"/>
                  </a:lnTo>
                  <a:lnTo>
                    <a:pt x="119999" y="120000"/>
                  </a:lnTo>
                  <a:lnTo>
                    <a:pt x="0" y="120000"/>
                  </a:lnTo>
                  <a:lnTo>
                    <a:pt x="7" y="31986"/>
                  </a:lnTo>
                  <a:cubicBezTo>
                    <a:pt x="6953" y="22163"/>
                    <a:pt x="14049" y="18826"/>
                    <a:pt x="21116" y="22116"/>
                  </a:cubicBezTo>
                  <a:cubicBezTo>
                    <a:pt x="29373" y="25946"/>
                    <a:pt x="37552" y="38789"/>
                    <a:pt x="45826" y="37168"/>
                  </a:cubicBezTo>
                  <a:cubicBezTo>
                    <a:pt x="51216" y="36135"/>
                    <a:pt x="56539" y="29030"/>
                    <a:pt x="61829" y="21480"/>
                  </a:cubicBezTo>
                  <a:cubicBezTo>
                    <a:pt x="69169" y="11006"/>
                    <a:pt x="76464" y="-326"/>
                    <a:pt x="83832" y="7"/>
                  </a:cubicBez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4047" name="Shape 4047"/>
            <p:cNvSpPr/>
            <p:nvPr/>
          </p:nvSpPr>
          <p:spPr>
            <a:xfrm>
              <a:off x="7965693" y="4658326"/>
              <a:ext cx="401100" cy="54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4048" name="Shape 4048"/>
            <p:cNvSpPr/>
            <p:nvPr/>
          </p:nvSpPr>
          <p:spPr>
            <a:xfrm>
              <a:off x="684952" y="5204810"/>
              <a:ext cx="354299" cy="443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4049" name="Shape 4049"/>
            <p:cNvSpPr/>
            <p:nvPr/>
          </p:nvSpPr>
          <p:spPr>
            <a:xfrm>
              <a:off x="11220699" y="5529512"/>
              <a:ext cx="169200" cy="232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4050" name="Shape 4050"/>
            <p:cNvSpPr/>
            <p:nvPr/>
          </p:nvSpPr>
          <p:spPr>
            <a:xfrm>
              <a:off x="7095572" y="5076869"/>
              <a:ext cx="249900" cy="342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4051" name="Shape 4051"/>
            <p:cNvSpPr/>
            <p:nvPr/>
          </p:nvSpPr>
          <p:spPr>
            <a:xfrm>
              <a:off x="6835203" y="5134482"/>
              <a:ext cx="249900" cy="342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4052" name="Shape 4052"/>
            <p:cNvSpPr/>
            <p:nvPr/>
          </p:nvSpPr>
          <p:spPr>
            <a:xfrm>
              <a:off x="8312140" y="4876957"/>
              <a:ext cx="258000" cy="353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grpSp>
      <p:sp>
        <p:nvSpPr>
          <p:cNvPr id="4053" name="Shape 4053"/>
          <p:cNvSpPr txBox="1"/>
          <p:nvPr>
            <p:ph idx="1" type="body"/>
          </p:nvPr>
        </p:nvSpPr>
        <p:spPr>
          <a:xfrm>
            <a:off x="571500" y="1764283"/>
            <a:ext cx="5303400" cy="30939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4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4054" name="Shape 4054"/>
          <p:cNvSpPr txBox="1"/>
          <p:nvPr>
            <p:ph idx="2" type="body"/>
          </p:nvPr>
        </p:nvSpPr>
        <p:spPr>
          <a:xfrm>
            <a:off x="6313932" y="1764283"/>
            <a:ext cx="5303399" cy="30939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4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4055" name="Shape 4055"/>
          <p:cNvSpPr txBox="1"/>
          <p:nvPr>
            <p:ph idx="3" type="body"/>
          </p:nvPr>
        </p:nvSpPr>
        <p:spPr>
          <a:xfrm>
            <a:off x="571500" y="1081137"/>
            <a:ext cx="11046900" cy="369300"/>
          </a:xfrm>
          <a:prstGeom prst="rect">
            <a:avLst/>
          </a:prstGeom>
          <a:noFill/>
          <a:ln>
            <a:noFill/>
          </a:ln>
        </p:spPr>
        <p:txBody>
          <a:bodyPr anchorCtr="0" anchor="t" bIns="91425" lIns="91425" rIns="91425" tIns="91425"/>
          <a:lstStyle>
            <a:lvl1pPr indent="152400" lvl="0" marL="0" marR="0" rtl="0" algn="l">
              <a:lnSpc>
                <a:spcPct val="100000"/>
              </a:lnSpc>
              <a:spcBef>
                <a:spcPts val="10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4056" name="Shape 4056"/>
          <p:cNvSpPr txBox="1"/>
          <p:nvPr>
            <p:ph type="title"/>
          </p:nvPr>
        </p:nvSpPr>
        <p:spPr>
          <a:xfrm>
            <a:off x="571500" y="63501"/>
            <a:ext cx="11045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asic">
    <p:spTree>
      <p:nvGrpSpPr>
        <p:cNvPr id="478" name="Shape 478"/>
        <p:cNvGrpSpPr/>
        <p:nvPr/>
      </p:nvGrpSpPr>
      <p:grpSpPr>
        <a:xfrm>
          <a:off x="0" y="0"/>
          <a:ext cx="0" cy="0"/>
          <a:chOff x="0" y="0"/>
          <a:chExt cx="0" cy="0"/>
        </a:xfrm>
      </p:grpSpPr>
      <p:sp>
        <p:nvSpPr>
          <p:cNvPr id="479" name="Shape 479"/>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480" name="Shape 480"/>
          <p:cNvSpPr txBox="1"/>
          <p:nvPr>
            <p:ph idx="1" type="body"/>
          </p:nvPr>
        </p:nvSpPr>
        <p:spPr>
          <a:xfrm>
            <a:off x="571500" y="1764284"/>
            <a:ext cx="11045951" cy="4223766"/>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481" name="Shape 481"/>
          <p:cNvSpPr txBox="1"/>
          <p:nvPr>
            <p:ph idx="2" type="body"/>
          </p:nvPr>
        </p:nvSpPr>
        <p:spPr>
          <a:xfrm>
            <a:off x="571500" y="1081137"/>
            <a:ext cx="11046140" cy="323164"/>
          </a:xfrm>
          <a:prstGeom prst="rect">
            <a:avLst/>
          </a:prstGeom>
          <a:noFill/>
          <a:ln>
            <a:noFill/>
          </a:ln>
        </p:spPr>
        <p:txBody>
          <a:bodyPr anchorCtr="0" anchor="t" bIns="91425" lIns="91425" rIns="91425" tIns="91425"/>
          <a:lstStyle>
            <a:lvl1pPr indent="133350" lvl="0" marL="0" marR="0" rtl="0" algn="l">
              <a:lnSpc>
                <a:spcPct val="100000"/>
              </a:lnSpc>
              <a:spcBef>
                <a:spcPts val="0"/>
              </a:spcBef>
              <a:spcAft>
                <a:spcPts val="0"/>
              </a:spcAft>
              <a:buClr>
                <a:srgbClr val="7F7F7F"/>
              </a:buClr>
              <a:buSzPct val="100000"/>
              <a:buFont typeface="Arial"/>
              <a:buChar char="​"/>
              <a:defRPr b="0" i="0" sz="21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482" name="Shape 482"/>
          <p:cNvSpPr txBox="1"/>
          <p:nvPr>
            <p:ph idx="11" type="ftr"/>
          </p:nvPr>
        </p:nvSpPr>
        <p:spPr>
          <a:xfrm>
            <a:off x="577850" y="6538242"/>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rgbClr val="7C868D"/>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asic_MtnFooter">
    <p:spTree>
      <p:nvGrpSpPr>
        <p:cNvPr id="483" name="Shape 483"/>
        <p:cNvGrpSpPr/>
        <p:nvPr/>
      </p:nvGrpSpPr>
      <p:grpSpPr>
        <a:xfrm>
          <a:off x="0" y="0"/>
          <a:ext cx="0" cy="0"/>
          <a:chOff x="0" y="0"/>
          <a:chExt cx="0" cy="0"/>
        </a:xfrm>
      </p:grpSpPr>
      <p:grpSp>
        <p:nvGrpSpPr>
          <p:cNvPr id="484" name="Shape 484"/>
          <p:cNvGrpSpPr/>
          <p:nvPr/>
        </p:nvGrpSpPr>
        <p:grpSpPr>
          <a:xfrm>
            <a:off x="389" y="6142153"/>
            <a:ext cx="12198205" cy="733517"/>
            <a:chOff x="389" y="6150391"/>
            <a:chExt cx="12198205" cy="733517"/>
          </a:xfrm>
        </p:grpSpPr>
        <p:sp>
          <p:nvSpPr>
            <p:cNvPr id="485" name="Shape 485"/>
            <p:cNvSpPr/>
            <p:nvPr/>
          </p:nvSpPr>
          <p:spPr>
            <a:xfrm>
              <a:off x="11917767" y="6405357"/>
              <a:ext cx="146727" cy="199239"/>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486" name="Shape 486"/>
            <p:cNvSpPr/>
            <p:nvPr/>
          </p:nvSpPr>
          <p:spPr>
            <a:xfrm>
              <a:off x="11687027" y="6446517"/>
              <a:ext cx="100216" cy="14969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487" name="Shape 487"/>
            <p:cNvSpPr/>
            <p:nvPr/>
          </p:nvSpPr>
          <p:spPr>
            <a:xfrm>
              <a:off x="5543882" y="6582796"/>
              <a:ext cx="1893428" cy="299658"/>
            </a:xfrm>
            <a:custGeom>
              <a:pathLst>
                <a:path extrusionOk="0" h="120000" w="120000">
                  <a:moveTo>
                    <a:pt x="120000" y="120000"/>
                  </a:moveTo>
                  <a:lnTo>
                    <a:pt x="91944" y="32544"/>
                  </a:lnTo>
                  <a:lnTo>
                    <a:pt x="82516" y="59733"/>
                  </a:lnTo>
                  <a:lnTo>
                    <a:pt x="68000" y="17811"/>
                  </a:lnTo>
                  <a:lnTo>
                    <a:pt x="64988" y="26650"/>
                  </a:lnTo>
                  <a:lnTo>
                    <a:pt x="55772" y="0"/>
                  </a:lnTo>
                  <a:lnTo>
                    <a:pt x="41361" y="41516"/>
                  </a:lnTo>
                  <a:lnTo>
                    <a:pt x="33183" y="17811"/>
                  </a:lnTo>
                  <a:lnTo>
                    <a:pt x="30744"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488" name="Shape 488"/>
            <p:cNvSpPr/>
            <p:nvPr/>
          </p:nvSpPr>
          <p:spPr>
            <a:xfrm>
              <a:off x="11193518" y="6495173"/>
              <a:ext cx="1005076" cy="387280"/>
            </a:xfrm>
            <a:custGeom>
              <a:pathLst>
                <a:path extrusionOk="0" h="120000" w="120000">
                  <a:moveTo>
                    <a:pt x="82355" y="0"/>
                  </a:moveTo>
                  <a:lnTo>
                    <a:pt x="113280" y="49211"/>
                  </a:lnTo>
                  <a:lnTo>
                    <a:pt x="120000" y="44835"/>
                  </a:lnTo>
                  <a:lnTo>
                    <a:pt x="120000" y="120000"/>
                  </a:lnTo>
                  <a:lnTo>
                    <a:pt x="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489" name="Shape 489"/>
            <p:cNvSpPr/>
            <p:nvPr/>
          </p:nvSpPr>
          <p:spPr>
            <a:xfrm>
              <a:off x="11701720" y="6484998"/>
              <a:ext cx="487104" cy="387280"/>
            </a:xfrm>
            <a:custGeom>
              <a:pathLst>
                <a:path extrusionOk="0" h="120000" w="120000">
                  <a:moveTo>
                    <a:pt x="42322" y="0"/>
                  </a:moveTo>
                  <a:lnTo>
                    <a:pt x="106121" y="49211"/>
                  </a:lnTo>
                  <a:lnTo>
                    <a:pt x="120000" y="67952"/>
                  </a:lnTo>
                  <a:lnTo>
                    <a:pt x="120000" y="120000"/>
                  </a:lnTo>
                  <a:lnTo>
                    <a:pt x="15068" y="120000"/>
                  </a:lnTo>
                  <a:lnTo>
                    <a:pt x="33983" y="73611"/>
                  </a:lnTo>
                  <a:lnTo>
                    <a:pt x="0" y="58083"/>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490" name="Shape 490"/>
            <p:cNvSpPr/>
            <p:nvPr/>
          </p:nvSpPr>
          <p:spPr>
            <a:xfrm>
              <a:off x="7511850" y="6443628"/>
              <a:ext cx="2772292" cy="438824"/>
            </a:xfrm>
            <a:custGeom>
              <a:pathLst>
                <a:path extrusionOk="0" h="120000" w="120000">
                  <a:moveTo>
                    <a:pt x="120000" y="120000"/>
                  </a:moveTo>
                  <a:lnTo>
                    <a:pt x="91938" y="32544"/>
                  </a:lnTo>
                  <a:lnTo>
                    <a:pt x="82488" y="59733"/>
                  </a:lnTo>
                  <a:lnTo>
                    <a:pt x="68011" y="17811"/>
                  </a:lnTo>
                  <a:lnTo>
                    <a:pt x="64983" y="26650"/>
                  </a:lnTo>
                  <a:lnTo>
                    <a:pt x="55761" y="0"/>
                  </a:lnTo>
                  <a:lnTo>
                    <a:pt x="41372" y="41516"/>
                  </a:lnTo>
                  <a:lnTo>
                    <a:pt x="33150" y="17811"/>
                  </a:lnTo>
                  <a:lnTo>
                    <a:pt x="30711"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491" name="Shape 491"/>
            <p:cNvSpPr/>
            <p:nvPr/>
          </p:nvSpPr>
          <p:spPr>
            <a:xfrm>
              <a:off x="9223400" y="6438369"/>
              <a:ext cx="141918" cy="211984"/>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492" name="Shape 492"/>
            <p:cNvSpPr/>
            <p:nvPr/>
          </p:nvSpPr>
          <p:spPr>
            <a:xfrm flipH="1">
              <a:off x="389" y="6232426"/>
              <a:ext cx="2748616" cy="650027"/>
            </a:xfrm>
            <a:custGeom>
              <a:pathLst>
                <a:path extrusionOk="0" h="120000" w="120000">
                  <a:moveTo>
                    <a:pt x="106653" y="0"/>
                  </a:moveTo>
                  <a:lnTo>
                    <a:pt x="90672" y="28672"/>
                  </a:lnTo>
                  <a:lnTo>
                    <a:pt x="85451" y="19162"/>
                  </a:lnTo>
                  <a:lnTo>
                    <a:pt x="60282" y="64266"/>
                  </a:lnTo>
                  <a:lnTo>
                    <a:pt x="43935" y="35014"/>
                  </a:lnTo>
                  <a:lnTo>
                    <a:pt x="0" y="119999"/>
                  </a:lnTo>
                  <a:lnTo>
                    <a:pt x="120000" y="119999"/>
                  </a:lnTo>
                  <a:lnTo>
                    <a:pt x="120000" y="23859"/>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493" name="Shape 493"/>
            <p:cNvSpPr/>
            <p:nvPr/>
          </p:nvSpPr>
          <p:spPr>
            <a:xfrm>
              <a:off x="598304" y="6255248"/>
              <a:ext cx="118179" cy="160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494" name="Shape 494"/>
            <p:cNvSpPr/>
            <p:nvPr/>
          </p:nvSpPr>
          <p:spPr>
            <a:xfrm>
              <a:off x="20338" y="6150391"/>
              <a:ext cx="173027" cy="234948"/>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495" name="Shape 495"/>
            <p:cNvSpPr/>
            <p:nvPr/>
          </p:nvSpPr>
          <p:spPr>
            <a:xfrm>
              <a:off x="198743" y="6150807"/>
              <a:ext cx="118179" cy="160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496" name="Shape 496"/>
            <p:cNvSpPr/>
            <p:nvPr/>
          </p:nvSpPr>
          <p:spPr>
            <a:xfrm>
              <a:off x="419843" y="6199610"/>
              <a:ext cx="118179" cy="160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497" name="Shape 497"/>
            <p:cNvSpPr/>
            <p:nvPr/>
          </p:nvSpPr>
          <p:spPr>
            <a:xfrm>
              <a:off x="1000629" y="6336085"/>
              <a:ext cx="118179" cy="160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498" name="Shape 498"/>
            <p:cNvSpPr/>
            <p:nvPr/>
          </p:nvSpPr>
          <p:spPr>
            <a:xfrm>
              <a:off x="726039" y="6351692"/>
              <a:ext cx="292750" cy="209600"/>
            </a:xfrm>
            <a:custGeom>
              <a:pathLst>
                <a:path extrusionOk="0" h="120000" w="120000">
                  <a:moveTo>
                    <a:pt x="0" y="0"/>
                  </a:moveTo>
                  <a:lnTo>
                    <a:pt x="0" y="73733"/>
                  </a:lnTo>
                  <a:lnTo>
                    <a:pt x="120000" y="120000"/>
                  </a:lnTo>
                  <a:lnTo>
                    <a:pt x="50000" y="60238"/>
                  </a:lnTo>
                  <a:lnTo>
                    <a:pt x="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499" name="Shape 499"/>
            <p:cNvSpPr/>
            <p:nvPr/>
          </p:nvSpPr>
          <p:spPr>
            <a:xfrm>
              <a:off x="244026" y="6239412"/>
              <a:ext cx="405152" cy="618587"/>
            </a:xfrm>
            <a:custGeom>
              <a:pathLst>
                <a:path extrusionOk="0" h="120000" w="120000">
                  <a:moveTo>
                    <a:pt x="16355" y="0"/>
                  </a:moveTo>
                  <a:lnTo>
                    <a:pt x="25961" y="62944"/>
                  </a:lnTo>
                  <a:lnTo>
                    <a:pt x="0" y="106072"/>
                  </a:lnTo>
                  <a:lnTo>
                    <a:pt x="9405" y="111827"/>
                  </a:lnTo>
                  <a:lnTo>
                    <a:pt x="3883" y="120000"/>
                  </a:lnTo>
                  <a:lnTo>
                    <a:pt x="23305" y="120000"/>
                  </a:lnTo>
                  <a:lnTo>
                    <a:pt x="84222" y="97500"/>
                  </a:lnTo>
                  <a:lnTo>
                    <a:pt x="120000" y="84511"/>
                  </a:lnTo>
                  <a:lnTo>
                    <a:pt x="69505" y="60000"/>
                  </a:lnTo>
                  <a:lnTo>
                    <a:pt x="16355" y="0"/>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00" name="Shape 500"/>
            <p:cNvSpPr/>
            <p:nvPr/>
          </p:nvSpPr>
          <p:spPr>
            <a:xfrm>
              <a:off x="10265092" y="6422135"/>
              <a:ext cx="185384" cy="251737"/>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01" name="Shape 501"/>
            <p:cNvSpPr/>
            <p:nvPr/>
          </p:nvSpPr>
          <p:spPr>
            <a:xfrm>
              <a:off x="9744614" y="6404616"/>
              <a:ext cx="191977" cy="286758"/>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02" name="Shape 502"/>
            <p:cNvSpPr/>
            <p:nvPr/>
          </p:nvSpPr>
          <p:spPr>
            <a:xfrm>
              <a:off x="3029241" y="6246444"/>
              <a:ext cx="208529" cy="283164"/>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03" name="Shape 503"/>
            <p:cNvSpPr/>
            <p:nvPr/>
          </p:nvSpPr>
          <p:spPr>
            <a:xfrm>
              <a:off x="6947500" y="6503669"/>
              <a:ext cx="123174" cy="16726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04" name="Shape 504"/>
            <p:cNvSpPr/>
            <p:nvPr/>
          </p:nvSpPr>
          <p:spPr>
            <a:xfrm>
              <a:off x="7786396" y="6508260"/>
              <a:ext cx="106381" cy="15890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505" name="Shape 505"/>
            <p:cNvSpPr/>
            <p:nvPr/>
          </p:nvSpPr>
          <p:spPr>
            <a:xfrm>
              <a:off x="7350854" y="6417001"/>
              <a:ext cx="163854" cy="222499"/>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06" name="Shape 506"/>
            <p:cNvSpPr/>
            <p:nvPr/>
          </p:nvSpPr>
          <p:spPr>
            <a:xfrm>
              <a:off x="4285135" y="6438796"/>
              <a:ext cx="91105" cy="12371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07" name="Shape 507"/>
            <p:cNvSpPr/>
            <p:nvPr/>
          </p:nvSpPr>
          <p:spPr>
            <a:xfrm>
              <a:off x="6829402" y="6523069"/>
              <a:ext cx="127567" cy="173227"/>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08" name="Shape 508"/>
            <p:cNvSpPr/>
            <p:nvPr/>
          </p:nvSpPr>
          <p:spPr>
            <a:xfrm>
              <a:off x="7827418" y="6588996"/>
              <a:ext cx="93374" cy="139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509" name="Shape 509"/>
            <p:cNvSpPr/>
            <p:nvPr/>
          </p:nvSpPr>
          <p:spPr>
            <a:xfrm>
              <a:off x="8368771" y="6456446"/>
              <a:ext cx="93374" cy="139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510" name="Shape 510"/>
            <p:cNvSpPr/>
            <p:nvPr/>
          </p:nvSpPr>
          <p:spPr>
            <a:xfrm>
              <a:off x="4077553" y="6448864"/>
              <a:ext cx="91105" cy="12371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11" name="Shape 511"/>
            <p:cNvSpPr/>
            <p:nvPr/>
          </p:nvSpPr>
          <p:spPr>
            <a:xfrm>
              <a:off x="3845312" y="6349878"/>
              <a:ext cx="133387" cy="181125"/>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12" name="Shape 512"/>
            <p:cNvSpPr/>
            <p:nvPr/>
          </p:nvSpPr>
          <p:spPr>
            <a:xfrm>
              <a:off x="8202721" y="6501130"/>
              <a:ext cx="486205" cy="373687"/>
            </a:xfrm>
            <a:custGeom>
              <a:pathLst>
                <a:path extrusionOk="0" h="120000" w="120000">
                  <a:moveTo>
                    <a:pt x="18488" y="0"/>
                  </a:moveTo>
                  <a:lnTo>
                    <a:pt x="0" y="44666"/>
                  </a:lnTo>
                  <a:lnTo>
                    <a:pt x="34805" y="70772"/>
                  </a:lnTo>
                  <a:lnTo>
                    <a:pt x="40966" y="106944"/>
                  </a:lnTo>
                  <a:lnTo>
                    <a:pt x="78911" y="120000"/>
                  </a:lnTo>
                  <a:lnTo>
                    <a:pt x="120000" y="120000"/>
                  </a:lnTo>
                  <a:lnTo>
                    <a:pt x="30694" y="45294"/>
                  </a:lnTo>
                  <a:lnTo>
                    <a:pt x="18488"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513" name="Shape 513"/>
            <p:cNvSpPr/>
            <p:nvPr/>
          </p:nvSpPr>
          <p:spPr>
            <a:xfrm>
              <a:off x="3317276" y="6253146"/>
              <a:ext cx="91105" cy="12371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14" name="Shape 514"/>
            <p:cNvSpPr/>
            <p:nvPr/>
          </p:nvSpPr>
          <p:spPr>
            <a:xfrm>
              <a:off x="10546185" y="6485755"/>
              <a:ext cx="123174" cy="16726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15" name="Shape 515"/>
            <p:cNvSpPr/>
            <p:nvPr/>
          </p:nvSpPr>
          <p:spPr>
            <a:xfrm>
              <a:off x="10768013" y="6579945"/>
              <a:ext cx="91105" cy="12371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16" name="Shape 516"/>
            <p:cNvSpPr/>
            <p:nvPr/>
          </p:nvSpPr>
          <p:spPr>
            <a:xfrm>
              <a:off x="1789741" y="6321923"/>
              <a:ext cx="3541170" cy="560530"/>
            </a:xfrm>
            <a:custGeom>
              <a:pathLst>
                <a:path extrusionOk="0" h="120000" w="120000">
                  <a:moveTo>
                    <a:pt x="120000" y="120000"/>
                  </a:moveTo>
                  <a:lnTo>
                    <a:pt x="92794" y="24466"/>
                  </a:lnTo>
                  <a:lnTo>
                    <a:pt x="82488" y="59733"/>
                  </a:lnTo>
                  <a:lnTo>
                    <a:pt x="68011" y="17811"/>
                  </a:lnTo>
                  <a:lnTo>
                    <a:pt x="64983" y="26650"/>
                  </a:lnTo>
                  <a:lnTo>
                    <a:pt x="55761" y="0"/>
                  </a:lnTo>
                  <a:lnTo>
                    <a:pt x="41372" y="41516"/>
                  </a:lnTo>
                  <a:lnTo>
                    <a:pt x="33150" y="17811"/>
                  </a:lnTo>
                  <a:lnTo>
                    <a:pt x="30711"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17" name="Shape 517"/>
            <p:cNvSpPr/>
            <p:nvPr/>
          </p:nvSpPr>
          <p:spPr>
            <a:xfrm>
              <a:off x="6515273" y="6473942"/>
              <a:ext cx="2412272" cy="408510"/>
            </a:xfrm>
            <a:custGeom>
              <a:pathLst>
                <a:path extrusionOk="0" h="120000" w="120000">
                  <a:moveTo>
                    <a:pt x="120000" y="120000"/>
                  </a:moveTo>
                  <a:lnTo>
                    <a:pt x="86555" y="57333"/>
                  </a:lnTo>
                  <a:lnTo>
                    <a:pt x="77533" y="74244"/>
                  </a:lnTo>
                  <a:lnTo>
                    <a:pt x="56155" y="31977"/>
                  </a:lnTo>
                  <a:lnTo>
                    <a:pt x="49750" y="49066"/>
                  </a:lnTo>
                  <a:lnTo>
                    <a:pt x="36216"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18" name="Shape 518"/>
            <p:cNvSpPr/>
            <p:nvPr/>
          </p:nvSpPr>
          <p:spPr>
            <a:xfrm>
              <a:off x="3435239" y="6315639"/>
              <a:ext cx="292074" cy="280265"/>
            </a:xfrm>
            <a:custGeom>
              <a:pathLst>
                <a:path extrusionOk="0" h="120000" w="120000">
                  <a:moveTo>
                    <a:pt x="0" y="0"/>
                  </a:moveTo>
                  <a:lnTo>
                    <a:pt x="42911" y="99911"/>
                  </a:lnTo>
                  <a:lnTo>
                    <a:pt x="120000" y="120000"/>
                  </a:lnTo>
                  <a:lnTo>
                    <a:pt x="111777" y="53305"/>
                  </a:lnTo>
                  <a:lnTo>
                    <a:pt x="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19" name="Shape 519"/>
            <p:cNvSpPr/>
            <p:nvPr/>
          </p:nvSpPr>
          <p:spPr>
            <a:xfrm>
              <a:off x="7644167" y="6583377"/>
              <a:ext cx="303332" cy="299658"/>
            </a:xfrm>
            <a:custGeom>
              <a:pathLst>
                <a:path extrusionOk="0" h="120000" w="120000">
                  <a:moveTo>
                    <a:pt x="0" y="0"/>
                  </a:moveTo>
                  <a:lnTo>
                    <a:pt x="0" y="38327"/>
                  </a:lnTo>
                  <a:lnTo>
                    <a:pt x="46266" y="91938"/>
                  </a:lnTo>
                  <a:lnTo>
                    <a:pt x="120000" y="120000"/>
                  </a:lnTo>
                  <a:lnTo>
                    <a:pt x="60122" y="78661"/>
                  </a:lnTo>
                  <a:lnTo>
                    <a:pt x="0"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520" name="Shape 520"/>
            <p:cNvSpPr/>
            <p:nvPr/>
          </p:nvSpPr>
          <p:spPr>
            <a:xfrm>
              <a:off x="8064206" y="6662842"/>
              <a:ext cx="210769" cy="158899"/>
            </a:xfrm>
            <a:custGeom>
              <a:pathLst>
                <a:path extrusionOk="0" h="120000" w="120000">
                  <a:moveTo>
                    <a:pt x="43444" y="0"/>
                  </a:moveTo>
                  <a:lnTo>
                    <a:pt x="0" y="67088"/>
                  </a:lnTo>
                  <a:lnTo>
                    <a:pt x="120000" y="120000"/>
                  </a:lnTo>
                  <a:lnTo>
                    <a:pt x="50922" y="60000"/>
                  </a:lnTo>
                  <a:lnTo>
                    <a:pt x="43444"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521" name="Shape 521"/>
            <p:cNvSpPr/>
            <p:nvPr/>
          </p:nvSpPr>
          <p:spPr>
            <a:xfrm>
              <a:off x="7135696" y="6467657"/>
              <a:ext cx="340233" cy="408510"/>
            </a:xfrm>
            <a:custGeom>
              <a:pathLst>
                <a:path extrusionOk="0" h="120000" w="120000">
                  <a:moveTo>
                    <a:pt x="37938" y="0"/>
                  </a:moveTo>
                  <a:lnTo>
                    <a:pt x="0" y="68544"/>
                  </a:lnTo>
                  <a:lnTo>
                    <a:pt x="33750" y="88761"/>
                  </a:lnTo>
                  <a:lnTo>
                    <a:pt x="120000" y="120000"/>
                  </a:lnTo>
                  <a:lnTo>
                    <a:pt x="53383" y="76077"/>
                  </a:lnTo>
                  <a:lnTo>
                    <a:pt x="31322" y="45572"/>
                  </a:lnTo>
                  <a:lnTo>
                    <a:pt x="37938"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522" name="Shape 522"/>
            <p:cNvSpPr/>
            <p:nvPr/>
          </p:nvSpPr>
          <p:spPr>
            <a:xfrm>
              <a:off x="2672218" y="6398842"/>
              <a:ext cx="621049" cy="477326"/>
            </a:xfrm>
            <a:custGeom>
              <a:pathLst>
                <a:path extrusionOk="0" h="120000" w="120000">
                  <a:moveTo>
                    <a:pt x="18488" y="0"/>
                  </a:moveTo>
                  <a:lnTo>
                    <a:pt x="0" y="44666"/>
                  </a:lnTo>
                  <a:lnTo>
                    <a:pt x="34805" y="70772"/>
                  </a:lnTo>
                  <a:lnTo>
                    <a:pt x="40966" y="106944"/>
                  </a:lnTo>
                  <a:lnTo>
                    <a:pt x="78911" y="120000"/>
                  </a:lnTo>
                  <a:lnTo>
                    <a:pt x="120000" y="120000"/>
                  </a:lnTo>
                  <a:lnTo>
                    <a:pt x="30694" y="45294"/>
                  </a:lnTo>
                  <a:lnTo>
                    <a:pt x="18488"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523" name="Shape 523"/>
            <p:cNvSpPr/>
            <p:nvPr/>
          </p:nvSpPr>
          <p:spPr>
            <a:xfrm>
              <a:off x="6094476" y="6673018"/>
              <a:ext cx="256980" cy="210890"/>
            </a:xfrm>
            <a:custGeom>
              <a:pathLst>
                <a:path extrusionOk="0" h="120000" w="120000">
                  <a:moveTo>
                    <a:pt x="34583" y="0"/>
                  </a:moveTo>
                  <a:lnTo>
                    <a:pt x="3872" y="45294"/>
                  </a:lnTo>
                  <a:lnTo>
                    <a:pt x="21288" y="61650"/>
                  </a:lnTo>
                  <a:lnTo>
                    <a:pt x="0" y="120000"/>
                  </a:lnTo>
                  <a:lnTo>
                    <a:pt x="120000" y="120000"/>
                  </a:lnTo>
                  <a:lnTo>
                    <a:pt x="87744" y="96722"/>
                  </a:lnTo>
                  <a:lnTo>
                    <a:pt x="88644" y="60077"/>
                  </a:lnTo>
                  <a:lnTo>
                    <a:pt x="64516" y="41994"/>
                  </a:lnTo>
                  <a:lnTo>
                    <a:pt x="34583" y="0"/>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24" name="Shape 524"/>
            <p:cNvSpPr/>
            <p:nvPr/>
          </p:nvSpPr>
          <p:spPr>
            <a:xfrm>
              <a:off x="9416039" y="6495175"/>
              <a:ext cx="2287276" cy="387279"/>
            </a:xfrm>
            <a:custGeom>
              <a:pathLst>
                <a:path extrusionOk="0" h="120000" w="120000">
                  <a:moveTo>
                    <a:pt x="120000" y="120000"/>
                  </a:moveTo>
                  <a:lnTo>
                    <a:pt x="86544" y="57277"/>
                  </a:lnTo>
                  <a:lnTo>
                    <a:pt x="75516" y="62316"/>
                  </a:lnTo>
                  <a:lnTo>
                    <a:pt x="60394" y="33477"/>
                  </a:lnTo>
                  <a:lnTo>
                    <a:pt x="49777" y="49211"/>
                  </a:lnTo>
                  <a:lnTo>
                    <a:pt x="36188"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25" name="Shape 525"/>
            <p:cNvSpPr/>
            <p:nvPr/>
          </p:nvSpPr>
          <p:spPr>
            <a:xfrm>
              <a:off x="9934010" y="6488307"/>
              <a:ext cx="643561" cy="387279"/>
            </a:xfrm>
            <a:custGeom>
              <a:pathLst>
                <a:path extrusionOk="0" h="120000" w="120000">
                  <a:moveTo>
                    <a:pt x="32033" y="0"/>
                  </a:moveTo>
                  <a:lnTo>
                    <a:pt x="0" y="58083"/>
                  </a:lnTo>
                  <a:lnTo>
                    <a:pt x="25722" y="73611"/>
                  </a:lnTo>
                  <a:lnTo>
                    <a:pt x="11405" y="120000"/>
                  </a:lnTo>
                  <a:lnTo>
                    <a:pt x="120000" y="120000"/>
                  </a:lnTo>
                  <a:lnTo>
                    <a:pt x="80322" y="49211"/>
                  </a:lnTo>
                  <a:lnTo>
                    <a:pt x="32033" y="0"/>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526" name="Shape 526"/>
            <p:cNvGrpSpPr/>
            <p:nvPr/>
          </p:nvGrpSpPr>
          <p:grpSpPr>
            <a:xfrm>
              <a:off x="730737" y="6295019"/>
              <a:ext cx="3468805" cy="587433"/>
              <a:chOff x="635956" y="6252598"/>
              <a:chExt cx="3682206" cy="623572"/>
            </a:xfrm>
          </p:grpSpPr>
          <p:sp>
            <p:nvSpPr>
              <p:cNvPr id="527" name="Shape 527"/>
              <p:cNvSpPr/>
              <p:nvPr/>
            </p:nvSpPr>
            <p:spPr>
              <a:xfrm>
                <a:off x="635956" y="6252598"/>
                <a:ext cx="3682206" cy="623570"/>
              </a:xfrm>
              <a:custGeom>
                <a:pathLst>
                  <a:path extrusionOk="0" h="120000" w="120000">
                    <a:moveTo>
                      <a:pt x="120000" y="120000"/>
                    </a:moveTo>
                    <a:lnTo>
                      <a:pt x="86555" y="57333"/>
                    </a:lnTo>
                    <a:lnTo>
                      <a:pt x="77533" y="74244"/>
                    </a:lnTo>
                    <a:lnTo>
                      <a:pt x="56155" y="31977"/>
                    </a:lnTo>
                    <a:lnTo>
                      <a:pt x="49750" y="49066"/>
                    </a:lnTo>
                    <a:lnTo>
                      <a:pt x="36216"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28" name="Shape 528"/>
              <p:cNvSpPr/>
              <p:nvPr/>
            </p:nvSpPr>
            <p:spPr>
              <a:xfrm>
                <a:off x="2359156" y="6418757"/>
                <a:ext cx="463020" cy="457413"/>
              </a:xfrm>
              <a:custGeom>
                <a:pathLst>
                  <a:path extrusionOk="0" h="120000" w="120000">
                    <a:moveTo>
                      <a:pt x="0" y="0"/>
                    </a:moveTo>
                    <a:lnTo>
                      <a:pt x="0" y="38327"/>
                    </a:lnTo>
                    <a:lnTo>
                      <a:pt x="46266" y="91938"/>
                    </a:lnTo>
                    <a:lnTo>
                      <a:pt x="120000" y="120000"/>
                    </a:lnTo>
                    <a:lnTo>
                      <a:pt x="60122" y="78661"/>
                    </a:lnTo>
                    <a:lnTo>
                      <a:pt x="0"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529" name="Shape 529"/>
              <p:cNvSpPr/>
              <p:nvPr/>
            </p:nvSpPr>
            <p:spPr>
              <a:xfrm>
                <a:off x="3175408" y="6550535"/>
                <a:ext cx="321729" cy="242553"/>
              </a:xfrm>
              <a:custGeom>
                <a:pathLst>
                  <a:path extrusionOk="0" h="120000" w="120000">
                    <a:moveTo>
                      <a:pt x="43444" y="0"/>
                    </a:moveTo>
                    <a:lnTo>
                      <a:pt x="0" y="67088"/>
                    </a:lnTo>
                    <a:lnTo>
                      <a:pt x="120000" y="120000"/>
                    </a:lnTo>
                    <a:lnTo>
                      <a:pt x="50922" y="60000"/>
                    </a:lnTo>
                    <a:lnTo>
                      <a:pt x="43444"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530" name="Shape 530"/>
              <p:cNvSpPr/>
              <p:nvPr/>
            </p:nvSpPr>
            <p:spPr>
              <a:xfrm>
                <a:off x="1582999" y="6252598"/>
                <a:ext cx="519347" cy="623570"/>
              </a:xfrm>
              <a:custGeom>
                <a:pathLst>
                  <a:path extrusionOk="0" h="120000" w="120000">
                    <a:moveTo>
                      <a:pt x="37938" y="0"/>
                    </a:moveTo>
                    <a:lnTo>
                      <a:pt x="0" y="68544"/>
                    </a:lnTo>
                    <a:lnTo>
                      <a:pt x="33750" y="88761"/>
                    </a:lnTo>
                    <a:lnTo>
                      <a:pt x="120000" y="120000"/>
                    </a:lnTo>
                    <a:lnTo>
                      <a:pt x="53383" y="76077"/>
                    </a:lnTo>
                    <a:lnTo>
                      <a:pt x="31322" y="45572"/>
                    </a:lnTo>
                    <a:lnTo>
                      <a:pt x="37938"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531" name="Shape 531"/>
            <p:cNvSpPr/>
            <p:nvPr/>
          </p:nvSpPr>
          <p:spPr>
            <a:xfrm rot="480000">
              <a:off x="8763397" y="6466590"/>
              <a:ext cx="334777" cy="219412"/>
            </a:xfrm>
            <a:custGeom>
              <a:pathLst>
                <a:path extrusionOk="0" h="120000" w="120000">
                  <a:moveTo>
                    <a:pt x="0" y="0"/>
                  </a:moveTo>
                  <a:lnTo>
                    <a:pt x="42911" y="99911"/>
                  </a:lnTo>
                  <a:lnTo>
                    <a:pt x="120000" y="120000"/>
                  </a:lnTo>
                  <a:lnTo>
                    <a:pt x="111777" y="53305"/>
                  </a:lnTo>
                  <a:lnTo>
                    <a:pt x="0" y="0"/>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532" name="Shape 532"/>
            <p:cNvGrpSpPr/>
            <p:nvPr/>
          </p:nvGrpSpPr>
          <p:grpSpPr>
            <a:xfrm>
              <a:off x="4486591" y="6543403"/>
              <a:ext cx="2002434" cy="339049"/>
              <a:chOff x="4486591" y="6531401"/>
              <a:chExt cx="2002434" cy="339049"/>
            </a:xfrm>
          </p:grpSpPr>
          <p:sp>
            <p:nvSpPr>
              <p:cNvPr id="533" name="Shape 533"/>
              <p:cNvSpPr/>
              <p:nvPr/>
            </p:nvSpPr>
            <p:spPr>
              <a:xfrm>
                <a:off x="5776414" y="6578757"/>
                <a:ext cx="110237" cy="14969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34" name="Shape 534"/>
              <p:cNvSpPr/>
              <p:nvPr/>
            </p:nvSpPr>
            <p:spPr>
              <a:xfrm>
                <a:off x="4486591" y="6531401"/>
                <a:ext cx="2002434" cy="339049"/>
              </a:xfrm>
              <a:custGeom>
                <a:pathLst>
                  <a:path extrusionOk="0" h="120000" w="120000">
                    <a:moveTo>
                      <a:pt x="120000" y="120000"/>
                    </a:moveTo>
                    <a:lnTo>
                      <a:pt x="86544" y="57277"/>
                    </a:lnTo>
                    <a:lnTo>
                      <a:pt x="75516" y="62316"/>
                    </a:lnTo>
                    <a:lnTo>
                      <a:pt x="60394" y="33477"/>
                    </a:lnTo>
                    <a:lnTo>
                      <a:pt x="49777" y="49211"/>
                    </a:lnTo>
                    <a:lnTo>
                      <a:pt x="36188"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35" name="Shape 535"/>
              <p:cNvSpPr/>
              <p:nvPr/>
            </p:nvSpPr>
            <p:spPr>
              <a:xfrm>
                <a:off x="4936482" y="6531401"/>
                <a:ext cx="563416" cy="339049"/>
              </a:xfrm>
              <a:custGeom>
                <a:pathLst>
                  <a:path extrusionOk="0" h="120000" w="120000">
                    <a:moveTo>
                      <a:pt x="32033" y="0"/>
                    </a:moveTo>
                    <a:lnTo>
                      <a:pt x="0" y="58083"/>
                    </a:lnTo>
                    <a:lnTo>
                      <a:pt x="25722" y="73611"/>
                    </a:lnTo>
                    <a:lnTo>
                      <a:pt x="11405" y="120000"/>
                    </a:lnTo>
                    <a:lnTo>
                      <a:pt x="120000" y="120000"/>
                    </a:lnTo>
                    <a:lnTo>
                      <a:pt x="80322" y="49211"/>
                    </a:lnTo>
                    <a:lnTo>
                      <a:pt x="32033"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536" name="Shape 536"/>
            <p:cNvSpPr/>
            <p:nvPr/>
          </p:nvSpPr>
          <p:spPr>
            <a:xfrm>
              <a:off x="5503225" y="6697346"/>
              <a:ext cx="208175" cy="160654"/>
            </a:xfrm>
            <a:custGeom>
              <a:pathLst>
                <a:path extrusionOk="0" h="120000" w="120000">
                  <a:moveTo>
                    <a:pt x="0" y="0"/>
                  </a:moveTo>
                  <a:lnTo>
                    <a:pt x="13111" y="67983"/>
                  </a:lnTo>
                  <a:lnTo>
                    <a:pt x="120000" y="120000"/>
                  </a:lnTo>
                  <a:lnTo>
                    <a:pt x="40133" y="59744"/>
                  </a:lnTo>
                  <a:lnTo>
                    <a:pt x="0"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537" name="Shape 537"/>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538" name="Shape 538"/>
          <p:cNvSpPr txBox="1"/>
          <p:nvPr>
            <p:ph idx="1" type="body"/>
          </p:nvPr>
        </p:nvSpPr>
        <p:spPr>
          <a:xfrm>
            <a:off x="571500" y="1764284"/>
            <a:ext cx="11045951" cy="4223766"/>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539" name="Shape 539"/>
          <p:cNvSpPr txBox="1"/>
          <p:nvPr>
            <p:ph idx="2" type="body"/>
          </p:nvPr>
        </p:nvSpPr>
        <p:spPr>
          <a:xfrm>
            <a:off x="571500" y="1081137"/>
            <a:ext cx="11046140" cy="323164"/>
          </a:xfrm>
          <a:prstGeom prst="rect">
            <a:avLst/>
          </a:prstGeom>
          <a:noFill/>
          <a:ln>
            <a:noFill/>
          </a:ln>
        </p:spPr>
        <p:txBody>
          <a:bodyPr anchorCtr="0" anchor="t" bIns="91425" lIns="91425" rIns="91425" tIns="91425"/>
          <a:lstStyle>
            <a:lvl1pPr indent="133350" lvl="0" marL="0" marR="0" rtl="0" algn="l">
              <a:lnSpc>
                <a:spcPct val="100000"/>
              </a:lnSpc>
              <a:spcBef>
                <a:spcPts val="0"/>
              </a:spcBef>
              <a:spcAft>
                <a:spcPts val="0"/>
              </a:spcAft>
              <a:buClr>
                <a:srgbClr val="7F7F7F"/>
              </a:buClr>
              <a:buSzPct val="100000"/>
              <a:buFont typeface="Arial"/>
              <a:buChar char="​"/>
              <a:defRPr b="0" i="0" sz="21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540" name="Shape 540"/>
          <p:cNvSpPr txBox="1"/>
          <p:nvPr>
            <p:ph idx="11" type="ftr"/>
          </p:nvPr>
        </p:nvSpPr>
        <p:spPr>
          <a:xfrm>
            <a:off x="577850" y="6545878"/>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rgbClr val="FFFFF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asic 2">
    <p:spTree>
      <p:nvGrpSpPr>
        <p:cNvPr id="541" name="Shape 541"/>
        <p:cNvGrpSpPr/>
        <p:nvPr/>
      </p:nvGrpSpPr>
      <p:grpSpPr>
        <a:xfrm>
          <a:off x="0" y="0"/>
          <a:ext cx="0" cy="0"/>
          <a:chOff x="0" y="0"/>
          <a:chExt cx="0" cy="0"/>
        </a:xfrm>
      </p:grpSpPr>
      <p:sp>
        <p:nvSpPr>
          <p:cNvPr id="542" name="Shape 542"/>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543" name="Shape 543"/>
          <p:cNvSpPr txBox="1"/>
          <p:nvPr>
            <p:ph idx="1" type="body"/>
          </p:nvPr>
        </p:nvSpPr>
        <p:spPr>
          <a:xfrm>
            <a:off x="571500" y="1081137"/>
            <a:ext cx="11046140" cy="323164"/>
          </a:xfrm>
          <a:prstGeom prst="rect">
            <a:avLst/>
          </a:prstGeom>
          <a:noFill/>
          <a:ln>
            <a:noFill/>
          </a:ln>
        </p:spPr>
        <p:txBody>
          <a:bodyPr anchorCtr="0" anchor="t" bIns="91425" lIns="91425" rIns="91425" tIns="91425"/>
          <a:lstStyle>
            <a:lvl1pPr indent="133350" lvl="0" marL="0" marR="0" rtl="0" algn="l">
              <a:lnSpc>
                <a:spcPct val="100000"/>
              </a:lnSpc>
              <a:spcBef>
                <a:spcPts val="0"/>
              </a:spcBef>
              <a:spcAft>
                <a:spcPts val="0"/>
              </a:spcAft>
              <a:buClr>
                <a:srgbClr val="7F7F7F"/>
              </a:buClr>
              <a:buSzPct val="100000"/>
              <a:buFont typeface="Arial"/>
              <a:buChar char="​"/>
              <a:defRPr b="0" i="0" sz="21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544" name="Shape 544"/>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column">
    <p:spTree>
      <p:nvGrpSpPr>
        <p:cNvPr id="545" name="Shape 545"/>
        <p:cNvGrpSpPr/>
        <p:nvPr/>
      </p:nvGrpSpPr>
      <p:grpSpPr>
        <a:xfrm>
          <a:off x="0" y="0"/>
          <a:ext cx="0" cy="0"/>
          <a:chOff x="0" y="0"/>
          <a:chExt cx="0" cy="0"/>
        </a:xfrm>
      </p:grpSpPr>
      <p:sp>
        <p:nvSpPr>
          <p:cNvPr id="546" name="Shape 546"/>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547" name="Shape 547"/>
          <p:cNvSpPr txBox="1"/>
          <p:nvPr>
            <p:ph idx="1" type="body"/>
          </p:nvPr>
        </p:nvSpPr>
        <p:spPr>
          <a:xfrm>
            <a:off x="571500" y="1764284"/>
            <a:ext cx="5303520" cy="4223766"/>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548" name="Shape 548"/>
          <p:cNvSpPr txBox="1"/>
          <p:nvPr>
            <p:ph idx="2" type="body"/>
          </p:nvPr>
        </p:nvSpPr>
        <p:spPr>
          <a:xfrm>
            <a:off x="6313932" y="1764284"/>
            <a:ext cx="5303520" cy="4223766"/>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549" name="Shape 549"/>
          <p:cNvSpPr txBox="1"/>
          <p:nvPr>
            <p:ph idx="3" type="body"/>
          </p:nvPr>
        </p:nvSpPr>
        <p:spPr>
          <a:xfrm>
            <a:off x="571500" y="1081137"/>
            <a:ext cx="11046140" cy="323164"/>
          </a:xfrm>
          <a:prstGeom prst="rect">
            <a:avLst/>
          </a:prstGeom>
          <a:noFill/>
          <a:ln>
            <a:noFill/>
          </a:ln>
        </p:spPr>
        <p:txBody>
          <a:bodyPr anchorCtr="0" anchor="t" bIns="91425" lIns="91425" rIns="91425" tIns="91425"/>
          <a:lstStyle>
            <a:lvl1pPr indent="133350" lvl="0" marL="0" marR="0" rtl="0" algn="l">
              <a:lnSpc>
                <a:spcPct val="100000"/>
              </a:lnSpc>
              <a:spcBef>
                <a:spcPts val="0"/>
              </a:spcBef>
              <a:spcAft>
                <a:spcPts val="0"/>
              </a:spcAft>
              <a:buClr>
                <a:srgbClr val="7F7F7F"/>
              </a:buClr>
              <a:buSzPct val="100000"/>
              <a:buFont typeface="Arial"/>
              <a:buChar char="​"/>
              <a:defRPr b="0" i="0" sz="21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550" name="Shape 550"/>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 Column">
    <p:spTree>
      <p:nvGrpSpPr>
        <p:cNvPr id="551" name="Shape 551"/>
        <p:cNvGrpSpPr/>
        <p:nvPr/>
      </p:nvGrpSpPr>
      <p:grpSpPr>
        <a:xfrm>
          <a:off x="0" y="0"/>
          <a:ext cx="0" cy="0"/>
          <a:chOff x="0" y="0"/>
          <a:chExt cx="0" cy="0"/>
        </a:xfrm>
      </p:grpSpPr>
      <p:sp>
        <p:nvSpPr>
          <p:cNvPr id="552" name="Shape 552"/>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553" name="Shape 553"/>
          <p:cNvSpPr txBox="1"/>
          <p:nvPr>
            <p:ph idx="1" type="body"/>
          </p:nvPr>
        </p:nvSpPr>
        <p:spPr>
          <a:xfrm>
            <a:off x="571500" y="1764284"/>
            <a:ext cx="3429000" cy="4223901"/>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554" name="Shape 554"/>
          <p:cNvSpPr txBox="1"/>
          <p:nvPr>
            <p:ph idx="2" type="body"/>
          </p:nvPr>
        </p:nvSpPr>
        <p:spPr>
          <a:xfrm>
            <a:off x="4377367" y="1763999"/>
            <a:ext cx="3429000" cy="4224336"/>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555" name="Shape 555"/>
          <p:cNvSpPr txBox="1"/>
          <p:nvPr>
            <p:ph idx="3" type="body"/>
          </p:nvPr>
        </p:nvSpPr>
        <p:spPr>
          <a:xfrm>
            <a:off x="8183232" y="1763713"/>
            <a:ext cx="3429000" cy="4224336"/>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556" name="Shape 556"/>
          <p:cNvSpPr txBox="1"/>
          <p:nvPr>
            <p:ph idx="4" type="body"/>
          </p:nvPr>
        </p:nvSpPr>
        <p:spPr>
          <a:xfrm>
            <a:off x="571500" y="1081137"/>
            <a:ext cx="11046140" cy="369332"/>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557" name="Shape 557"/>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 Column_MtnFooter">
    <p:spTree>
      <p:nvGrpSpPr>
        <p:cNvPr id="558" name="Shape 558"/>
        <p:cNvGrpSpPr/>
        <p:nvPr/>
      </p:nvGrpSpPr>
      <p:grpSpPr>
        <a:xfrm>
          <a:off x="0" y="0"/>
          <a:ext cx="0" cy="0"/>
          <a:chOff x="0" y="0"/>
          <a:chExt cx="0" cy="0"/>
        </a:xfrm>
      </p:grpSpPr>
      <p:grpSp>
        <p:nvGrpSpPr>
          <p:cNvPr id="559" name="Shape 559"/>
          <p:cNvGrpSpPr/>
          <p:nvPr/>
        </p:nvGrpSpPr>
        <p:grpSpPr>
          <a:xfrm>
            <a:off x="389" y="6142153"/>
            <a:ext cx="12198205" cy="733517"/>
            <a:chOff x="389" y="6150391"/>
            <a:chExt cx="12198205" cy="733517"/>
          </a:xfrm>
        </p:grpSpPr>
        <p:sp>
          <p:nvSpPr>
            <p:cNvPr id="560" name="Shape 560"/>
            <p:cNvSpPr/>
            <p:nvPr/>
          </p:nvSpPr>
          <p:spPr>
            <a:xfrm>
              <a:off x="11917767" y="6405357"/>
              <a:ext cx="146727" cy="199239"/>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61" name="Shape 561"/>
            <p:cNvSpPr/>
            <p:nvPr/>
          </p:nvSpPr>
          <p:spPr>
            <a:xfrm>
              <a:off x="11687027" y="6446517"/>
              <a:ext cx="100216" cy="14969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62" name="Shape 562"/>
            <p:cNvSpPr/>
            <p:nvPr/>
          </p:nvSpPr>
          <p:spPr>
            <a:xfrm>
              <a:off x="5543882" y="6582796"/>
              <a:ext cx="1893428" cy="299658"/>
            </a:xfrm>
            <a:custGeom>
              <a:pathLst>
                <a:path extrusionOk="0" h="120000" w="120000">
                  <a:moveTo>
                    <a:pt x="120000" y="120000"/>
                  </a:moveTo>
                  <a:lnTo>
                    <a:pt x="91944" y="32544"/>
                  </a:lnTo>
                  <a:lnTo>
                    <a:pt x="82516" y="59733"/>
                  </a:lnTo>
                  <a:lnTo>
                    <a:pt x="68000" y="17811"/>
                  </a:lnTo>
                  <a:lnTo>
                    <a:pt x="64988" y="26650"/>
                  </a:lnTo>
                  <a:lnTo>
                    <a:pt x="55772" y="0"/>
                  </a:lnTo>
                  <a:lnTo>
                    <a:pt x="41361" y="41516"/>
                  </a:lnTo>
                  <a:lnTo>
                    <a:pt x="33183" y="17811"/>
                  </a:lnTo>
                  <a:lnTo>
                    <a:pt x="30744"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63" name="Shape 563"/>
            <p:cNvSpPr/>
            <p:nvPr/>
          </p:nvSpPr>
          <p:spPr>
            <a:xfrm>
              <a:off x="11193518" y="6495173"/>
              <a:ext cx="1005076" cy="387280"/>
            </a:xfrm>
            <a:custGeom>
              <a:pathLst>
                <a:path extrusionOk="0" h="120000" w="120000">
                  <a:moveTo>
                    <a:pt x="82355" y="0"/>
                  </a:moveTo>
                  <a:lnTo>
                    <a:pt x="113280" y="49211"/>
                  </a:lnTo>
                  <a:lnTo>
                    <a:pt x="120000" y="44835"/>
                  </a:lnTo>
                  <a:lnTo>
                    <a:pt x="120000" y="120000"/>
                  </a:lnTo>
                  <a:lnTo>
                    <a:pt x="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64" name="Shape 564"/>
            <p:cNvSpPr/>
            <p:nvPr/>
          </p:nvSpPr>
          <p:spPr>
            <a:xfrm>
              <a:off x="11701720" y="6484998"/>
              <a:ext cx="487104" cy="387280"/>
            </a:xfrm>
            <a:custGeom>
              <a:pathLst>
                <a:path extrusionOk="0" h="120000" w="120000">
                  <a:moveTo>
                    <a:pt x="42322" y="0"/>
                  </a:moveTo>
                  <a:lnTo>
                    <a:pt x="106121" y="49211"/>
                  </a:lnTo>
                  <a:lnTo>
                    <a:pt x="120000" y="67952"/>
                  </a:lnTo>
                  <a:lnTo>
                    <a:pt x="120000" y="120000"/>
                  </a:lnTo>
                  <a:lnTo>
                    <a:pt x="15068" y="120000"/>
                  </a:lnTo>
                  <a:lnTo>
                    <a:pt x="33983" y="73611"/>
                  </a:lnTo>
                  <a:lnTo>
                    <a:pt x="0" y="58083"/>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65" name="Shape 565"/>
            <p:cNvSpPr/>
            <p:nvPr/>
          </p:nvSpPr>
          <p:spPr>
            <a:xfrm>
              <a:off x="7511850" y="6443628"/>
              <a:ext cx="2772292" cy="438824"/>
            </a:xfrm>
            <a:custGeom>
              <a:pathLst>
                <a:path extrusionOk="0" h="120000" w="120000">
                  <a:moveTo>
                    <a:pt x="120000" y="120000"/>
                  </a:moveTo>
                  <a:lnTo>
                    <a:pt x="91938" y="32544"/>
                  </a:lnTo>
                  <a:lnTo>
                    <a:pt x="82488" y="59733"/>
                  </a:lnTo>
                  <a:lnTo>
                    <a:pt x="68011" y="17811"/>
                  </a:lnTo>
                  <a:lnTo>
                    <a:pt x="64983" y="26650"/>
                  </a:lnTo>
                  <a:lnTo>
                    <a:pt x="55761" y="0"/>
                  </a:lnTo>
                  <a:lnTo>
                    <a:pt x="41372" y="41516"/>
                  </a:lnTo>
                  <a:lnTo>
                    <a:pt x="33150" y="17811"/>
                  </a:lnTo>
                  <a:lnTo>
                    <a:pt x="30711"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66" name="Shape 566"/>
            <p:cNvSpPr/>
            <p:nvPr/>
          </p:nvSpPr>
          <p:spPr>
            <a:xfrm>
              <a:off x="9223400" y="6438369"/>
              <a:ext cx="141918" cy="211984"/>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67" name="Shape 567"/>
            <p:cNvSpPr/>
            <p:nvPr/>
          </p:nvSpPr>
          <p:spPr>
            <a:xfrm flipH="1">
              <a:off x="389" y="6232426"/>
              <a:ext cx="2748616" cy="650027"/>
            </a:xfrm>
            <a:custGeom>
              <a:pathLst>
                <a:path extrusionOk="0" h="120000" w="120000">
                  <a:moveTo>
                    <a:pt x="106653" y="0"/>
                  </a:moveTo>
                  <a:lnTo>
                    <a:pt x="90672" y="28672"/>
                  </a:lnTo>
                  <a:lnTo>
                    <a:pt x="85451" y="19162"/>
                  </a:lnTo>
                  <a:lnTo>
                    <a:pt x="60282" y="64266"/>
                  </a:lnTo>
                  <a:lnTo>
                    <a:pt x="43935" y="35014"/>
                  </a:lnTo>
                  <a:lnTo>
                    <a:pt x="0" y="119999"/>
                  </a:lnTo>
                  <a:lnTo>
                    <a:pt x="120000" y="119999"/>
                  </a:lnTo>
                  <a:lnTo>
                    <a:pt x="120000" y="23859"/>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68" name="Shape 568"/>
            <p:cNvSpPr/>
            <p:nvPr/>
          </p:nvSpPr>
          <p:spPr>
            <a:xfrm>
              <a:off x="598304" y="6255248"/>
              <a:ext cx="118179" cy="160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69" name="Shape 569"/>
            <p:cNvSpPr/>
            <p:nvPr/>
          </p:nvSpPr>
          <p:spPr>
            <a:xfrm>
              <a:off x="20338" y="6150391"/>
              <a:ext cx="173027" cy="234948"/>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70" name="Shape 570"/>
            <p:cNvSpPr/>
            <p:nvPr/>
          </p:nvSpPr>
          <p:spPr>
            <a:xfrm>
              <a:off x="198743" y="6150807"/>
              <a:ext cx="118179" cy="160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71" name="Shape 571"/>
            <p:cNvSpPr/>
            <p:nvPr/>
          </p:nvSpPr>
          <p:spPr>
            <a:xfrm>
              <a:off x="419843" y="6199610"/>
              <a:ext cx="118179" cy="160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72" name="Shape 572"/>
            <p:cNvSpPr/>
            <p:nvPr/>
          </p:nvSpPr>
          <p:spPr>
            <a:xfrm>
              <a:off x="1000629" y="6336085"/>
              <a:ext cx="118179" cy="160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73" name="Shape 573"/>
            <p:cNvSpPr/>
            <p:nvPr/>
          </p:nvSpPr>
          <p:spPr>
            <a:xfrm>
              <a:off x="726039" y="6351692"/>
              <a:ext cx="292750" cy="209600"/>
            </a:xfrm>
            <a:custGeom>
              <a:pathLst>
                <a:path extrusionOk="0" h="120000" w="120000">
                  <a:moveTo>
                    <a:pt x="0" y="0"/>
                  </a:moveTo>
                  <a:lnTo>
                    <a:pt x="0" y="73733"/>
                  </a:lnTo>
                  <a:lnTo>
                    <a:pt x="120000" y="120000"/>
                  </a:lnTo>
                  <a:lnTo>
                    <a:pt x="50000" y="60238"/>
                  </a:lnTo>
                  <a:lnTo>
                    <a:pt x="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74" name="Shape 574"/>
            <p:cNvSpPr/>
            <p:nvPr/>
          </p:nvSpPr>
          <p:spPr>
            <a:xfrm>
              <a:off x="244026" y="6239412"/>
              <a:ext cx="405152" cy="618587"/>
            </a:xfrm>
            <a:custGeom>
              <a:pathLst>
                <a:path extrusionOk="0" h="120000" w="120000">
                  <a:moveTo>
                    <a:pt x="16355" y="0"/>
                  </a:moveTo>
                  <a:lnTo>
                    <a:pt x="25961" y="62944"/>
                  </a:lnTo>
                  <a:lnTo>
                    <a:pt x="0" y="106072"/>
                  </a:lnTo>
                  <a:lnTo>
                    <a:pt x="9405" y="111827"/>
                  </a:lnTo>
                  <a:lnTo>
                    <a:pt x="3883" y="120000"/>
                  </a:lnTo>
                  <a:lnTo>
                    <a:pt x="23305" y="120000"/>
                  </a:lnTo>
                  <a:lnTo>
                    <a:pt x="84222" y="97500"/>
                  </a:lnTo>
                  <a:lnTo>
                    <a:pt x="120000" y="84511"/>
                  </a:lnTo>
                  <a:lnTo>
                    <a:pt x="69505" y="60000"/>
                  </a:lnTo>
                  <a:lnTo>
                    <a:pt x="16355" y="0"/>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75" name="Shape 575"/>
            <p:cNvSpPr/>
            <p:nvPr/>
          </p:nvSpPr>
          <p:spPr>
            <a:xfrm>
              <a:off x="10265092" y="6422135"/>
              <a:ext cx="185384" cy="251737"/>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76" name="Shape 576"/>
            <p:cNvSpPr/>
            <p:nvPr/>
          </p:nvSpPr>
          <p:spPr>
            <a:xfrm>
              <a:off x="9744614" y="6404616"/>
              <a:ext cx="191977" cy="286758"/>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77" name="Shape 577"/>
            <p:cNvSpPr/>
            <p:nvPr/>
          </p:nvSpPr>
          <p:spPr>
            <a:xfrm>
              <a:off x="3029241" y="6246444"/>
              <a:ext cx="208529" cy="283164"/>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78" name="Shape 578"/>
            <p:cNvSpPr/>
            <p:nvPr/>
          </p:nvSpPr>
          <p:spPr>
            <a:xfrm>
              <a:off x="6947500" y="6503669"/>
              <a:ext cx="123174" cy="16726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79" name="Shape 579"/>
            <p:cNvSpPr/>
            <p:nvPr/>
          </p:nvSpPr>
          <p:spPr>
            <a:xfrm>
              <a:off x="7786396" y="6508260"/>
              <a:ext cx="106381" cy="15890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580" name="Shape 580"/>
            <p:cNvSpPr/>
            <p:nvPr/>
          </p:nvSpPr>
          <p:spPr>
            <a:xfrm>
              <a:off x="7350854" y="6417001"/>
              <a:ext cx="163854" cy="222499"/>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81" name="Shape 581"/>
            <p:cNvSpPr/>
            <p:nvPr/>
          </p:nvSpPr>
          <p:spPr>
            <a:xfrm>
              <a:off x="4285135" y="6438796"/>
              <a:ext cx="91105" cy="12371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82" name="Shape 582"/>
            <p:cNvSpPr/>
            <p:nvPr/>
          </p:nvSpPr>
          <p:spPr>
            <a:xfrm>
              <a:off x="6829402" y="6523069"/>
              <a:ext cx="127567" cy="173227"/>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83" name="Shape 583"/>
            <p:cNvSpPr/>
            <p:nvPr/>
          </p:nvSpPr>
          <p:spPr>
            <a:xfrm>
              <a:off x="7827418" y="6588996"/>
              <a:ext cx="93374" cy="139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584" name="Shape 584"/>
            <p:cNvSpPr/>
            <p:nvPr/>
          </p:nvSpPr>
          <p:spPr>
            <a:xfrm>
              <a:off x="8368771" y="6456446"/>
              <a:ext cx="93374" cy="139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585" name="Shape 585"/>
            <p:cNvSpPr/>
            <p:nvPr/>
          </p:nvSpPr>
          <p:spPr>
            <a:xfrm>
              <a:off x="4077553" y="6448864"/>
              <a:ext cx="91105" cy="12371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86" name="Shape 586"/>
            <p:cNvSpPr/>
            <p:nvPr/>
          </p:nvSpPr>
          <p:spPr>
            <a:xfrm>
              <a:off x="3845312" y="6349878"/>
              <a:ext cx="133387" cy="181125"/>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87" name="Shape 587"/>
            <p:cNvSpPr/>
            <p:nvPr/>
          </p:nvSpPr>
          <p:spPr>
            <a:xfrm>
              <a:off x="8202721" y="6501130"/>
              <a:ext cx="486205" cy="373687"/>
            </a:xfrm>
            <a:custGeom>
              <a:pathLst>
                <a:path extrusionOk="0" h="120000" w="120000">
                  <a:moveTo>
                    <a:pt x="18488" y="0"/>
                  </a:moveTo>
                  <a:lnTo>
                    <a:pt x="0" y="44666"/>
                  </a:lnTo>
                  <a:lnTo>
                    <a:pt x="34805" y="70772"/>
                  </a:lnTo>
                  <a:lnTo>
                    <a:pt x="40966" y="106944"/>
                  </a:lnTo>
                  <a:lnTo>
                    <a:pt x="78911" y="120000"/>
                  </a:lnTo>
                  <a:lnTo>
                    <a:pt x="120000" y="120000"/>
                  </a:lnTo>
                  <a:lnTo>
                    <a:pt x="30694" y="45294"/>
                  </a:lnTo>
                  <a:lnTo>
                    <a:pt x="18488"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588" name="Shape 588"/>
            <p:cNvSpPr/>
            <p:nvPr/>
          </p:nvSpPr>
          <p:spPr>
            <a:xfrm>
              <a:off x="3317276" y="6236758"/>
              <a:ext cx="91105" cy="12371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89" name="Shape 589"/>
            <p:cNvSpPr/>
            <p:nvPr/>
          </p:nvSpPr>
          <p:spPr>
            <a:xfrm>
              <a:off x="10546185" y="6485755"/>
              <a:ext cx="123174" cy="16726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90" name="Shape 590"/>
            <p:cNvSpPr/>
            <p:nvPr/>
          </p:nvSpPr>
          <p:spPr>
            <a:xfrm>
              <a:off x="10768013" y="6579945"/>
              <a:ext cx="91105" cy="12371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91" name="Shape 591"/>
            <p:cNvSpPr/>
            <p:nvPr/>
          </p:nvSpPr>
          <p:spPr>
            <a:xfrm>
              <a:off x="1789741" y="6321923"/>
              <a:ext cx="3541170" cy="560530"/>
            </a:xfrm>
            <a:custGeom>
              <a:pathLst>
                <a:path extrusionOk="0" h="120000" w="120000">
                  <a:moveTo>
                    <a:pt x="120000" y="120000"/>
                  </a:moveTo>
                  <a:lnTo>
                    <a:pt x="92794" y="24466"/>
                  </a:lnTo>
                  <a:lnTo>
                    <a:pt x="82488" y="59733"/>
                  </a:lnTo>
                  <a:lnTo>
                    <a:pt x="68011" y="17811"/>
                  </a:lnTo>
                  <a:lnTo>
                    <a:pt x="64983" y="26650"/>
                  </a:lnTo>
                  <a:lnTo>
                    <a:pt x="55761" y="0"/>
                  </a:lnTo>
                  <a:lnTo>
                    <a:pt x="41372" y="41516"/>
                  </a:lnTo>
                  <a:lnTo>
                    <a:pt x="33150" y="17811"/>
                  </a:lnTo>
                  <a:lnTo>
                    <a:pt x="30711"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92" name="Shape 592"/>
            <p:cNvSpPr/>
            <p:nvPr/>
          </p:nvSpPr>
          <p:spPr>
            <a:xfrm>
              <a:off x="6515273" y="6473942"/>
              <a:ext cx="2412272" cy="408510"/>
            </a:xfrm>
            <a:custGeom>
              <a:pathLst>
                <a:path extrusionOk="0" h="120000" w="120000">
                  <a:moveTo>
                    <a:pt x="120000" y="120000"/>
                  </a:moveTo>
                  <a:lnTo>
                    <a:pt x="86555" y="57333"/>
                  </a:lnTo>
                  <a:lnTo>
                    <a:pt x="77533" y="74244"/>
                  </a:lnTo>
                  <a:lnTo>
                    <a:pt x="56155" y="31977"/>
                  </a:lnTo>
                  <a:lnTo>
                    <a:pt x="49750" y="49066"/>
                  </a:lnTo>
                  <a:lnTo>
                    <a:pt x="36216"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93" name="Shape 593"/>
            <p:cNvSpPr/>
            <p:nvPr/>
          </p:nvSpPr>
          <p:spPr>
            <a:xfrm>
              <a:off x="3435239" y="6315639"/>
              <a:ext cx="292074" cy="280265"/>
            </a:xfrm>
            <a:custGeom>
              <a:pathLst>
                <a:path extrusionOk="0" h="120000" w="120000">
                  <a:moveTo>
                    <a:pt x="0" y="0"/>
                  </a:moveTo>
                  <a:lnTo>
                    <a:pt x="42911" y="99911"/>
                  </a:lnTo>
                  <a:lnTo>
                    <a:pt x="120000" y="120000"/>
                  </a:lnTo>
                  <a:lnTo>
                    <a:pt x="111777" y="53305"/>
                  </a:lnTo>
                  <a:lnTo>
                    <a:pt x="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94" name="Shape 594"/>
            <p:cNvSpPr/>
            <p:nvPr/>
          </p:nvSpPr>
          <p:spPr>
            <a:xfrm>
              <a:off x="7644167" y="6583377"/>
              <a:ext cx="303332" cy="299658"/>
            </a:xfrm>
            <a:custGeom>
              <a:pathLst>
                <a:path extrusionOk="0" h="120000" w="120000">
                  <a:moveTo>
                    <a:pt x="0" y="0"/>
                  </a:moveTo>
                  <a:lnTo>
                    <a:pt x="0" y="38327"/>
                  </a:lnTo>
                  <a:lnTo>
                    <a:pt x="46266" y="91938"/>
                  </a:lnTo>
                  <a:lnTo>
                    <a:pt x="120000" y="120000"/>
                  </a:lnTo>
                  <a:lnTo>
                    <a:pt x="60122" y="78661"/>
                  </a:lnTo>
                  <a:lnTo>
                    <a:pt x="0"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595" name="Shape 595"/>
            <p:cNvSpPr/>
            <p:nvPr/>
          </p:nvSpPr>
          <p:spPr>
            <a:xfrm>
              <a:off x="8064206" y="6662842"/>
              <a:ext cx="210769" cy="158899"/>
            </a:xfrm>
            <a:custGeom>
              <a:pathLst>
                <a:path extrusionOk="0" h="120000" w="120000">
                  <a:moveTo>
                    <a:pt x="43444" y="0"/>
                  </a:moveTo>
                  <a:lnTo>
                    <a:pt x="0" y="67088"/>
                  </a:lnTo>
                  <a:lnTo>
                    <a:pt x="120000" y="120000"/>
                  </a:lnTo>
                  <a:lnTo>
                    <a:pt x="50922" y="60000"/>
                  </a:lnTo>
                  <a:lnTo>
                    <a:pt x="43444"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596" name="Shape 596"/>
            <p:cNvSpPr/>
            <p:nvPr/>
          </p:nvSpPr>
          <p:spPr>
            <a:xfrm>
              <a:off x="7135696" y="6467657"/>
              <a:ext cx="340233" cy="408510"/>
            </a:xfrm>
            <a:custGeom>
              <a:pathLst>
                <a:path extrusionOk="0" h="120000" w="120000">
                  <a:moveTo>
                    <a:pt x="37938" y="0"/>
                  </a:moveTo>
                  <a:lnTo>
                    <a:pt x="0" y="68544"/>
                  </a:lnTo>
                  <a:lnTo>
                    <a:pt x="33750" y="88761"/>
                  </a:lnTo>
                  <a:lnTo>
                    <a:pt x="120000" y="120000"/>
                  </a:lnTo>
                  <a:lnTo>
                    <a:pt x="53383" y="76077"/>
                  </a:lnTo>
                  <a:lnTo>
                    <a:pt x="31322" y="45572"/>
                  </a:lnTo>
                  <a:lnTo>
                    <a:pt x="37938"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597" name="Shape 597"/>
            <p:cNvSpPr/>
            <p:nvPr/>
          </p:nvSpPr>
          <p:spPr>
            <a:xfrm>
              <a:off x="2672218" y="6398842"/>
              <a:ext cx="621049" cy="477326"/>
            </a:xfrm>
            <a:custGeom>
              <a:pathLst>
                <a:path extrusionOk="0" h="120000" w="120000">
                  <a:moveTo>
                    <a:pt x="18488" y="0"/>
                  </a:moveTo>
                  <a:lnTo>
                    <a:pt x="0" y="44666"/>
                  </a:lnTo>
                  <a:lnTo>
                    <a:pt x="34805" y="70772"/>
                  </a:lnTo>
                  <a:lnTo>
                    <a:pt x="40966" y="106944"/>
                  </a:lnTo>
                  <a:lnTo>
                    <a:pt x="78911" y="120000"/>
                  </a:lnTo>
                  <a:lnTo>
                    <a:pt x="120000" y="120000"/>
                  </a:lnTo>
                  <a:lnTo>
                    <a:pt x="30694" y="45294"/>
                  </a:lnTo>
                  <a:lnTo>
                    <a:pt x="18488"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598" name="Shape 598"/>
            <p:cNvSpPr/>
            <p:nvPr/>
          </p:nvSpPr>
          <p:spPr>
            <a:xfrm>
              <a:off x="6094476" y="6673018"/>
              <a:ext cx="256980" cy="210890"/>
            </a:xfrm>
            <a:custGeom>
              <a:pathLst>
                <a:path extrusionOk="0" h="120000" w="120000">
                  <a:moveTo>
                    <a:pt x="34583" y="0"/>
                  </a:moveTo>
                  <a:lnTo>
                    <a:pt x="3872" y="45294"/>
                  </a:lnTo>
                  <a:lnTo>
                    <a:pt x="21288" y="61650"/>
                  </a:lnTo>
                  <a:lnTo>
                    <a:pt x="0" y="120000"/>
                  </a:lnTo>
                  <a:lnTo>
                    <a:pt x="120000" y="120000"/>
                  </a:lnTo>
                  <a:lnTo>
                    <a:pt x="87744" y="96722"/>
                  </a:lnTo>
                  <a:lnTo>
                    <a:pt x="88644" y="60077"/>
                  </a:lnTo>
                  <a:lnTo>
                    <a:pt x="64516" y="41994"/>
                  </a:lnTo>
                  <a:lnTo>
                    <a:pt x="34583" y="0"/>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99" name="Shape 599"/>
            <p:cNvSpPr/>
            <p:nvPr/>
          </p:nvSpPr>
          <p:spPr>
            <a:xfrm>
              <a:off x="9416039" y="6495175"/>
              <a:ext cx="2287276" cy="387279"/>
            </a:xfrm>
            <a:custGeom>
              <a:pathLst>
                <a:path extrusionOk="0" h="120000" w="120000">
                  <a:moveTo>
                    <a:pt x="120000" y="120000"/>
                  </a:moveTo>
                  <a:lnTo>
                    <a:pt x="86544" y="57277"/>
                  </a:lnTo>
                  <a:lnTo>
                    <a:pt x="75516" y="62316"/>
                  </a:lnTo>
                  <a:lnTo>
                    <a:pt x="60394" y="33477"/>
                  </a:lnTo>
                  <a:lnTo>
                    <a:pt x="49777" y="49211"/>
                  </a:lnTo>
                  <a:lnTo>
                    <a:pt x="36188"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600" name="Shape 600"/>
            <p:cNvSpPr/>
            <p:nvPr/>
          </p:nvSpPr>
          <p:spPr>
            <a:xfrm>
              <a:off x="9934010" y="6488307"/>
              <a:ext cx="643561" cy="387279"/>
            </a:xfrm>
            <a:custGeom>
              <a:pathLst>
                <a:path extrusionOk="0" h="120000" w="120000">
                  <a:moveTo>
                    <a:pt x="32033" y="0"/>
                  </a:moveTo>
                  <a:lnTo>
                    <a:pt x="0" y="58083"/>
                  </a:lnTo>
                  <a:lnTo>
                    <a:pt x="25722" y="73611"/>
                  </a:lnTo>
                  <a:lnTo>
                    <a:pt x="11405" y="120000"/>
                  </a:lnTo>
                  <a:lnTo>
                    <a:pt x="120000" y="120000"/>
                  </a:lnTo>
                  <a:lnTo>
                    <a:pt x="80322" y="49211"/>
                  </a:lnTo>
                  <a:lnTo>
                    <a:pt x="32033" y="0"/>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601" name="Shape 601"/>
            <p:cNvGrpSpPr/>
            <p:nvPr/>
          </p:nvGrpSpPr>
          <p:grpSpPr>
            <a:xfrm>
              <a:off x="730737" y="6295019"/>
              <a:ext cx="3468805" cy="587433"/>
              <a:chOff x="635956" y="6252598"/>
              <a:chExt cx="3682206" cy="623572"/>
            </a:xfrm>
          </p:grpSpPr>
          <p:sp>
            <p:nvSpPr>
              <p:cNvPr id="602" name="Shape 602"/>
              <p:cNvSpPr/>
              <p:nvPr/>
            </p:nvSpPr>
            <p:spPr>
              <a:xfrm>
                <a:off x="635956" y="6252598"/>
                <a:ext cx="3682206" cy="623570"/>
              </a:xfrm>
              <a:custGeom>
                <a:pathLst>
                  <a:path extrusionOk="0" h="120000" w="120000">
                    <a:moveTo>
                      <a:pt x="120000" y="120000"/>
                    </a:moveTo>
                    <a:lnTo>
                      <a:pt x="86555" y="57333"/>
                    </a:lnTo>
                    <a:lnTo>
                      <a:pt x="77533" y="74244"/>
                    </a:lnTo>
                    <a:lnTo>
                      <a:pt x="56155" y="31977"/>
                    </a:lnTo>
                    <a:lnTo>
                      <a:pt x="49750" y="49066"/>
                    </a:lnTo>
                    <a:lnTo>
                      <a:pt x="36216"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603" name="Shape 603"/>
              <p:cNvSpPr/>
              <p:nvPr/>
            </p:nvSpPr>
            <p:spPr>
              <a:xfrm>
                <a:off x="2359156" y="6418757"/>
                <a:ext cx="463020" cy="457413"/>
              </a:xfrm>
              <a:custGeom>
                <a:pathLst>
                  <a:path extrusionOk="0" h="120000" w="120000">
                    <a:moveTo>
                      <a:pt x="0" y="0"/>
                    </a:moveTo>
                    <a:lnTo>
                      <a:pt x="0" y="38327"/>
                    </a:lnTo>
                    <a:lnTo>
                      <a:pt x="46266" y="91938"/>
                    </a:lnTo>
                    <a:lnTo>
                      <a:pt x="120000" y="120000"/>
                    </a:lnTo>
                    <a:lnTo>
                      <a:pt x="60122" y="78661"/>
                    </a:lnTo>
                    <a:lnTo>
                      <a:pt x="0"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604" name="Shape 604"/>
              <p:cNvSpPr/>
              <p:nvPr/>
            </p:nvSpPr>
            <p:spPr>
              <a:xfrm>
                <a:off x="3175408" y="6550535"/>
                <a:ext cx="321729" cy="242553"/>
              </a:xfrm>
              <a:custGeom>
                <a:pathLst>
                  <a:path extrusionOk="0" h="120000" w="120000">
                    <a:moveTo>
                      <a:pt x="43444" y="0"/>
                    </a:moveTo>
                    <a:lnTo>
                      <a:pt x="0" y="67088"/>
                    </a:lnTo>
                    <a:lnTo>
                      <a:pt x="120000" y="120000"/>
                    </a:lnTo>
                    <a:lnTo>
                      <a:pt x="50922" y="60000"/>
                    </a:lnTo>
                    <a:lnTo>
                      <a:pt x="43444"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605" name="Shape 605"/>
              <p:cNvSpPr/>
              <p:nvPr/>
            </p:nvSpPr>
            <p:spPr>
              <a:xfrm>
                <a:off x="1582999" y="6252598"/>
                <a:ext cx="519347" cy="623570"/>
              </a:xfrm>
              <a:custGeom>
                <a:pathLst>
                  <a:path extrusionOk="0" h="120000" w="120000">
                    <a:moveTo>
                      <a:pt x="37938" y="0"/>
                    </a:moveTo>
                    <a:lnTo>
                      <a:pt x="0" y="68544"/>
                    </a:lnTo>
                    <a:lnTo>
                      <a:pt x="33750" y="88761"/>
                    </a:lnTo>
                    <a:lnTo>
                      <a:pt x="120000" y="120000"/>
                    </a:lnTo>
                    <a:lnTo>
                      <a:pt x="53383" y="76077"/>
                    </a:lnTo>
                    <a:lnTo>
                      <a:pt x="31322" y="45572"/>
                    </a:lnTo>
                    <a:lnTo>
                      <a:pt x="37938"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606" name="Shape 606"/>
            <p:cNvSpPr/>
            <p:nvPr/>
          </p:nvSpPr>
          <p:spPr>
            <a:xfrm rot="480000">
              <a:off x="8763397" y="6466590"/>
              <a:ext cx="334777" cy="219412"/>
            </a:xfrm>
            <a:custGeom>
              <a:pathLst>
                <a:path extrusionOk="0" h="120000" w="120000">
                  <a:moveTo>
                    <a:pt x="0" y="0"/>
                  </a:moveTo>
                  <a:lnTo>
                    <a:pt x="42911" y="99911"/>
                  </a:lnTo>
                  <a:lnTo>
                    <a:pt x="120000" y="120000"/>
                  </a:lnTo>
                  <a:lnTo>
                    <a:pt x="111777" y="53305"/>
                  </a:lnTo>
                  <a:lnTo>
                    <a:pt x="0" y="0"/>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607" name="Shape 607"/>
            <p:cNvGrpSpPr/>
            <p:nvPr/>
          </p:nvGrpSpPr>
          <p:grpSpPr>
            <a:xfrm>
              <a:off x="4486591" y="6543403"/>
              <a:ext cx="2002434" cy="339049"/>
              <a:chOff x="4486591" y="6531401"/>
              <a:chExt cx="2002434" cy="339049"/>
            </a:xfrm>
          </p:grpSpPr>
          <p:sp>
            <p:nvSpPr>
              <p:cNvPr id="608" name="Shape 608"/>
              <p:cNvSpPr/>
              <p:nvPr/>
            </p:nvSpPr>
            <p:spPr>
              <a:xfrm>
                <a:off x="5776414" y="6578757"/>
                <a:ext cx="110237" cy="14969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609" name="Shape 609"/>
              <p:cNvSpPr/>
              <p:nvPr/>
            </p:nvSpPr>
            <p:spPr>
              <a:xfrm>
                <a:off x="4486591" y="6531401"/>
                <a:ext cx="2002434" cy="339049"/>
              </a:xfrm>
              <a:custGeom>
                <a:pathLst>
                  <a:path extrusionOk="0" h="120000" w="120000">
                    <a:moveTo>
                      <a:pt x="120000" y="120000"/>
                    </a:moveTo>
                    <a:lnTo>
                      <a:pt x="86544" y="57277"/>
                    </a:lnTo>
                    <a:lnTo>
                      <a:pt x="75516" y="62316"/>
                    </a:lnTo>
                    <a:lnTo>
                      <a:pt x="60394" y="33477"/>
                    </a:lnTo>
                    <a:lnTo>
                      <a:pt x="49777" y="49211"/>
                    </a:lnTo>
                    <a:lnTo>
                      <a:pt x="36188"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610" name="Shape 610"/>
              <p:cNvSpPr/>
              <p:nvPr/>
            </p:nvSpPr>
            <p:spPr>
              <a:xfrm>
                <a:off x="4936482" y="6531401"/>
                <a:ext cx="563416" cy="339049"/>
              </a:xfrm>
              <a:custGeom>
                <a:pathLst>
                  <a:path extrusionOk="0" h="120000" w="120000">
                    <a:moveTo>
                      <a:pt x="32033" y="0"/>
                    </a:moveTo>
                    <a:lnTo>
                      <a:pt x="0" y="58083"/>
                    </a:lnTo>
                    <a:lnTo>
                      <a:pt x="25722" y="73611"/>
                    </a:lnTo>
                    <a:lnTo>
                      <a:pt x="11405" y="120000"/>
                    </a:lnTo>
                    <a:lnTo>
                      <a:pt x="120000" y="120000"/>
                    </a:lnTo>
                    <a:lnTo>
                      <a:pt x="80322" y="49211"/>
                    </a:lnTo>
                    <a:lnTo>
                      <a:pt x="32033"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611" name="Shape 611"/>
            <p:cNvSpPr/>
            <p:nvPr/>
          </p:nvSpPr>
          <p:spPr>
            <a:xfrm>
              <a:off x="5503225" y="6697346"/>
              <a:ext cx="208175" cy="160654"/>
            </a:xfrm>
            <a:custGeom>
              <a:pathLst>
                <a:path extrusionOk="0" h="120000" w="120000">
                  <a:moveTo>
                    <a:pt x="0" y="0"/>
                  </a:moveTo>
                  <a:lnTo>
                    <a:pt x="13111" y="67983"/>
                  </a:lnTo>
                  <a:lnTo>
                    <a:pt x="120000" y="120000"/>
                  </a:lnTo>
                  <a:lnTo>
                    <a:pt x="40133" y="59744"/>
                  </a:lnTo>
                  <a:lnTo>
                    <a:pt x="0"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612" name="Shape 612"/>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613" name="Shape 613"/>
          <p:cNvSpPr txBox="1"/>
          <p:nvPr>
            <p:ph idx="1" type="body"/>
          </p:nvPr>
        </p:nvSpPr>
        <p:spPr>
          <a:xfrm>
            <a:off x="571500" y="1764284"/>
            <a:ext cx="3429000" cy="4223901"/>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14" name="Shape 614"/>
          <p:cNvSpPr txBox="1"/>
          <p:nvPr>
            <p:ph idx="2" type="body"/>
          </p:nvPr>
        </p:nvSpPr>
        <p:spPr>
          <a:xfrm>
            <a:off x="4377367" y="1763999"/>
            <a:ext cx="3429000" cy="4224336"/>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15" name="Shape 615"/>
          <p:cNvSpPr txBox="1"/>
          <p:nvPr>
            <p:ph idx="3" type="body"/>
          </p:nvPr>
        </p:nvSpPr>
        <p:spPr>
          <a:xfrm>
            <a:off x="8183232" y="1763713"/>
            <a:ext cx="3429000" cy="4224336"/>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16" name="Shape 616"/>
          <p:cNvSpPr txBox="1"/>
          <p:nvPr>
            <p:ph idx="4" type="body"/>
          </p:nvPr>
        </p:nvSpPr>
        <p:spPr>
          <a:xfrm>
            <a:off x="571500" y="1081137"/>
            <a:ext cx="11046140" cy="369332"/>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17" name="Shape 617"/>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rgbClr val="FFFFF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4-column">
    <p:spTree>
      <p:nvGrpSpPr>
        <p:cNvPr id="618" name="Shape 618"/>
        <p:cNvGrpSpPr/>
        <p:nvPr/>
      </p:nvGrpSpPr>
      <p:grpSpPr>
        <a:xfrm>
          <a:off x="0" y="0"/>
          <a:ext cx="0" cy="0"/>
          <a:chOff x="0" y="0"/>
          <a:chExt cx="0" cy="0"/>
        </a:xfrm>
      </p:grpSpPr>
      <p:sp>
        <p:nvSpPr>
          <p:cNvPr id="619" name="Shape 619"/>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620" name="Shape 620"/>
          <p:cNvSpPr txBox="1"/>
          <p:nvPr>
            <p:ph idx="1" type="body"/>
          </p:nvPr>
        </p:nvSpPr>
        <p:spPr>
          <a:xfrm>
            <a:off x="3405753" y="1763713"/>
            <a:ext cx="2542085" cy="4224336"/>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21" name="Shape 621"/>
          <p:cNvSpPr txBox="1"/>
          <p:nvPr>
            <p:ph idx="2" type="body"/>
          </p:nvPr>
        </p:nvSpPr>
        <p:spPr>
          <a:xfrm>
            <a:off x="6240005" y="1763713"/>
            <a:ext cx="2540125" cy="4224772"/>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22" name="Shape 622"/>
          <p:cNvSpPr txBox="1"/>
          <p:nvPr>
            <p:ph idx="3" type="body"/>
          </p:nvPr>
        </p:nvSpPr>
        <p:spPr>
          <a:xfrm>
            <a:off x="9072296" y="1763713"/>
            <a:ext cx="2545029" cy="4224772"/>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23" name="Shape 623"/>
          <p:cNvSpPr txBox="1"/>
          <p:nvPr>
            <p:ph idx="4" type="body"/>
          </p:nvPr>
        </p:nvSpPr>
        <p:spPr>
          <a:xfrm>
            <a:off x="571500" y="1764283"/>
            <a:ext cx="2542085" cy="4224336"/>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24" name="Shape 624"/>
          <p:cNvSpPr txBox="1"/>
          <p:nvPr>
            <p:ph idx="5" type="body"/>
          </p:nvPr>
        </p:nvSpPr>
        <p:spPr>
          <a:xfrm>
            <a:off x="571500" y="1081137"/>
            <a:ext cx="11046140" cy="369332"/>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25" name="Shape 625"/>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_column_titles">
    <p:spTree>
      <p:nvGrpSpPr>
        <p:cNvPr id="626" name="Shape 626"/>
        <p:cNvGrpSpPr/>
        <p:nvPr/>
      </p:nvGrpSpPr>
      <p:grpSpPr>
        <a:xfrm>
          <a:off x="0" y="0"/>
          <a:ext cx="0" cy="0"/>
          <a:chOff x="0" y="0"/>
          <a:chExt cx="0" cy="0"/>
        </a:xfrm>
      </p:grpSpPr>
      <p:sp>
        <p:nvSpPr>
          <p:cNvPr id="627" name="Shape 627"/>
          <p:cNvSpPr txBox="1"/>
          <p:nvPr>
            <p:ph idx="1" type="body"/>
          </p:nvPr>
        </p:nvSpPr>
        <p:spPr>
          <a:xfrm>
            <a:off x="4303712" y="2435043"/>
            <a:ext cx="3581399" cy="3272709"/>
          </a:xfrm>
          <a:prstGeom prst="rect">
            <a:avLst/>
          </a:prstGeom>
          <a:solidFill>
            <a:schemeClr val="lt2"/>
          </a:solid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46A"/>
                </a:solidFill>
                <a:latin typeface="Arial"/>
                <a:ea typeface="Arial"/>
                <a:cs typeface="Arial"/>
                <a:sym typeface="Arial"/>
              </a:defRPr>
            </a:lvl1pPr>
            <a:lvl2pPr indent="-68263" lvl="1" marL="182563" marR="0" rtl="0" algn="l">
              <a:lnSpc>
                <a:spcPct val="100000"/>
              </a:lnSpc>
              <a:spcBef>
                <a:spcPts val="200"/>
              </a:spcBef>
              <a:spcAft>
                <a:spcPts val="600"/>
              </a:spcAft>
              <a:buClr>
                <a:schemeClr val="accent2"/>
              </a:buClr>
              <a:buSzPct val="100000"/>
              <a:buFont typeface="Arial"/>
              <a:buChar char="•"/>
              <a:defRPr b="0" i="0" sz="1800" u="none" cap="none" strike="noStrike">
                <a:solidFill>
                  <a:srgbClr val="5C646A"/>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rgbClr val="5C646A"/>
                </a:solidFill>
                <a:latin typeface="Arial"/>
                <a:ea typeface="Arial"/>
                <a:cs typeface="Arial"/>
                <a:sym typeface="Arial"/>
              </a:defRPr>
            </a:lvl3pPr>
            <a:lvl4pPr indent="-90487" lvl="3" marL="547688" marR="0" rtl="0" algn="l">
              <a:lnSpc>
                <a:spcPct val="100000"/>
              </a:lnSpc>
              <a:spcBef>
                <a:spcPts val="0"/>
              </a:spcBef>
              <a:spcAft>
                <a:spcPts val="600"/>
              </a:spcAft>
              <a:buClr>
                <a:schemeClr val="accent2"/>
              </a:buClr>
              <a:buSzPct val="100000"/>
              <a:buFont typeface="Arial"/>
              <a:buChar char="•"/>
              <a:defRPr b="1" i="0" sz="1600" u="none" cap="none" strike="noStrike">
                <a:solidFill>
                  <a:srgbClr val="5C646A"/>
                </a:solidFill>
                <a:latin typeface="Arial"/>
                <a:ea typeface="Arial"/>
                <a:cs typeface="Arial"/>
                <a:sym typeface="Arial"/>
              </a:defRPr>
            </a:lvl4pPr>
            <a:lvl5pPr indent="0" lvl="4" marL="1828800" marR="0" rtl="0" algn="l">
              <a:lnSpc>
                <a:spcPct val="100000"/>
              </a:lnSpc>
              <a:spcBef>
                <a:spcPts val="200"/>
              </a:spcBef>
              <a:spcAft>
                <a:spcPts val="600"/>
              </a:spcAft>
              <a:buNone/>
              <a:defRPr b="0" i="0" sz="900" u="none" cap="none" strike="noStrike">
                <a:solidFill>
                  <a:srgbClr val="5C64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28" name="Shape 628"/>
          <p:cNvSpPr txBox="1"/>
          <p:nvPr>
            <p:ph idx="2" type="body"/>
          </p:nvPr>
        </p:nvSpPr>
        <p:spPr>
          <a:xfrm>
            <a:off x="8036240" y="2435043"/>
            <a:ext cx="3581399" cy="3272709"/>
          </a:xfrm>
          <a:prstGeom prst="rect">
            <a:avLst/>
          </a:prstGeom>
          <a:solidFill>
            <a:schemeClr val="lt2"/>
          </a:solid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46A"/>
                </a:solidFill>
                <a:latin typeface="Arial"/>
                <a:ea typeface="Arial"/>
                <a:cs typeface="Arial"/>
                <a:sym typeface="Arial"/>
              </a:defRPr>
            </a:lvl1pPr>
            <a:lvl2pPr indent="-68263" lvl="1" marL="182563" marR="0" rtl="0" algn="l">
              <a:lnSpc>
                <a:spcPct val="100000"/>
              </a:lnSpc>
              <a:spcBef>
                <a:spcPts val="200"/>
              </a:spcBef>
              <a:spcAft>
                <a:spcPts val="600"/>
              </a:spcAft>
              <a:buClr>
                <a:schemeClr val="accent2"/>
              </a:buClr>
              <a:buSzPct val="100000"/>
              <a:buFont typeface="Arial"/>
              <a:buChar char="•"/>
              <a:defRPr b="0" i="0" sz="1800" u="none" cap="none" strike="noStrike">
                <a:solidFill>
                  <a:srgbClr val="5C646A"/>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rgbClr val="5C646A"/>
                </a:solidFill>
                <a:latin typeface="Arial"/>
                <a:ea typeface="Arial"/>
                <a:cs typeface="Arial"/>
                <a:sym typeface="Arial"/>
              </a:defRPr>
            </a:lvl3pPr>
            <a:lvl4pPr indent="-90487" lvl="3" marL="547688" marR="0" rtl="0" algn="l">
              <a:lnSpc>
                <a:spcPct val="100000"/>
              </a:lnSpc>
              <a:spcBef>
                <a:spcPts val="0"/>
              </a:spcBef>
              <a:spcAft>
                <a:spcPts val="600"/>
              </a:spcAft>
              <a:buClr>
                <a:schemeClr val="accent2"/>
              </a:buClr>
              <a:buSzPct val="100000"/>
              <a:buFont typeface="Arial"/>
              <a:buChar char="•"/>
              <a:defRPr b="1" i="0" sz="1600" u="none" cap="none" strike="noStrike">
                <a:solidFill>
                  <a:srgbClr val="5C646A"/>
                </a:solidFill>
                <a:latin typeface="Arial"/>
                <a:ea typeface="Arial"/>
                <a:cs typeface="Arial"/>
                <a:sym typeface="Arial"/>
              </a:defRPr>
            </a:lvl4pPr>
            <a:lvl5pPr indent="0" lvl="4" marL="1828800" marR="0" rtl="0" algn="l">
              <a:lnSpc>
                <a:spcPct val="100000"/>
              </a:lnSpc>
              <a:spcBef>
                <a:spcPts val="200"/>
              </a:spcBef>
              <a:spcAft>
                <a:spcPts val="600"/>
              </a:spcAft>
              <a:buNone/>
              <a:defRPr b="0" i="0" sz="900" u="none" cap="none" strike="noStrike">
                <a:solidFill>
                  <a:srgbClr val="5C64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29" name="Shape 629"/>
          <p:cNvSpPr txBox="1"/>
          <p:nvPr>
            <p:ph idx="3" type="body"/>
          </p:nvPr>
        </p:nvSpPr>
        <p:spPr>
          <a:xfrm>
            <a:off x="576072" y="2435043"/>
            <a:ext cx="3583884" cy="3272709"/>
          </a:xfrm>
          <a:prstGeom prst="rect">
            <a:avLst/>
          </a:prstGeom>
          <a:solidFill>
            <a:schemeClr val="lt2"/>
          </a:solid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46A"/>
                </a:solidFill>
                <a:latin typeface="Arial"/>
                <a:ea typeface="Arial"/>
                <a:cs typeface="Arial"/>
                <a:sym typeface="Arial"/>
              </a:defRPr>
            </a:lvl1pPr>
            <a:lvl2pPr indent="-68263" lvl="1" marL="182563" marR="0" rtl="0" algn="l">
              <a:lnSpc>
                <a:spcPct val="100000"/>
              </a:lnSpc>
              <a:spcBef>
                <a:spcPts val="200"/>
              </a:spcBef>
              <a:spcAft>
                <a:spcPts val="600"/>
              </a:spcAft>
              <a:buClr>
                <a:schemeClr val="accent2"/>
              </a:buClr>
              <a:buSzPct val="100000"/>
              <a:buFont typeface="Arial"/>
              <a:buChar char="•"/>
              <a:defRPr b="0" i="0" sz="1800" u="none" cap="none" strike="noStrike">
                <a:solidFill>
                  <a:srgbClr val="5C646A"/>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rgbClr val="5C646A"/>
                </a:solidFill>
                <a:latin typeface="Arial"/>
                <a:ea typeface="Arial"/>
                <a:cs typeface="Arial"/>
                <a:sym typeface="Arial"/>
              </a:defRPr>
            </a:lvl3pPr>
            <a:lvl4pPr indent="-90487" lvl="3" marL="547688" marR="0" rtl="0" algn="l">
              <a:lnSpc>
                <a:spcPct val="100000"/>
              </a:lnSpc>
              <a:spcBef>
                <a:spcPts val="0"/>
              </a:spcBef>
              <a:spcAft>
                <a:spcPts val="600"/>
              </a:spcAft>
              <a:buClr>
                <a:schemeClr val="accent2"/>
              </a:buClr>
              <a:buSzPct val="100000"/>
              <a:buFont typeface="Arial"/>
              <a:buChar char="•"/>
              <a:defRPr b="1" i="0" sz="1600" u="none" cap="none" strike="noStrike">
                <a:solidFill>
                  <a:srgbClr val="5C646A"/>
                </a:solidFill>
                <a:latin typeface="Arial"/>
                <a:ea typeface="Arial"/>
                <a:cs typeface="Arial"/>
                <a:sym typeface="Arial"/>
              </a:defRPr>
            </a:lvl4pPr>
            <a:lvl5pPr indent="0" lvl="4" marL="1828800" marR="0" rtl="0" algn="l">
              <a:lnSpc>
                <a:spcPct val="100000"/>
              </a:lnSpc>
              <a:spcBef>
                <a:spcPts val="200"/>
              </a:spcBef>
              <a:spcAft>
                <a:spcPts val="600"/>
              </a:spcAft>
              <a:buNone/>
              <a:defRPr b="0" i="0" sz="900" u="none" cap="none" strike="noStrike">
                <a:solidFill>
                  <a:srgbClr val="5C64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30" name="Shape 630"/>
          <p:cNvSpPr/>
          <p:nvPr/>
        </p:nvSpPr>
        <p:spPr>
          <a:xfrm>
            <a:off x="8037575" y="1753750"/>
            <a:ext cx="3584447" cy="681292"/>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sp>
        <p:nvSpPr>
          <p:cNvPr id="631" name="Shape 631"/>
          <p:cNvSpPr/>
          <p:nvPr/>
        </p:nvSpPr>
        <p:spPr>
          <a:xfrm>
            <a:off x="4306823" y="1753750"/>
            <a:ext cx="3584447" cy="681292"/>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sp>
        <p:nvSpPr>
          <p:cNvPr id="632" name="Shape 632"/>
          <p:cNvSpPr/>
          <p:nvPr/>
        </p:nvSpPr>
        <p:spPr>
          <a:xfrm>
            <a:off x="576072" y="1753750"/>
            <a:ext cx="3584447" cy="681292"/>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pic>
        <p:nvPicPr>
          <p:cNvPr id="633" name="Shape 633"/>
          <p:cNvPicPr preferRelativeResize="0"/>
          <p:nvPr/>
        </p:nvPicPr>
        <p:blipFill rotWithShape="1">
          <a:blip r:embed="rId2">
            <a:alphaModFix/>
          </a:blip>
          <a:srcRect b="54945" l="35141" r="4675" t="34614"/>
          <a:stretch/>
        </p:blipFill>
        <p:spPr>
          <a:xfrm>
            <a:off x="4283262" y="1743364"/>
            <a:ext cx="7335650" cy="715818"/>
          </a:xfrm>
          <a:prstGeom prst="rect">
            <a:avLst/>
          </a:prstGeom>
          <a:noFill/>
          <a:ln>
            <a:noFill/>
          </a:ln>
        </p:spPr>
      </p:pic>
      <p:pic>
        <p:nvPicPr>
          <p:cNvPr id="634" name="Shape 634"/>
          <p:cNvPicPr preferRelativeResize="0"/>
          <p:nvPr/>
        </p:nvPicPr>
        <p:blipFill rotWithShape="1">
          <a:blip r:embed="rId2">
            <a:alphaModFix/>
          </a:blip>
          <a:srcRect b="67574" l="65462" r="4865" t="21986"/>
          <a:stretch/>
        </p:blipFill>
        <p:spPr>
          <a:xfrm>
            <a:off x="546589" y="1713875"/>
            <a:ext cx="3616609" cy="715818"/>
          </a:xfrm>
          <a:prstGeom prst="rect">
            <a:avLst/>
          </a:prstGeom>
          <a:noFill/>
          <a:ln>
            <a:noFill/>
          </a:ln>
        </p:spPr>
      </p:pic>
      <p:sp>
        <p:nvSpPr>
          <p:cNvPr id="635" name="Shape 635"/>
          <p:cNvSpPr txBox="1"/>
          <p:nvPr>
            <p:ph idx="4" type="body"/>
          </p:nvPr>
        </p:nvSpPr>
        <p:spPr>
          <a:xfrm>
            <a:off x="576072" y="1753750"/>
            <a:ext cx="3584447" cy="681292"/>
          </a:xfrm>
          <a:prstGeom prst="rect">
            <a:avLst/>
          </a:prstGeom>
          <a:noFill/>
          <a:ln>
            <a:noFill/>
          </a:ln>
        </p:spPr>
        <p:txBody>
          <a:bodyPr anchorCtr="0" anchor="ctr" bIns="91425" lIns="91425" rIns="91425" tIns="91425"/>
          <a:lstStyle>
            <a:lvl1pPr indent="0" lvl="0" marL="0" marR="0" rtl="0" algn="ctr">
              <a:lnSpc>
                <a:spcPct val="88000"/>
              </a:lnSpc>
              <a:spcBef>
                <a:spcPts val="0"/>
              </a:spcBef>
              <a:spcAft>
                <a:spcPts val="200"/>
              </a:spcAft>
              <a:buClr>
                <a:srgbClr val="7F7F7F"/>
              </a:buClr>
              <a:buFont typeface="Arial"/>
              <a:buNone/>
              <a:defRPr b="0" i="0" sz="2000" u="none" cap="none" strike="noStrike">
                <a:solidFill>
                  <a:schemeClr val="l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36" name="Shape 636"/>
          <p:cNvSpPr txBox="1"/>
          <p:nvPr>
            <p:ph idx="5" type="body"/>
          </p:nvPr>
        </p:nvSpPr>
        <p:spPr>
          <a:xfrm>
            <a:off x="4306823" y="1753750"/>
            <a:ext cx="3584447" cy="681292"/>
          </a:xfrm>
          <a:prstGeom prst="rect">
            <a:avLst/>
          </a:prstGeom>
          <a:noFill/>
          <a:ln>
            <a:noFill/>
          </a:ln>
        </p:spPr>
        <p:txBody>
          <a:bodyPr anchorCtr="0" anchor="ctr" bIns="91425" lIns="91425" rIns="91425" tIns="91425"/>
          <a:lstStyle>
            <a:lvl1pPr indent="0" lvl="0" marL="0" marR="0" rtl="0" algn="ctr">
              <a:lnSpc>
                <a:spcPct val="88000"/>
              </a:lnSpc>
              <a:spcBef>
                <a:spcPts val="0"/>
              </a:spcBef>
              <a:spcAft>
                <a:spcPts val="200"/>
              </a:spcAft>
              <a:buClr>
                <a:srgbClr val="7F7F7F"/>
              </a:buClr>
              <a:buFont typeface="Arial"/>
              <a:buNone/>
              <a:defRPr b="0" i="0" sz="2000" u="none" cap="none" strike="noStrike">
                <a:solidFill>
                  <a:schemeClr val="l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37" name="Shape 637"/>
          <p:cNvSpPr txBox="1"/>
          <p:nvPr>
            <p:ph idx="6" type="body"/>
          </p:nvPr>
        </p:nvSpPr>
        <p:spPr>
          <a:xfrm>
            <a:off x="8037575" y="1753750"/>
            <a:ext cx="3584447" cy="681292"/>
          </a:xfrm>
          <a:prstGeom prst="rect">
            <a:avLst/>
          </a:prstGeom>
          <a:noFill/>
          <a:ln>
            <a:noFill/>
          </a:ln>
        </p:spPr>
        <p:txBody>
          <a:bodyPr anchorCtr="0" anchor="ctr" bIns="91425" lIns="91425" rIns="91425" tIns="91425"/>
          <a:lstStyle>
            <a:lvl1pPr indent="0" lvl="0" marL="0" marR="0" rtl="0" algn="ctr">
              <a:lnSpc>
                <a:spcPct val="88000"/>
              </a:lnSpc>
              <a:spcBef>
                <a:spcPts val="0"/>
              </a:spcBef>
              <a:spcAft>
                <a:spcPts val="200"/>
              </a:spcAft>
              <a:buClr>
                <a:srgbClr val="7F7F7F"/>
              </a:buClr>
              <a:buFont typeface="Arial"/>
              <a:buNone/>
              <a:defRPr b="0" i="0" sz="2000" u="none" cap="none" strike="noStrike">
                <a:solidFill>
                  <a:schemeClr val="l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38" name="Shape 638"/>
          <p:cNvSpPr txBox="1"/>
          <p:nvPr>
            <p:ph idx="7" type="body"/>
          </p:nvPr>
        </p:nvSpPr>
        <p:spPr>
          <a:xfrm>
            <a:off x="8041625" y="5750544"/>
            <a:ext cx="3581399" cy="246220"/>
          </a:xfrm>
          <a:prstGeom prst="rect">
            <a:avLst/>
          </a:prstGeom>
          <a:noFill/>
          <a:ln>
            <a:noFill/>
          </a:ln>
        </p:spPr>
        <p:txBody>
          <a:bodyPr anchorCtr="0" anchor="t" bIns="91425" lIns="91425" rIns="91425" tIns="91425"/>
          <a:lstStyle>
            <a:lvl1pPr indent="0" lvl="0" marL="0" marR="0" rtl="0" algn="l">
              <a:spcBef>
                <a:spcPts val="1200"/>
              </a:spcBef>
              <a:spcAft>
                <a:spcPts val="200"/>
              </a:spcAft>
              <a:buClr>
                <a:schemeClr val="lt2"/>
              </a:buClr>
              <a:buFont typeface="Noto Sans Symbols"/>
              <a:buNone/>
              <a:defRPr b="0" i="0" sz="1600" u="none" cap="none" strike="noStrike">
                <a:solidFill>
                  <a:schemeClr val="accen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39" name="Shape 639"/>
          <p:cNvSpPr txBox="1"/>
          <p:nvPr>
            <p:ph idx="8" type="body"/>
          </p:nvPr>
        </p:nvSpPr>
        <p:spPr>
          <a:xfrm>
            <a:off x="571500" y="5750544"/>
            <a:ext cx="3581399" cy="246220"/>
          </a:xfrm>
          <a:prstGeom prst="rect">
            <a:avLst/>
          </a:prstGeom>
          <a:noFill/>
          <a:ln>
            <a:noFill/>
          </a:ln>
        </p:spPr>
        <p:txBody>
          <a:bodyPr anchorCtr="0" anchor="t" bIns="91425" lIns="91425" rIns="91425" tIns="91425"/>
          <a:lstStyle>
            <a:lvl1pPr indent="0" lvl="0" marL="0" marR="0" rtl="0" algn="l">
              <a:spcBef>
                <a:spcPts val="1200"/>
              </a:spcBef>
              <a:spcAft>
                <a:spcPts val="200"/>
              </a:spcAft>
              <a:buClr>
                <a:srgbClr val="7F7F7F"/>
              </a:buClr>
              <a:buFont typeface="Arial"/>
              <a:buNone/>
              <a:defRPr b="0" i="0" sz="1600" u="none" cap="none" strike="noStrike">
                <a:solidFill>
                  <a:schemeClr val="accen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40" name="Shape 640"/>
          <p:cNvSpPr txBox="1"/>
          <p:nvPr>
            <p:ph idx="9" type="body"/>
          </p:nvPr>
        </p:nvSpPr>
        <p:spPr>
          <a:xfrm>
            <a:off x="4303712" y="5750544"/>
            <a:ext cx="3581399" cy="246220"/>
          </a:xfrm>
          <a:prstGeom prst="rect">
            <a:avLst/>
          </a:prstGeom>
          <a:noFill/>
          <a:ln>
            <a:noFill/>
          </a:ln>
        </p:spPr>
        <p:txBody>
          <a:bodyPr anchorCtr="0" anchor="t" bIns="91425" lIns="91425" rIns="91425" tIns="91425"/>
          <a:lstStyle>
            <a:lvl1pPr indent="0" lvl="0" marL="0" marR="0" rtl="0" algn="l">
              <a:spcBef>
                <a:spcPts val="1200"/>
              </a:spcBef>
              <a:spcAft>
                <a:spcPts val="200"/>
              </a:spcAft>
              <a:buClr>
                <a:srgbClr val="7F7F7F"/>
              </a:buClr>
              <a:buFont typeface="Arial"/>
              <a:buNone/>
              <a:defRPr b="0" i="0" sz="1600" u="none" cap="none" strike="noStrike">
                <a:solidFill>
                  <a:schemeClr val="accen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41" name="Shape 641"/>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642" name="Shape 642"/>
          <p:cNvSpPr txBox="1"/>
          <p:nvPr>
            <p:ph idx="13" type="body"/>
          </p:nvPr>
        </p:nvSpPr>
        <p:spPr>
          <a:xfrm>
            <a:off x="571500" y="1081137"/>
            <a:ext cx="11046140" cy="369332"/>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43" name="Shape 643"/>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4_Plains - Product Staging Area 4 - Low">
    <p:spTree>
      <p:nvGrpSpPr>
        <p:cNvPr id="45" name="Shape 45"/>
        <p:cNvGrpSpPr/>
        <p:nvPr/>
      </p:nvGrpSpPr>
      <p:grpSpPr>
        <a:xfrm>
          <a:off x="0" y="0"/>
          <a:ext cx="0" cy="0"/>
          <a:chOff x="0" y="0"/>
          <a:chExt cx="0" cy="0"/>
        </a:xfrm>
      </p:grpSpPr>
      <p:pic>
        <p:nvPicPr>
          <p:cNvPr id="46" name="Shape 46"/>
          <p:cNvPicPr preferRelativeResize="0"/>
          <p:nvPr/>
        </p:nvPicPr>
        <p:blipFill rotWithShape="1">
          <a:blip r:embed="rId2">
            <a:alphaModFix/>
          </a:blip>
          <a:srcRect b="0" l="0" r="0" t="0"/>
          <a:stretch/>
        </p:blipFill>
        <p:spPr>
          <a:xfrm>
            <a:off x="0" y="0"/>
            <a:ext cx="12187238" cy="6858000"/>
          </a:xfrm>
          <a:prstGeom prst="rect">
            <a:avLst/>
          </a:prstGeom>
          <a:noFill/>
          <a:ln>
            <a:noFill/>
          </a:ln>
        </p:spPr>
      </p:pic>
      <p:grpSp>
        <p:nvGrpSpPr>
          <p:cNvPr id="47" name="Shape 47"/>
          <p:cNvGrpSpPr/>
          <p:nvPr/>
        </p:nvGrpSpPr>
        <p:grpSpPr>
          <a:xfrm>
            <a:off x="-22224" y="4530780"/>
            <a:ext cx="12211049" cy="1565219"/>
            <a:chOff x="12700" y="0"/>
            <a:chExt cx="24407338" cy="3128546"/>
          </a:xfrm>
        </p:grpSpPr>
        <p:sp>
          <p:nvSpPr>
            <p:cNvPr id="48" name="Shape 48"/>
            <p:cNvSpPr/>
            <p:nvPr/>
          </p:nvSpPr>
          <p:spPr>
            <a:xfrm>
              <a:off x="3475517" y="1007716"/>
              <a:ext cx="375049" cy="35959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49" name="Shape 49"/>
            <p:cNvSpPr/>
            <p:nvPr/>
          </p:nvSpPr>
          <p:spPr>
            <a:xfrm>
              <a:off x="4476219" y="1030004"/>
              <a:ext cx="370158" cy="354909"/>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50" name="Shape 50"/>
            <p:cNvSpPr/>
            <p:nvPr/>
          </p:nvSpPr>
          <p:spPr>
            <a:xfrm>
              <a:off x="1690092" y="1082886"/>
              <a:ext cx="286054" cy="32028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51" name="Shape 51"/>
            <p:cNvSpPr/>
            <p:nvPr/>
          </p:nvSpPr>
          <p:spPr>
            <a:xfrm>
              <a:off x="22799448" y="1144874"/>
              <a:ext cx="370158" cy="42672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52" name="Shape 52"/>
            <p:cNvSpPr/>
            <p:nvPr/>
          </p:nvSpPr>
          <p:spPr>
            <a:xfrm>
              <a:off x="21642514" y="1196423"/>
              <a:ext cx="346017" cy="519304"/>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53" name="Shape 53"/>
            <p:cNvSpPr/>
            <p:nvPr/>
          </p:nvSpPr>
          <p:spPr>
            <a:xfrm>
              <a:off x="6898839" y="370711"/>
              <a:ext cx="532404" cy="729479"/>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54" name="Shape 54"/>
            <p:cNvSpPr/>
            <p:nvPr/>
          </p:nvSpPr>
          <p:spPr>
            <a:xfrm>
              <a:off x="20853145" y="1023466"/>
              <a:ext cx="532404" cy="72948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55" name="Shape 55"/>
            <p:cNvSpPr/>
            <p:nvPr/>
          </p:nvSpPr>
          <p:spPr>
            <a:xfrm>
              <a:off x="12700" y="766633"/>
              <a:ext cx="24407338" cy="2361913"/>
            </a:xfrm>
            <a:custGeom>
              <a:pathLst>
                <a:path extrusionOk="0" h="120000" w="120000">
                  <a:moveTo>
                    <a:pt x="46205" y="239"/>
                  </a:moveTo>
                  <a:cubicBezTo>
                    <a:pt x="59122" y="-3352"/>
                    <a:pt x="72105" y="33836"/>
                    <a:pt x="85205" y="46742"/>
                  </a:cubicBezTo>
                  <a:cubicBezTo>
                    <a:pt x="95266" y="56650"/>
                    <a:pt x="105600" y="51699"/>
                    <a:pt x="115544" y="32231"/>
                  </a:cubicBezTo>
                  <a:lnTo>
                    <a:pt x="120000" y="31243"/>
                  </a:lnTo>
                  <a:lnTo>
                    <a:pt x="120000" y="119931"/>
                  </a:lnTo>
                  <a:lnTo>
                    <a:pt x="0" y="120000"/>
                  </a:lnTo>
                  <a:lnTo>
                    <a:pt x="0" y="17868"/>
                  </a:lnTo>
                  <a:lnTo>
                    <a:pt x="10911" y="29633"/>
                  </a:lnTo>
                  <a:cubicBezTo>
                    <a:pt x="13838" y="30558"/>
                    <a:pt x="16922" y="30055"/>
                    <a:pt x="19922" y="28245"/>
                  </a:cubicBezTo>
                  <a:cubicBezTo>
                    <a:pt x="24761" y="25338"/>
                    <a:pt x="28977" y="18885"/>
                    <a:pt x="33561" y="12649"/>
                  </a:cubicBezTo>
                  <a:cubicBezTo>
                    <a:pt x="37733" y="6972"/>
                    <a:pt x="41938" y="1427"/>
                    <a:pt x="46205" y="239"/>
                  </a:cubicBez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56" name="Shape 56"/>
            <p:cNvSpPr/>
            <p:nvPr/>
          </p:nvSpPr>
          <p:spPr>
            <a:xfrm>
              <a:off x="21946990" y="1019524"/>
              <a:ext cx="532404" cy="704569"/>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57" name="Shape 57"/>
            <p:cNvSpPr/>
            <p:nvPr/>
          </p:nvSpPr>
          <p:spPr>
            <a:xfrm>
              <a:off x="23551039" y="784802"/>
              <a:ext cx="517009" cy="71831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58" name="Shape 58"/>
            <p:cNvSpPr/>
            <p:nvPr/>
          </p:nvSpPr>
          <p:spPr>
            <a:xfrm>
              <a:off x="13374968" y="785508"/>
              <a:ext cx="416028" cy="42672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59" name="Shape 59"/>
            <p:cNvSpPr/>
            <p:nvPr/>
          </p:nvSpPr>
          <p:spPr>
            <a:xfrm>
              <a:off x="10400627" y="311993"/>
              <a:ext cx="416028" cy="519304"/>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60" name="Shape 60"/>
            <p:cNvSpPr/>
            <p:nvPr/>
          </p:nvSpPr>
          <p:spPr>
            <a:xfrm>
              <a:off x="11817467" y="430979"/>
              <a:ext cx="545452" cy="52298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61" name="Shape 61"/>
            <p:cNvSpPr/>
            <p:nvPr/>
          </p:nvSpPr>
          <p:spPr>
            <a:xfrm>
              <a:off x="12679121" y="379296"/>
              <a:ext cx="545452" cy="747357"/>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62" name="Shape 62"/>
            <p:cNvSpPr/>
            <p:nvPr/>
          </p:nvSpPr>
          <p:spPr>
            <a:xfrm>
              <a:off x="10787770" y="483916"/>
              <a:ext cx="416028" cy="39888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63" name="Shape 63"/>
            <p:cNvSpPr/>
            <p:nvPr/>
          </p:nvSpPr>
          <p:spPr>
            <a:xfrm>
              <a:off x="12278178" y="631958"/>
              <a:ext cx="375048" cy="35959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64" name="Shape 64"/>
            <p:cNvSpPr/>
            <p:nvPr/>
          </p:nvSpPr>
          <p:spPr>
            <a:xfrm>
              <a:off x="4884642" y="848033"/>
              <a:ext cx="425337" cy="46323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65" name="Shape 65"/>
            <p:cNvSpPr/>
            <p:nvPr/>
          </p:nvSpPr>
          <p:spPr>
            <a:xfrm>
              <a:off x="5245805" y="535600"/>
              <a:ext cx="483135" cy="674752"/>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66" name="Shape 66"/>
            <p:cNvSpPr/>
            <p:nvPr/>
          </p:nvSpPr>
          <p:spPr>
            <a:xfrm>
              <a:off x="5872058" y="591410"/>
              <a:ext cx="483135" cy="55991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67" name="Shape 67"/>
            <p:cNvSpPr/>
            <p:nvPr/>
          </p:nvSpPr>
          <p:spPr>
            <a:xfrm>
              <a:off x="3022033" y="977920"/>
              <a:ext cx="483134" cy="46323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68" name="Shape 68"/>
            <p:cNvSpPr/>
            <p:nvPr/>
          </p:nvSpPr>
          <p:spPr>
            <a:xfrm>
              <a:off x="1916790" y="657293"/>
              <a:ext cx="629979" cy="72954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69" name="Shape 69"/>
            <p:cNvSpPr/>
            <p:nvPr/>
          </p:nvSpPr>
          <p:spPr>
            <a:xfrm>
              <a:off x="795856" y="851304"/>
              <a:ext cx="510497" cy="489463"/>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70" name="Shape 70"/>
            <p:cNvSpPr/>
            <p:nvPr/>
          </p:nvSpPr>
          <p:spPr>
            <a:xfrm>
              <a:off x="186888" y="289450"/>
              <a:ext cx="775857" cy="970939"/>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71" name="Shape 71"/>
            <p:cNvSpPr/>
            <p:nvPr/>
          </p:nvSpPr>
          <p:spPr>
            <a:xfrm>
              <a:off x="8013468" y="468675"/>
              <a:ext cx="380868" cy="409067"/>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72" name="Shape 72"/>
            <p:cNvSpPr/>
            <p:nvPr/>
          </p:nvSpPr>
          <p:spPr>
            <a:xfrm>
              <a:off x="9274654" y="0"/>
              <a:ext cx="635993" cy="84157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73" name="Shape 73"/>
            <p:cNvSpPr/>
            <p:nvPr/>
          </p:nvSpPr>
          <p:spPr>
            <a:xfrm>
              <a:off x="8968102" y="450864"/>
              <a:ext cx="380868" cy="35959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74" name="Shape 74"/>
            <p:cNvSpPr/>
            <p:nvPr/>
          </p:nvSpPr>
          <p:spPr>
            <a:xfrm>
              <a:off x="11581272" y="639518"/>
              <a:ext cx="287069" cy="275243"/>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75" name="Shape 75"/>
            <p:cNvSpPr/>
            <p:nvPr/>
          </p:nvSpPr>
          <p:spPr>
            <a:xfrm>
              <a:off x="7357438" y="576547"/>
              <a:ext cx="309138" cy="409067"/>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grpSp>
      <p:sp>
        <p:nvSpPr>
          <p:cNvPr id="76" name="Shape 76"/>
          <p:cNvSpPr/>
          <p:nvPr/>
        </p:nvSpPr>
        <p:spPr>
          <a:xfrm>
            <a:off x="-15661" y="5121875"/>
            <a:ext cx="12204487" cy="1736125"/>
          </a:xfrm>
          <a:custGeom>
            <a:pathLst>
              <a:path extrusionOk="0" h="120000" w="120000">
                <a:moveTo>
                  <a:pt x="83833" y="11"/>
                </a:moveTo>
                <a:cubicBezTo>
                  <a:pt x="76466" y="-311"/>
                  <a:pt x="69166" y="10672"/>
                  <a:pt x="61833" y="20809"/>
                </a:cubicBezTo>
                <a:cubicBezTo>
                  <a:pt x="56538" y="28128"/>
                  <a:pt x="51216" y="35001"/>
                  <a:pt x="45827" y="36015"/>
                </a:cubicBezTo>
                <a:cubicBezTo>
                  <a:pt x="37555" y="37569"/>
                  <a:pt x="29377" y="25142"/>
                  <a:pt x="21122" y="21427"/>
                </a:cubicBezTo>
                <a:cubicBezTo>
                  <a:pt x="14050" y="18252"/>
                  <a:pt x="6955" y="21472"/>
                  <a:pt x="5" y="30997"/>
                </a:cubicBezTo>
                <a:lnTo>
                  <a:pt x="0" y="120000"/>
                </a:lnTo>
                <a:lnTo>
                  <a:pt x="120000" y="120000"/>
                </a:lnTo>
                <a:lnTo>
                  <a:pt x="120000" y="41084"/>
                </a:lnTo>
                <a:lnTo>
                  <a:pt x="119905" y="41139"/>
                </a:lnTo>
                <a:cubicBezTo>
                  <a:pt x="117205" y="42950"/>
                  <a:pt x="114466" y="42471"/>
                  <a:pt x="111783" y="39736"/>
                </a:cubicBezTo>
                <a:cubicBezTo>
                  <a:pt x="106672" y="34517"/>
                  <a:pt x="102211" y="21606"/>
                  <a:pt x="97350" y="12799"/>
                </a:cubicBezTo>
                <a:cubicBezTo>
                  <a:pt x="92900" y="4740"/>
                  <a:pt x="88400" y="206"/>
                  <a:pt x="83833" y="11"/>
                </a:cubicBez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grpSp>
        <p:nvGrpSpPr>
          <p:cNvPr id="77" name="Shape 77"/>
          <p:cNvGrpSpPr/>
          <p:nvPr/>
        </p:nvGrpSpPr>
        <p:grpSpPr>
          <a:xfrm>
            <a:off x="280506" y="4596475"/>
            <a:ext cx="11539589" cy="1194725"/>
            <a:chOff x="283421" y="9316653"/>
            <a:chExt cx="23346707" cy="2417148"/>
          </a:xfrm>
        </p:grpSpPr>
        <p:sp>
          <p:nvSpPr>
            <p:cNvPr id="78" name="Shape 78"/>
            <p:cNvSpPr/>
            <p:nvPr/>
          </p:nvSpPr>
          <p:spPr>
            <a:xfrm>
              <a:off x="19756346" y="10459379"/>
              <a:ext cx="422588" cy="49361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grpSp>
          <p:nvGrpSpPr>
            <p:cNvPr id="79" name="Shape 79"/>
            <p:cNvGrpSpPr/>
            <p:nvPr/>
          </p:nvGrpSpPr>
          <p:grpSpPr>
            <a:xfrm>
              <a:off x="283421" y="9316653"/>
              <a:ext cx="23346707" cy="2417148"/>
              <a:chOff x="283421" y="9316653"/>
              <a:chExt cx="23346707" cy="2417148"/>
            </a:xfrm>
          </p:grpSpPr>
          <p:sp>
            <p:nvSpPr>
              <p:cNvPr id="80" name="Shape 80"/>
              <p:cNvSpPr/>
              <p:nvPr/>
            </p:nvSpPr>
            <p:spPr>
              <a:xfrm>
                <a:off x="21899100" y="10815778"/>
                <a:ext cx="499922" cy="684973"/>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81" name="Shape 81"/>
              <p:cNvSpPr/>
              <p:nvPr/>
            </p:nvSpPr>
            <p:spPr>
              <a:xfrm>
                <a:off x="22911846" y="10749638"/>
                <a:ext cx="718283" cy="984163"/>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82" name="Shape 82"/>
              <p:cNvSpPr/>
              <p:nvPr/>
            </p:nvSpPr>
            <p:spPr>
              <a:xfrm>
                <a:off x="283421" y="10409621"/>
                <a:ext cx="708636" cy="886817"/>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83" name="Shape 83"/>
              <p:cNvSpPr/>
              <p:nvPr/>
            </p:nvSpPr>
            <p:spPr>
              <a:xfrm>
                <a:off x="909645" y="10755524"/>
                <a:ext cx="499922" cy="479323"/>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84" name="Shape 84"/>
              <p:cNvSpPr/>
              <p:nvPr/>
            </p:nvSpPr>
            <p:spPr>
              <a:xfrm>
                <a:off x="2028288" y="10773835"/>
                <a:ext cx="371328" cy="35602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85" name="Shape 85"/>
              <p:cNvSpPr/>
              <p:nvPr/>
            </p:nvSpPr>
            <p:spPr>
              <a:xfrm>
                <a:off x="20098829" y="10344134"/>
                <a:ext cx="499922" cy="724103"/>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86" name="Shape 86"/>
              <p:cNvSpPr/>
              <p:nvPr/>
            </p:nvSpPr>
            <p:spPr>
              <a:xfrm>
                <a:off x="19871695" y="10954161"/>
                <a:ext cx="284496" cy="35602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87" name="Shape 87"/>
              <p:cNvSpPr/>
              <p:nvPr/>
            </p:nvSpPr>
            <p:spPr>
              <a:xfrm>
                <a:off x="15511823" y="10143407"/>
                <a:ext cx="371328" cy="464692"/>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88" name="Shape 88"/>
              <p:cNvSpPr/>
              <p:nvPr/>
            </p:nvSpPr>
            <p:spPr>
              <a:xfrm>
                <a:off x="14911893" y="9877421"/>
                <a:ext cx="516219" cy="707304"/>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89" name="Shape 89"/>
              <p:cNvSpPr/>
              <p:nvPr/>
            </p:nvSpPr>
            <p:spPr>
              <a:xfrm>
                <a:off x="18704478" y="10053225"/>
                <a:ext cx="367765" cy="503897"/>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90" name="Shape 90"/>
              <p:cNvSpPr/>
              <p:nvPr/>
            </p:nvSpPr>
            <p:spPr>
              <a:xfrm>
                <a:off x="17543160" y="9929224"/>
                <a:ext cx="367765" cy="50389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91" name="Shape 91"/>
              <p:cNvSpPr/>
              <p:nvPr/>
            </p:nvSpPr>
            <p:spPr>
              <a:xfrm>
                <a:off x="17934637" y="9628703"/>
                <a:ext cx="708636" cy="97094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92" name="Shape 92"/>
              <p:cNvSpPr/>
              <p:nvPr/>
            </p:nvSpPr>
            <p:spPr>
              <a:xfrm>
                <a:off x="15935537" y="9316653"/>
                <a:ext cx="802176" cy="109910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93" name="Shape 93"/>
              <p:cNvSpPr/>
              <p:nvPr/>
            </p:nvSpPr>
            <p:spPr>
              <a:xfrm>
                <a:off x="1370263" y="10409621"/>
                <a:ext cx="708636" cy="886817"/>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94" name="Shape 94"/>
              <p:cNvSpPr/>
              <p:nvPr/>
            </p:nvSpPr>
            <p:spPr>
              <a:xfrm>
                <a:off x="22447243" y="11059025"/>
                <a:ext cx="338787" cy="46419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95" name="Shape 95"/>
              <p:cNvSpPr/>
              <p:nvPr/>
            </p:nvSpPr>
            <p:spPr>
              <a:xfrm>
                <a:off x="14194842" y="10153739"/>
                <a:ext cx="499922" cy="684974"/>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96" name="Shape 96"/>
              <p:cNvSpPr/>
              <p:nvPr/>
            </p:nvSpPr>
            <p:spPr>
              <a:xfrm>
                <a:off x="13673965" y="10268964"/>
                <a:ext cx="499922" cy="684973"/>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97" name="Shape 97"/>
              <p:cNvSpPr/>
              <p:nvPr/>
            </p:nvSpPr>
            <p:spPr>
              <a:xfrm>
                <a:off x="16628610" y="9753915"/>
                <a:ext cx="516219" cy="707302"/>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grpSp>
      </p:grpSp>
      <p:sp>
        <p:nvSpPr>
          <p:cNvPr id="98" name="Shape 98"/>
          <p:cNvSpPr txBox="1"/>
          <p:nvPr>
            <p:ph type="title"/>
          </p:nvPr>
        </p:nvSpPr>
        <p:spPr>
          <a:xfrm>
            <a:off x="590031" y="0"/>
            <a:ext cx="11109606" cy="1059253"/>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99" name="Shape 99"/>
          <p:cNvSpPr txBox="1"/>
          <p:nvPr>
            <p:ph idx="1" type="body"/>
          </p:nvPr>
        </p:nvSpPr>
        <p:spPr>
          <a:xfrm>
            <a:off x="590029" y="1059254"/>
            <a:ext cx="11106662" cy="323164"/>
          </a:xfrm>
          <a:prstGeom prst="rect">
            <a:avLst/>
          </a:prstGeom>
          <a:noFill/>
          <a:ln>
            <a:noFill/>
          </a:ln>
        </p:spPr>
        <p:txBody>
          <a:bodyPr anchorCtr="0" anchor="t" bIns="91425" lIns="91425" rIns="91425" tIns="91425"/>
          <a:lstStyle>
            <a:lvl1pPr indent="133350" lvl="0" marL="0" marR="0" rtl="0" algn="l">
              <a:spcBef>
                <a:spcPts val="0"/>
              </a:spcBef>
              <a:spcAft>
                <a:spcPts val="200"/>
              </a:spcAft>
              <a:buClr>
                <a:srgbClr val="7F7F7F"/>
              </a:buClr>
              <a:buSzPct val="100000"/>
              <a:buFont typeface="Arial"/>
              <a:buChar char="​"/>
              <a:defRPr b="0" i="0" sz="2100" u="none" cap="none" strike="noStrike">
                <a:solidFill>
                  <a:schemeClr val="l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_column photos">
    <p:spTree>
      <p:nvGrpSpPr>
        <p:cNvPr id="644" name="Shape 644"/>
        <p:cNvGrpSpPr/>
        <p:nvPr/>
      </p:nvGrpSpPr>
      <p:grpSpPr>
        <a:xfrm>
          <a:off x="0" y="0"/>
          <a:ext cx="0" cy="0"/>
          <a:chOff x="0" y="0"/>
          <a:chExt cx="0" cy="0"/>
        </a:xfrm>
      </p:grpSpPr>
      <p:sp>
        <p:nvSpPr>
          <p:cNvPr id="645" name="Shape 645"/>
          <p:cNvSpPr/>
          <p:nvPr/>
        </p:nvSpPr>
        <p:spPr>
          <a:xfrm>
            <a:off x="8043564" y="5561526"/>
            <a:ext cx="3584447" cy="685799"/>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sp>
        <p:nvSpPr>
          <p:cNvPr id="646" name="Shape 646"/>
          <p:cNvSpPr/>
          <p:nvPr/>
        </p:nvSpPr>
        <p:spPr>
          <a:xfrm>
            <a:off x="4304012" y="5561526"/>
            <a:ext cx="3584447" cy="685799"/>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sp>
        <p:nvSpPr>
          <p:cNvPr id="647" name="Shape 647"/>
          <p:cNvSpPr/>
          <p:nvPr/>
        </p:nvSpPr>
        <p:spPr>
          <a:xfrm>
            <a:off x="576072" y="5561526"/>
            <a:ext cx="3584447" cy="685799"/>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pic>
        <p:nvPicPr>
          <p:cNvPr id="648" name="Shape 648"/>
          <p:cNvPicPr preferRelativeResize="0"/>
          <p:nvPr/>
        </p:nvPicPr>
        <p:blipFill rotWithShape="1">
          <a:blip r:embed="rId2">
            <a:alphaModFix/>
          </a:blip>
          <a:srcRect b="0" l="0" r="0" t="0"/>
          <a:stretch/>
        </p:blipFill>
        <p:spPr>
          <a:xfrm>
            <a:off x="0" y="0"/>
            <a:ext cx="12188824" cy="6856214"/>
          </a:xfrm>
          <a:prstGeom prst="rect">
            <a:avLst/>
          </a:prstGeom>
          <a:noFill/>
          <a:ln>
            <a:noFill/>
          </a:ln>
        </p:spPr>
      </p:pic>
      <p:sp>
        <p:nvSpPr>
          <p:cNvPr id="649" name="Shape 649"/>
          <p:cNvSpPr txBox="1"/>
          <p:nvPr>
            <p:ph idx="1" type="body"/>
          </p:nvPr>
        </p:nvSpPr>
        <p:spPr>
          <a:xfrm>
            <a:off x="8043564" y="5561526"/>
            <a:ext cx="3584447" cy="685799"/>
          </a:xfrm>
          <a:prstGeom prst="rect">
            <a:avLst/>
          </a:prstGeom>
          <a:noFill/>
          <a:ln>
            <a:noFill/>
          </a:ln>
        </p:spPr>
        <p:txBody>
          <a:bodyPr anchorCtr="0" anchor="ctr" bIns="91425" lIns="91425" rIns="91425" tIns="91425"/>
          <a:lstStyle>
            <a:lvl1pPr indent="0" lvl="0" marL="0" marR="0" rtl="0" algn="ctr">
              <a:spcBef>
                <a:spcPts val="1200"/>
              </a:spcBef>
              <a:spcAft>
                <a:spcPts val="200"/>
              </a:spcAft>
              <a:buClr>
                <a:schemeClr val="lt2"/>
              </a:buClr>
              <a:buFont typeface="Noto Sans Symbols"/>
              <a:buNone/>
              <a:defRPr b="0" i="0" sz="1600" u="none" cap="none" strike="noStrike">
                <a:solidFill>
                  <a:schemeClr val="l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50" name="Shape 650"/>
          <p:cNvSpPr txBox="1"/>
          <p:nvPr>
            <p:ph idx="2" type="body"/>
          </p:nvPr>
        </p:nvSpPr>
        <p:spPr>
          <a:xfrm>
            <a:off x="576072" y="5561526"/>
            <a:ext cx="3584447" cy="685799"/>
          </a:xfrm>
          <a:prstGeom prst="rect">
            <a:avLst/>
          </a:prstGeom>
          <a:noFill/>
          <a:ln>
            <a:noFill/>
          </a:ln>
        </p:spPr>
        <p:txBody>
          <a:bodyPr anchorCtr="0" anchor="ctr" bIns="91425" lIns="91425" rIns="91425" tIns="91425"/>
          <a:lstStyle>
            <a:lvl1pPr indent="0" lvl="0" marL="0" marR="0" rtl="0" algn="ctr">
              <a:spcBef>
                <a:spcPts val="1200"/>
              </a:spcBef>
              <a:spcAft>
                <a:spcPts val="200"/>
              </a:spcAft>
              <a:buClr>
                <a:srgbClr val="7F7F7F"/>
              </a:buClr>
              <a:buFont typeface="Arial"/>
              <a:buNone/>
              <a:defRPr b="0" i="0" sz="1600" u="none" cap="none" strike="noStrike">
                <a:solidFill>
                  <a:schemeClr val="l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51" name="Shape 651"/>
          <p:cNvSpPr txBox="1"/>
          <p:nvPr>
            <p:ph idx="3" type="body"/>
          </p:nvPr>
        </p:nvSpPr>
        <p:spPr>
          <a:xfrm>
            <a:off x="4304012" y="5561526"/>
            <a:ext cx="3584447" cy="685799"/>
          </a:xfrm>
          <a:prstGeom prst="rect">
            <a:avLst/>
          </a:prstGeom>
          <a:noFill/>
          <a:ln>
            <a:noFill/>
          </a:ln>
        </p:spPr>
        <p:txBody>
          <a:bodyPr anchorCtr="0" anchor="ctr" bIns="91425" lIns="91425" rIns="91425" tIns="91425"/>
          <a:lstStyle>
            <a:lvl1pPr indent="0" lvl="0" marL="0" marR="0" rtl="0" algn="ctr">
              <a:spcBef>
                <a:spcPts val="1200"/>
              </a:spcBef>
              <a:spcAft>
                <a:spcPts val="200"/>
              </a:spcAft>
              <a:buClr>
                <a:srgbClr val="7F7F7F"/>
              </a:buClr>
              <a:buFont typeface="Arial"/>
              <a:buNone/>
              <a:defRPr b="0" i="0" sz="1600" u="none" cap="none" strike="noStrike">
                <a:solidFill>
                  <a:schemeClr val="l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52" name="Shape 652"/>
          <p:cNvSpPr/>
          <p:nvPr>
            <p:ph idx="4" type="pic"/>
          </p:nvPr>
        </p:nvSpPr>
        <p:spPr>
          <a:xfrm>
            <a:off x="576072" y="1756305"/>
            <a:ext cx="3584447" cy="3809999"/>
          </a:xfrm>
          <a:prstGeom prst="rect">
            <a:avLst/>
          </a:prstGeom>
          <a:noFill/>
          <a:ln>
            <a:noFill/>
          </a:ln>
        </p:spPr>
        <p:txBody>
          <a:bodyPr anchorCtr="0" anchor="t" bIns="91425" lIns="91425" rIns="91425" tIns="91425"/>
          <a:lstStyle>
            <a:lvl1pPr indent="114300" lvl="0" marL="0" marR="0" rtl="0" algn="l">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53" name="Shape 653"/>
          <p:cNvSpPr/>
          <p:nvPr>
            <p:ph idx="5" type="pic"/>
          </p:nvPr>
        </p:nvSpPr>
        <p:spPr>
          <a:xfrm>
            <a:off x="4304012" y="1756305"/>
            <a:ext cx="3584447" cy="3809999"/>
          </a:xfrm>
          <a:prstGeom prst="rect">
            <a:avLst/>
          </a:prstGeom>
          <a:noFill/>
          <a:ln>
            <a:noFill/>
          </a:ln>
        </p:spPr>
        <p:txBody>
          <a:bodyPr anchorCtr="0" anchor="t" bIns="91425" lIns="91425" rIns="91425" tIns="91425"/>
          <a:lstStyle>
            <a:lvl1pPr indent="114300" lvl="0" marL="0" marR="0" rtl="0" algn="l">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54" name="Shape 654"/>
          <p:cNvSpPr/>
          <p:nvPr>
            <p:ph idx="6" type="pic"/>
          </p:nvPr>
        </p:nvSpPr>
        <p:spPr>
          <a:xfrm>
            <a:off x="8043564" y="1756305"/>
            <a:ext cx="3584447" cy="3809999"/>
          </a:xfrm>
          <a:prstGeom prst="rect">
            <a:avLst/>
          </a:prstGeom>
          <a:noFill/>
          <a:ln>
            <a:noFill/>
          </a:ln>
        </p:spPr>
        <p:txBody>
          <a:bodyPr anchorCtr="0" anchor="t" bIns="91425" lIns="91425" rIns="91425" tIns="91425"/>
          <a:lstStyle>
            <a:lvl1pPr indent="114300" lvl="0" marL="0" marR="0" rtl="0" algn="l">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55" name="Shape 655"/>
          <p:cNvSpPr txBox="1"/>
          <p:nvPr>
            <p:ph idx="7" type="body"/>
          </p:nvPr>
        </p:nvSpPr>
        <p:spPr>
          <a:xfrm>
            <a:off x="571500" y="1081137"/>
            <a:ext cx="11046983" cy="369332"/>
          </a:xfrm>
          <a:prstGeom prst="rect">
            <a:avLst/>
          </a:prstGeom>
          <a:noFill/>
          <a:ln>
            <a:noFill/>
          </a:ln>
        </p:spPr>
        <p:txBody>
          <a:bodyPr anchorCtr="0" anchor="t" bIns="91425" lIns="91425" rIns="91425" tIns="91425"/>
          <a:lstStyle>
            <a:lvl1pPr indent="152400" lvl="0" marL="0" marR="0" rtl="0" algn="l">
              <a:lnSpc>
                <a:spcPct val="100000"/>
              </a:lnSpc>
              <a:spcBef>
                <a:spcPts val="12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56" name="Shape 656"/>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657" name="Shape 657"/>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4-column photos">
    <p:spTree>
      <p:nvGrpSpPr>
        <p:cNvPr id="658" name="Shape 658"/>
        <p:cNvGrpSpPr/>
        <p:nvPr/>
      </p:nvGrpSpPr>
      <p:grpSpPr>
        <a:xfrm>
          <a:off x="0" y="0"/>
          <a:ext cx="0" cy="0"/>
          <a:chOff x="0" y="0"/>
          <a:chExt cx="0" cy="0"/>
        </a:xfrm>
      </p:grpSpPr>
      <p:sp>
        <p:nvSpPr>
          <p:cNvPr id="659" name="Shape 659"/>
          <p:cNvSpPr/>
          <p:nvPr/>
        </p:nvSpPr>
        <p:spPr>
          <a:xfrm>
            <a:off x="6199769" y="5573837"/>
            <a:ext cx="2615184" cy="685799"/>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sp>
        <p:nvSpPr>
          <p:cNvPr id="660" name="Shape 660"/>
          <p:cNvSpPr/>
          <p:nvPr/>
        </p:nvSpPr>
        <p:spPr>
          <a:xfrm>
            <a:off x="3387921" y="5573837"/>
            <a:ext cx="2615184" cy="685799"/>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sp>
        <p:nvSpPr>
          <p:cNvPr id="661" name="Shape 661"/>
          <p:cNvSpPr/>
          <p:nvPr/>
        </p:nvSpPr>
        <p:spPr>
          <a:xfrm>
            <a:off x="576072" y="5573837"/>
            <a:ext cx="2615184" cy="685799"/>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sp>
        <p:nvSpPr>
          <p:cNvPr id="662" name="Shape 662"/>
          <p:cNvSpPr/>
          <p:nvPr/>
        </p:nvSpPr>
        <p:spPr>
          <a:xfrm>
            <a:off x="9011620" y="5573837"/>
            <a:ext cx="2605842" cy="685799"/>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pic>
        <p:nvPicPr>
          <p:cNvPr id="663" name="Shape 663"/>
          <p:cNvPicPr preferRelativeResize="0"/>
          <p:nvPr/>
        </p:nvPicPr>
        <p:blipFill rotWithShape="1">
          <a:blip r:embed="rId2">
            <a:alphaModFix/>
          </a:blip>
          <a:srcRect b="0" l="0" r="0" t="0"/>
          <a:stretch/>
        </p:blipFill>
        <p:spPr>
          <a:xfrm>
            <a:off x="0" y="0"/>
            <a:ext cx="12188824" cy="6856214"/>
          </a:xfrm>
          <a:prstGeom prst="rect">
            <a:avLst/>
          </a:prstGeom>
          <a:noFill/>
          <a:ln>
            <a:noFill/>
          </a:ln>
        </p:spPr>
      </p:pic>
      <p:sp>
        <p:nvSpPr>
          <p:cNvPr id="664" name="Shape 664"/>
          <p:cNvSpPr txBox="1"/>
          <p:nvPr>
            <p:ph idx="1" type="body"/>
          </p:nvPr>
        </p:nvSpPr>
        <p:spPr>
          <a:xfrm>
            <a:off x="571500" y="1081137"/>
            <a:ext cx="11046983" cy="369332"/>
          </a:xfrm>
          <a:prstGeom prst="rect">
            <a:avLst/>
          </a:prstGeom>
          <a:noFill/>
          <a:ln>
            <a:noFill/>
          </a:ln>
        </p:spPr>
        <p:txBody>
          <a:bodyPr anchorCtr="0" anchor="t" bIns="91425" lIns="91425" rIns="91425" tIns="91425"/>
          <a:lstStyle>
            <a:lvl1pPr indent="152400" lvl="0" marL="0" marR="0" rtl="0" algn="l">
              <a:lnSpc>
                <a:spcPct val="100000"/>
              </a:lnSpc>
              <a:spcBef>
                <a:spcPts val="12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65" name="Shape 665"/>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666" name="Shape 666"/>
          <p:cNvSpPr txBox="1"/>
          <p:nvPr>
            <p:ph idx="2" type="body"/>
          </p:nvPr>
        </p:nvSpPr>
        <p:spPr>
          <a:xfrm>
            <a:off x="6199769" y="5573837"/>
            <a:ext cx="2615184" cy="685799"/>
          </a:xfrm>
          <a:prstGeom prst="rect">
            <a:avLst/>
          </a:prstGeom>
          <a:noFill/>
          <a:ln>
            <a:noFill/>
          </a:ln>
        </p:spPr>
        <p:txBody>
          <a:bodyPr anchorCtr="0" anchor="ctr" bIns="91425" lIns="91425" rIns="91425" tIns="91425"/>
          <a:lstStyle>
            <a:lvl1pPr indent="0" lvl="0" marL="0" marR="0" rtl="0" algn="ctr">
              <a:spcBef>
                <a:spcPts val="1200"/>
              </a:spcBef>
              <a:spcAft>
                <a:spcPts val="200"/>
              </a:spcAft>
              <a:buClr>
                <a:schemeClr val="lt2"/>
              </a:buClr>
              <a:buFont typeface="Noto Sans Symbols"/>
              <a:buNone/>
              <a:defRPr b="0" i="0" sz="1600" u="none" cap="none" strike="noStrike">
                <a:solidFill>
                  <a:schemeClr val="l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67" name="Shape 667"/>
          <p:cNvSpPr txBox="1"/>
          <p:nvPr>
            <p:ph idx="3" type="body"/>
          </p:nvPr>
        </p:nvSpPr>
        <p:spPr>
          <a:xfrm>
            <a:off x="576072" y="5573837"/>
            <a:ext cx="2615184" cy="685799"/>
          </a:xfrm>
          <a:prstGeom prst="rect">
            <a:avLst/>
          </a:prstGeom>
          <a:noFill/>
          <a:ln>
            <a:noFill/>
          </a:ln>
        </p:spPr>
        <p:txBody>
          <a:bodyPr anchorCtr="0" anchor="ctr" bIns="91425" lIns="91425" rIns="91425" tIns="91425"/>
          <a:lstStyle>
            <a:lvl1pPr indent="0" lvl="0" marL="0" marR="0" rtl="0" algn="ctr">
              <a:spcBef>
                <a:spcPts val="1200"/>
              </a:spcBef>
              <a:spcAft>
                <a:spcPts val="200"/>
              </a:spcAft>
              <a:buClr>
                <a:srgbClr val="7F7F7F"/>
              </a:buClr>
              <a:buFont typeface="Arial"/>
              <a:buNone/>
              <a:defRPr b="0" i="0" sz="1600" u="none" cap="none" strike="noStrike">
                <a:solidFill>
                  <a:schemeClr val="l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68" name="Shape 668"/>
          <p:cNvSpPr txBox="1"/>
          <p:nvPr>
            <p:ph idx="4" type="body"/>
          </p:nvPr>
        </p:nvSpPr>
        <p:spPr>
          <a:xfrm>
            <a:off x="3387921" y="5573837"/>
            <a:ext cx="2615184" cy="685799"/>
          </a:xfrm>
          <a:prstGeom prst="rect">
            <a:avLst/>
          </a:prstGeom>
          <a:noFill/>
          <a:ln>
            <a:noFill/>
          </a:ln>
        </p:spPr>
        <p:txBody>
          <a:bodyPr anchorCtr="0" anchor="ctr" bIns="91425" lIns="91425" rIns="91425" tIns="91425"/>
          <a:lstStyle>
            <a:lvl1pPr indent="0" lvl="0" marL="0" marR="0" rtl="0" algn="ctr">
              <a:spcBef>
                <a:spcPts val="1200"/>
              </a:spcBef>
              <a:spcAft>
                <a:spcPts val="200"/>
              </a:spcAft>
              <a:buClr>
                <a:srgbClr val="7F7F7F"/>
              </a:buClr>
              <a:buFont typeface="Arial"/>
              <a:buNone/>
              <a:defRPr b="0" i="0" sz="1600" u="none" cap="none" strike="noStrike">
                <a:solidFill>
                  <a:schemeClr val="l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69" name="Shape 669"/>
          <p:cNvSpPr txBox="1"/>
          <p:nvPr>
            <p:ph idx="5" type="body"/>
          </p:nvPr>
        </p:nvSpPr>
        <p:spPr>
          <a:xfrm>
            <a:off x="9011620" y="5573837"/>
            <a:ext cx="2587751" cy="685799"/>
          </a:xfrm>
          <a:prstGeom prst="rect">
            <a:avLst/>
          </a:prstGeom>
          <a:noFill/>
          <a:ln>
            <a:noFill/>
          </a:ln>
        </p:spPr>
        <p:txBody>
          <a:bodyPr anchorCtr="0" anchor="ctr" bIns="91425" lIns="91425" rIns="91425" tIns="91425"/>
          <a:lstStyle>
            <a:lvl1pPr indent="101600" lvl="0" marL="0" marR="0" rtl="0" algn="ctr">
              <a:spcBef>
                <a:spcPts val="1200"/>
              </a:spcBef>
              <a:spcAft>
                <a:spcPts val="200"/>
              </a:spcAft>
              <a:buClr>
                <a:srgbClr val="7F7F7F"/>
              </a:buClr>
              <a:buSzPct val="100000"/>
              <a:buFont typeface="Arial"/>
              <a:buChar char="​"/>
              <a:defRPr b="0" i="0" sz="1600" u="none" cap="none" strike="noStrike">
                <a:solidFill>
                  <a:schemeClr val="l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70" name="Shape 670"/>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671" name="Shape 671"/>
          <p:cNvSpPr/>
          <p:nvPr>
            <p:ph idx="6" type="pic"/>
          </p:nvPr>
        </p:nvSpPr>
        <p:spPr>
          <a:xfrm>
            <a:off x="576072" y="1754143"/>
            <a:ext cx="2615184" cy="3822191"/>
          </a:xfrm>
          <a:prstGeom prst="rect">
            <a:avLst/>
          </a:prstGeom>
          <a:noFill/>
          <a:ln>
            <a:noFill/>
          </a:ln>
        </p:spPr>
        <p:txBody>
          <a:bodyPr anchorCtr="0" anchor="t" bIns="91425" lIns="91425" rIns="91425" tIns="91425"/>
          <a:lstStyle>
            <a:lvl1pPr indent="114300" lvl="0" marL="0" marR="0" rtl="0" algn="l">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72" name="Shape 672"/>
          <p:cNvSpPr/>
          <p:nvPr>
            <p:ph idx="7" type="pic"/>
          </p:nvPr>
        </p:nvSpPr>
        <p:spPr>
          <a:xfrm>
            <a:off x="3387921" y="1754143"/>
            <a:ext cx="2615184" cy="3822191"/>
          </a:xfrm>
          <a:prstGeom prst="rect">
            <a:avLst/>
          </a:prstGeom>
          <a:noFill/>
          <a:ln>
            <a:noFill/>
          </a:ln>
        </p:spPr>
        <p:txBody>
          <a:bodyPr anchorCtr="0" anchor="t" bIns="91425" lIns="91425" rIns="91425" tIns="91425"/>
          <a:lstStyle>
            <a:lvl1pPr indent="114300" lvl="0" marL="0" marR="0" rtl="0" algn="l">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73" name="Shape 673"/>
          <p:cNvSpPr/>
          <p:nvPr>
            <p:ph idx="8" type="pic"/>
          </p:nvPr>
        </p:nvSpPr>
        <p:spPr>
          <a:xfrm>
            <a:off x="6199769" y="1754143"/>
            <a:ext cx="2615184" cy="3822191"/>
          </a:xfrm>
          <a:prstGeom prst="rect">
            <a:avLst/>
          </a:prstGeom>
          <a:noFill/>
          <a:ln>
            <a:noFill/>
          </a:ln>
        </p:spPr>
        <p:txBody>
          <a:bodyPr anchorCtr="0" anchor="t" bIns="91425" lIns="91425" rIns="91425" tIns="91425"/>
          <a:lstStyle>
            <a:lvl1pPr indent="114300" lvl="0" marL="0" marR="0" rtl="0" algn="l">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74" name="Shape 674"/>
          <p:cNvSpPr/>
          <p:nvPr>
            <p:ph idx="9" type="pic"/>
          </p:nvPr>
        </p:nvSpPr>
        <p:spPr>
          <a:xfrm>
            <a:off x="9011620" y="1754143"/>
            <a:ext cx="2605832" cy="3822191"/>
          </a:xfrm>
          <a:prstGeom prst="rect">
            <a:avLst/>
          </a:prstGeom>
          <a:noFill/>
          <a:ln>
            <a:noFill/>
          </a:ln>
        </p:spPr>
        <p:txBody>
          <a:bodyPr anchorCtr="0" anchor="t" bIns="91425" lIns="91425" rIns="91425" tIns="91425"/>
          <a:lstStyle>
            <a:lvl1pPr indent="114300" lvl="0" marL="0" marR="0" rtl="0" algn="l">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hird split">
    <p:spTree>
      <p:nvGrpSpPr>
        <p:cNvPr id="675" name="Shape 675"/>
        <p:cNvGrpSpPr/>
        <p:nvPr/>
      </p:nvGrpSpPr>
      <p:grpSpPr>
        <a:xfrm>
          <a:off x="0" y="0"/>
          <a:ext cx="0" cy="0"/>
          <a:chOff x="0" y="0"/>
          <a:chExt cx="0" cy="0"/>
        </a:xfrm>
      </p:grpSpPr>
      <p:sp>
        <p:nvSpPr>
          <p:cNvPr id="676" name="Shape 676"/>
          <p:cNvSpPr txBox="1"/>
          <p:nvPr>
            <p:ph idx="1" type="body"/>
          </p:nvPr>
        </p:nvSpPr>
        <p:spPr>
          <a:xfrm>
            <a:off x="8309922" y="1763713"/>
            <a:ext cx="3299490" cy="4224337"/>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77" name="Shape 677"/>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678" name="Shape 678"/>
          <p:cNvSpPr txBox="1"/>
          <p:nvPr>
            <p:ph idx="2" type="body"/>
          </p:nvPr>
        </p:nvSpPr>
        <p:spPr>
          <a:xfrm>
            <a:off x="571499" y="1763713"/>
            <a:ext cx="7189471" cy="42242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79" name="Shape 679"/>
          <p:cNvSpPr txBox="1"/>
          <p:nvPr>
            <p:ph idx="3" type="body"/>
          </p:nvPr>
        </p:nvSpPr>
        <p:spPr>
          <a:xfrm>
            <a:off x="571500" y="1081137"/>
            <a:ext cx="11046140" cy="369332"/>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80" name="Shape 680"/>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cxnSp>
        <p:nvCxnSpPr>
          <p:cNvPr id="681" name="Shape 681"/>
          <p:cNvCxnSpPr/>
          <p:nvPr/>
        </p:nvCxnSpPr>
        <p:spPr>
          <a:xfrm rot="10800000">
            <a:off x="8035446" y="1627908"/>
            <a:ext cx="0" cy="4652817"/>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hird split 2">
    <p:spTree>
      <p:nvGrpSpPr>
        <p:cNvPr id="682" name="Shape 682"/>
        <p:cNvGrpSpPr/>
        <p:nvPr/>
      </p:nvGrpSpPr>
      <p:grpSpPr>
        <a:xfrm>
          <a:off x="0" y="0"/>
          <a:ext cx="0" cy="0"/>
          <a:chOff x="0" y="0"/>
          <a:chExt cx="0" cy="0"/>
        </a:xfrm>
      </p:grpSpPr>
      <p:sp>
        <p:nvSpPr>
          <p:cNvPr id="683" name="Shape 683"/>
          <p:cNvSpPr txBox="1"/>
          <p:nvPr>
            <p:ph idx="1" type="body"/>
          </p:nvPr>
        </p:nvSpPr>
        <p:spPr>
          <a:xfrm>
            <a:off x="571500" y="1763713"/>
            <a:ext cx="3299490" cy="4224337"/>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84" name="Shape 684"/>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685" name="Shape 685"/>
          <p:cNvSpPr txBox="1"/>
          <p:nvPr>
            <p:ph idx="2" type="body"/>
          </p:nvPr>
        </p:nvSpPr>
        <p:spPr>
          <a:xfrm>
            <a:off x="4371141" y="1763713"/>
            <a:ext cx="7189471" cy="42242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86" name="Shape 686"/>
          <p:cNvSpPr txBox="1"/>
          <p:nvPr>
            <p:ph idx="3" type="body"/>
          </p:nvPr>
        </p:nvSpPr>
        <p:spPr>
          <a:xfrm>
            <a:off x="571500" y="1081137"/>
            <a:ext cx="11046140" cy="369332"/>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87" name="Shape 687"/>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cxnSp>
        <p:nvCxnSpPr>
          <p:cNvPr id="688" name="Shape 688"/>
          <p:cNvCxnSpPr/>
          <p:nvPr/>
        </p:nvCxnSpPr>
        <p:spPr>
          <a:xfrm rot="10800000">
            <a:off x="4093571" y="1627908"/>
            <a:ext cx="0" cy="4652817"/>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hird Split Sign">
    <p:spTree>
      <p:nvGrpSpPr>
        <p:cNvPr id="689" name="Shape 689"/>
        <p:cNvGrpSpPr/>
        <p:nvPr/>
      </p:nvGrpSpPr>
      <p:grpSpPr>
        <a:xfrm>
          <a:off x="0" y="0"/>
          <a:ext cx="0" cy="0"/>
          <a:chOff x="0" y="0"/>
          <a:chExt cx="0" cy="0"/>
        </a:xfrm>
      </p:grpSpPr>
      <p:sp>
        <p:nvSpPr>
          <p:cNvPr id="690" name="Shape 690"/>
          <p:cNvSpPr txBox="1"/>
          <p:nvPr>
            <p:ph idx="1" type="body"/>
          </p:nvPr>
        </p:nvSpPr>
        <p:spPr>
          <a:xfrm>
            <a:off x="8461599" y="2214516"/>
            <a:ext cx="3147814" cy="3773534"/>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91" name="Shape 691"/>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692" name="Shape 692"/>
          <p:cNvSpPr txBox="1"/>
          <p:nvPr>
            <p:ph idx="2" type="body"/>
          </p:nvPr>
        </p:nvSpPr>
        <p:spPr>
          <a:xfrm>
            <a:off x="571499" y="1763713"/>
            <a:ext cx="6862232" cy="42242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93" name="Shape 693"/>
          <p:cNvSpPr txBox="1"/>
          <p:nvPr>
            <p:ph idx="3" type="body"/>
          </p:nvPr>
        </p:nvSpPr>
        <p:spPr>
          <a:xfrm>
            <a:off x="571500" y="1081137"/>
            <a:ext cx="11046140" cy="369332"/>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94" name="Shape 694"/>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grpSp>
        <p:nvGrpSpPr>
          <p:cNvPr id="695" name="Shape 695"/>
          <p:cNvGrpSpPr/>
          <p:nvPr/>
        </p:nvGrpSpPr>
        <p:grpSpPr>
          <a:xfrm>
            <a:off x="6869934" y="1495875"/>
            <a:ext cx="1874323" cy="4492037"/>
            <a:chOff x="6869934" y="1495875"/>
            <a:chExt cx="1874323" cy="4492037"/>
          </a:xfrm>
        </p:grpSpPr>
        <p:sp>
          <p:nvSpPr>
            <p:cNvPr id="696" name="Shape 696"/>
            <p:cNvSpPr/>
            <p:nvPr/>
          </p:nvSpPr>
          <p:spPr>
            <a:xfrm>
              <a:off x="7804978" y="1746739"/>
              <a:ext cx="939280" cy="303236"/>
            </a:xfrm>
            <a:custGeom>
              <a:pathLst>
                <a:path extrusionOk="0" h="120000" w="120000">
                  <a:moveTo>
                    <a:pt x="5333" y="120000"/>
                  </a:moveTo>
                  <a:cubicBezTo>
                    <a:pt x="106666" y="120000"/>
                    <a:pt x="106666" y="120000"/>
                    <a:pt x="106666" y="120000"/>
                  </a:cubicBezTo>
                  <a:cubicBezTo>
                    <a:pt x="113775" y="120000"/>
                    <a:pt x="119999" y="60000"/>
                    <a:pt x="119999" y="60000"/>
                  </a:cubicBezTo>
                  <a:cubicBezTo>
                    <a:pt x="119999" y="60000"/>
                    <a:pt x="113775" y="0"/>
                    <a:pt x="106666" y="0"/>
                  </a:cubicBezTo>
                  <a:cubicBezTo>
                    <a:pt x="5333" y="0"/>
                    <a:pt x="5333" y="0"/>
                    <a:pt x="5333" y="0"/>
                  </a:cubicBezTo>
                  <a:cubicBezTo>
                    <a:pt x="-1775" y="0"/>
                    <a:pt x="-1775" y="120000"/>
                    <a:pt x="5333" y="120000"/>
                  </a:cubicBezTo>
                  <a:close/>
                </a:path>
              </a:pathLst>
            </a:custGeom>
            <a:solidFill>
              <a:srgbClr val="7198A3"/>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697" name="Shape 697"/>
            <p:cNvSpPr/>
            <p:nvPr/>
          </p:nvSpPr>
          <p:spPr>
            <a:xfrm>
              <a:off x="7963046" y="1863367"/>
              <a:ext cx="515949" cy="64146"/>
            </a:xfrm>
            <a:custGeom>
              <a:pathLst>
                <a:path extrusionOk="0" h="120000" w="120000">
                  <a:moveTo>
                    <a:pt x="110272" y="0"/>
                  </a:moveTo>
                  <a:cubicBezTo>
                    <a:pt x="9727" y="0"/>
                    <a:pt x="9727" y="0"/>
                    <a:pt x="9727" y="0"/>
                  </a:cubicBezTo>
                  <a:cubicBezTo>
                    <a:pt x="4866" y="0"/>
                    <a:pt x="0" y="26666"/>
                    <a:pt x="0" y="66666"/>
                  </a:cubicBezTo>
                  <a:cubicBezTo>
                    <a:pt x="0" y="93333"/>
                    <a:pt x="4866" y="120000"/>
                    <a:pt x="9727" y="120000"/>
                  </a:cubicBezTo>
                  <a:cubicBezTo>
                    <a:pt x="110272" y="120000"/>
                    <a:pt x="110272" y="120000"/>
                    <a:pt x="110272" y="120000"/>
                  </a:cubicBezTo>
                  <a:cubicBezTo>
                    <a:pt x="116755" y="120000"/>
                    <a:pt x="120000" y="93333"/>
                    <a:pt x="120000" y="66666"/>
                  </a:cubicBezTo>
                  <a:cubicBezTo>
                    <a:pt x="120000" y="26666"/>
                    <a:pt x="116755" y="0"/>
                    <a:pt x="110272" y="0"/>
                  </a:cubicBezTo>
                  <a:close/>
                </a:path>
              </a:pathLst>
            </a:custGeom>
            <a:solidFill>
              <a:srgbClr val="E4E4E4"/>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698" name="Shape 698"/>
            <p:cNvSpPr/>
            <p:nvPr/>
          </p:nvSpPr>
          <p:spPr>
            <a:xfrm>
              <a:off x="8522720" y="1863367"/>
              <a:ext cx="137005" cy="64146"/>
            </a:xfrm>
            <a:custGeom>
              <a:pathLst>
                <a:path extrusionOk="0" h="120000" w="120000">
                  <a:moveTo>
                    <a:pt x="78000" y="0"/>
                  </a:moveTo>
                  <a:cubicBezTo>
                    <a:pt x="42000" y="0"/>
                    <a:pt x="42000" y="0"/>
                    <a:pt x="42000" y="0"/>
                  </a:cubicBezTo>
                  <a:cubicBezTo>
                    <a:pt x="18000" y="0"/>
                    <a:pt x="0" y="26666"/>
                    <a:pt x="0" y="66666"/>
                  </a:cubicBezTo>
                  <a:cubicBezTo>
                    <a:pt x="0" y="93333"/>
                    <a:pt x="18000" y="120000"/>
                    <a:pt x="42000" y="120000"/>
                  </a:cubicBezTo>
                  <a:cubicBezTo>
                    <a:pt x="78000" y="120000"/>
                    <a:pt x="78000" y="120000"/>
                    <a:pt x="78000" y="120000"/>
                  </a:cubicBezTo>
                  <a:cubicBezTo>
                    <a:pt x="102000" y="120000"/>
                    <a:pt x="120000" y="93333"/>
                    <a:pt x="120000" y="66666"/>
                  </a:cubicBezTo>
                  <a:cubicBezTo>
                    <a:pt x="120000" y="26666"/>
                    <a:pt x="102000" y="0"/>
                    <a:pt x="78000" y="0"/>
                  </a:cubicBezTo>
                  <a:close/>
                </a:path>
              </a:pathLst>
            </a:custGeom>
            <a:solidFill>
              <a:srgbClr val="E4E4E4"/>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699" name="Shape 699"/>
            <p:cNvSpPr/>
            <p:nvPr/>
          </p:nvSpPr>
          <p:spPr>
            <a:xfrm>
              <a:off x="6869934" y="2214516"/>
              <a:ext cx="942151" cy="297404"/>
            </a:xfrm>
            <a:custGeom>
              <a:pathLst>
                <a:path extrusionOk="0" h="120000" w="120000">
                  <a:moveTo>
                    <a:pt x="114666" y="0"/>
                  </a:moveTo>
                  <a:cubicBezTo>
                    <a:pt x="13333" y="0"/>
                    <a:pt x="13333" y="0"/>
                    <a:pt x="13333" y="0"/>
                  </a:cubicBezTo>
                  <a:cubicBezTo>
                    <a:pt x="6224" y="0"/>
                    <a:pt x="0" y="61394"/>
                    <a:pt x="0" y="61394"/>
                  </a:cubicBezTo>
                  <a:cubicBezTo>
                    <a:pt x="0" y="61394"/>
                    <a:pt x="6224" y="120000"/>
                    <a:pt x="13333" y="120000"/>
                  </a:cubicBezTo>
                  <a:cubicBezTo>
                    <a:pt x="114666" y="120000"/>
                    <a:pt x="114666" y="120000"/>
                    <a:pt x="114666" y="120000"/>
                  </a:cubicBezTo>
                  <a:cubicBezTo>
                    <a:pt x="121775" y="120000"/>
                    <a:pt x="121775" y="0"/>
                    <a:pt x="114666" y="0"/>
                  </a:cubicBezTo>
                  <a:close/>
                </a:path>
              </a:pathLst>
            </a:custGeom>
            <a:solidFill>
              <a:srgbClr val="1C4B81"/>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700" name="Shape 700"/>
            <p:cNvSpPr/>
            <p:nvPr/>
          </p:nvSpPr>
          <p:spPr>
            <a:xfrm>
              <a:off x="7135196" y="2331146"/>
              <a:ext cx="515949" cy="64146"/>
            </a:xfrm>
            <a:custGeom>
              <a:pathLst>
                <a:path extrusionOk="0" h="120000" w="120000">
                  <a:moveTo>
                    <a:pt x="9727" y="120000"/>
                  </a:moveTo>
                  <a:cubicBezTo>
                    <a:pt x="110272" y="120000"/>
                    <a:pt x="110272" y="120000"/>
                    <a:pt x="110272" y="120000"/>
                  </a:cubicBezTo>
                  <a:cubicBezTo>
                    <a:pt x="115133" y="120000"/>
                    <a:pt x="120000" y="93333"/>
                    <a:pt x="120000" y="66666"/>
                  </a:cubicBezTo>
                  <a:cubicBezTo>
                    <a:pt x="120000" y="26666"/>
                    <a:pt x="115133" y="0"/>
                    <a:pt x="110272" y="0"/>
                  </a:cubicBezTo>
                  <a:cubicBezTo>
                    <a:pt x="9727" y="0"/>
                    <a:pt x="9727" y="0"/>
                    <a:pt x="9727" y="0"/>
                  </a:cubicBezTo>
                  <a:cubicBezTo>
                    <a:pt x="4866" y="0"/>
                    <a:pt x="0" y="26666"/>
                    <a:pt x="0" y="66666"/>
                  </a:cubicBezTo>
                  <a:cubicBezTo>
                    <a:pt x="0" y="93333"/>
                    <a:pt x="4866" y="120000"/>
                    <a:pt x="9727" y="120000"/>
                  </a:cubicBezTo>
                  <a:close/>
                </a:path>
              </a:pathLst>
            </a:custGeom>
            <a:solidFill>
              <a:srgbClr val="E4E4E4"/>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701" name="Shape 701"/>
            <p:cNvSpPr/>
            <p:nvPr/>
          </p:nvSpPr>
          <p:spPr>
            <a:xfrm>
              <a:off x="6954468" y="2331146"/>
              <a:ext cx="139918" cy="64146"/>
            </a:xfrm>
            <a:custGeom>
              <a:pathLst>
                <a:path extrusionOk="0" h="120000" w="120000">
                  <a:moveTo>
                    <a:pt x="42000" y="120000"/>
                  </a:moveTo>
                  <a:cubicBezTo>
                    <a:pt x="78000" y="120000"/>
                    <a:pt x="78000" y="120000"/>
                    <a:pt x="78000" y="120000"/>
                  </a:cubicBezTo>
                  <a:cubicBezTo>
                    <a:pt x="102000" y="120000"/>
                    <a:pt x="120000" y="93333"/>
                    <a:pt x="120000" y="66666"/>
                  </a:cubicBezTo>
                  <a:cubicBezTo>
                    <a:pt x="120000" y="26666"/>
                    <a:pt x="102000" y="0"/>
                    <a:pt x="78000" y="0"/>
                  </a:cubicBezTo>
                  <a:cubicBezTo>
                    <a:pt x="42000" y="0"/>
                    <a:pt x="42000" y="0"/>
                    <a:pt x="42000" y="0"/>
                  </a:cubicBezTo>
                  <a:cubicBezTo>
                    <a:pt x="18000" y="0"/>
                    <a:pt x="0" y="26666"/>
                    <a:pt x="0" y="66666"/>
                  </a:cubicBezTo>
                  <a:cubicBezTo>
                    <a:pt x="0" y="93333"/>
                    <a:pt x="18000" y="120000"/>
                    <a:pt x="42000" y="120000"/>
                  </a:cubicBezTo>
                  <a:close/>
                </a:path>
              </a:pathLst>
            </a:custGeom>
            <a:solidFill>
              <a:srgbClr val="E4E4E4"/>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702" name="Shape 702"/>
            <p:cNvSpPr/>
            <p:nvPr/>
          </p:nvSpPr>
          <p:spPr>
            <a:xfrm>
              <a:off x="7461672" y="5742992"/>
              <a:ext cx="690847" cy="244920"/>
            </a:xfrm>
            <a:prstGeom prst="ellipse">
              <a:avLst/>
            </a:prstGeom>
            <a:solidFill>
              <a:srgbClr val="BA803C"/>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703" name="Shape 703"/>
            <p:cNvSpPr/>
            <p:nvPr/>
          </p:nvSpPr>
          <p:spPr>
            <a:xfrm>
              <a:off x="7490822" y="5751741"/>
              <a:ext cx="632549" cy="180776"/>
            </a:xfrm>
            <a:prstGeom prst="ellipse">
              <a:avLst/>
            </a:prstGeom>
            <a:solidFill>
              <a:srgbClr val="93672F"/>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704" name="Shape 704"/>
            <p:cNvSpPr/>
            <p:nvPr/>
          </p:nvSpPr>
          <p:spPr>
            <a:xfrm>
              <a:off x="7705614" y="1495875"/>
              <a:ext cx="210792" cy="4381930"/>
            </a:xfrm>
            <a:custGeom>
              <a:pathLst>
                <a:path extrusionOk="0" h="120000" w="120000">
                  <a:moveTo>
                    <a:pt x="120000" y="116951"/>
                  </a:moveTo>
                  <a:cubicBezTo>
                    <a:pt x="115919" y="118848"/>
                    <a:pt x="88549" y="119799"/>
                    <a:pt x="60262" y="119977"/>
                  </a:cubicBezTo>
                  <a:cubicBezTo>
                    <a:pt x="29949" y="120172"/>
                    <a:pt x="-4669" y="118892"/>
                    <a:pt x="525" y="116951"/>
                  </a:cubicBezTo>
                  <a:lnTo>
                    <a:pt x="525" y="7265"/>
                  </a:lnTo>
                  <a:cubicBezTo>
                    <a:pt x="525" y="5251"/>
                    <a:pt x="7491" y="3432"/>
                    <a:pt x="18446" y="2119"/>
                  </a:cubicBezTo>
                  <a:cubicBezTo>
                    <a:pt x="29395" y="806"/>
                    <a:pt x="44332" y="0"/>
                    <a:pt x="60262" y="0"/>
                  </a:cubicBezTo>
                  <a:lnTo>
                    <a:pt x="60262" y="0"/>
                  </a:lnTo>
                  <a:cubicBezTo>
                    <a:pt x="76192" y="0"/>
                    <a:pt x="91124" y="806"/>
                    <a:pt x="102078" y="2119"/>
                  </a:cubicBezTo>
                  <a:cubicBezTo>
                    <a:pt x="113027" y="3432"/>
                    <a:pt x="120000" y="5251"/>
                    <a:pt x="120000" y="7265"/>
                  </a:cubicBezTo>
                  <a:lnTo>
                    <a:pt x="120000" y="116951"/>
                  </a:lnTo>
                  <a:close/>
                </a:path>
              </a:pathLst>
            </a:custGeom>
            <a:solidFill>
              <a:srgbClr val="BA803C"/>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pic>
        <p:nvPicPr>
          <p:cNvPr id="705" name="Shape 705"/>
          <p:cNvPicPr preferRelativeResize="0"/>
          <p:nvPr/>
        </p:nvPicPr>
        <p:blipFill rotWithShape="1">
          <a:blip r:embed="rId2">
            <a:alphaModFix/>
          </a:blip>
          <a:srcRect b="0" l="0" r="0" t="0"/>
          <a:stretch/>
        </p:blipFill>
        <p:spPr>
          <a:xfrm>
            <a:off x="7722113" y="5336535"/>
            <a:ext cx="695782" cy="792134"/>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hird Split Sign 2">
    <p:spTree>
      <p:nvGrpSpPr>
        <p:cNvPr id="706" name="Shape 706"/>
        <p:cNvGrpSpPr/>
        <p:nvPr/>
      </p:nvGrpSpPr>
      <p:grpSpPr>
        <a:xfrm>
          <a:off x="0" y="0"/>
          <a:ext cx="0" cy="0"/>
          <a:chOff x="0" y="0"/>
          <a:chExt cx="0" cy="0"/>
        </a:xfrm>
      </p:grpSpPr>
      <p:sp>
        <p:nvSpPr>
          <p:cNvPr id="707" name="Shape 707"/>
          <p:cNvSpPr txBox="1"/>
          <p:nvPr>
            <p:ph idx="1" type="body"/>
          </p:nvPr>
        </p:nvSpPr>
        <p:spPr>
          <a:xfrm>
            <a:off x="571500" y="1763713"/>
            <a:ext cx="3238302" cy="4224337"/>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708" name="Shape 708"/>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709" name="Shape 709"/>
          <p:cNvSpPr txBox="1"/>
          <p:nvPr>
            <p:ph idx="2" type="body"/>
          </p:nvPr>
        </p:nvSpPr>
        <p:spPr>
          <a:xfrm>
            <a:off x="5008619" y="2231073"/>
            <a:ext cx="6551992" cy="42242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710" name="Shape 710"/>
          <p:cNvSpPr txBox="1"/>
          <p:nvPr>
            <p:ph idx="3" type="body"/>
          </p:nvPr>
        </p:nvSpPr>
        <p:spPr>
          <a:xfrm>
            <a:off x="571500" y="1081137"/>
            <a:ext cx="11046140" cy="369332"/>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711" name="Shape 711"/>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grpSp>
        <p:nvGrpSpPr>
          <p:cNvPr id="712" name="Shape 712"/>
          <p:cNvGrpSpPr/>
          <p:nvPr/>
        </p:nvGrpSpPr>
        <p:grpSpPr>
          <a:xfrm>
            <a:off x="3811935" y="1495875"/>
            <a:ext cx="1874323" cy="4492037"/>
            <a:chOff x="6869934" y="1495875"/>
            <a:chExt cx="1874323" cy="4492037"/>
          </a:xfrm>
        </p:grpSpPr>
        <p:sp>
          <p:nvSpPr>
            <p:cNvPr id="713" name="Shape 713"/>
            <p:cNvSpPr/>
            <p:nvPr/>
          </p:nvSpPr>
          <p:spPr>
            <a:xfrm>
              <a:off x="7804978" y="1746739"/>
              <a:ext cx="939280" cy="303236"/>
            </a:xfrm>
            <a:custGeom>
              <a:pathLst>
                <a:path extrusionOk="0" h="120000" w="120000">
                  <a:moveTo>
                    <a:pt x="5333" y="120000"/>
                  </a:moveTo>
                  <a:cubicBezTo>
                    <a:pt x="106666" y="120000"/>
                    <a:pt x="106666" y="120000"/>
                    <a:pt x="106666" y="120000"/>
                  </a:cubicBezTo>
                  <a:cubicBezTo>
                    <a:pt x="113775" y="120000"/>
                    <a:pt x="119999" y="60000"/>
                    <a:pt x="119999" y="60000"/>
                  </a:cubicBezTo>
                  <a:cubicBezTo>
                    <a:pt x="119999" y="60000"/>
                    <a:pt x="113775" y="0"/>
                    <a:pt x="106666" y="0"/>
                  </a:cubicBezTo>
                  <a:cubicBezTo>
                    <a:pt x="5333" y="0"/>
                    <a:pt x="5333" y="0"/>
                    <a:pt x="5333" y="0"/>
                  </a:cubicBezTo>
                  <a:cubicBezTo>
                    <a:pt x="-1775" y="0"/>
                    <a:pt x="-1775" y="120000"/>
                    <a:pt x="5333" y="120000"/>
                  </a:cubicBezTo>
                  <a:close/>
                </a:path>
              </a:pathLst>
            </a:custGeom>
            <a:solidFill>
              <a:srgbClr val="7198A3"/>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714" name="Shape 714"/>
            <p:cNvSpPr/>
            <p:nvPr/>
          </p:nvSpPr>
          <p:spPr>
            <a:xfrm>
              <a:off x="7963046" y="1863367"/>
              <a:ext cx="515949" cy="64146"/>
            </a:xfrm>
            <a:custGeom>
              <a:pathLst>
                <a:path extrusionOk="0" h="120000" w="120000">
                  <a:moveTo>
                    <a:pt x="110272" y="0"/>
                  </a:moveTo>
                  <a:cubicBezTo>
                    <a:pt x="9727" y="0"/>
                    <a:pt x="9727" y="0"/>
                    <a:pt x="9727" y="0"/>
                  </a:cubicBezTo>
                  <a:cubicBezTo>
                    <a:pt x="4866" y="0"/>
                    <a:pt x="0" y="26666"/>
                    <a:pt x="0" y="66666"/>
                  </a:cubicBezTo>
                  <a:cubicBezTo>
                    <a:pt x="0" y="93333"/>
                    <a:pt x="4866" y="120000"/>
                    <a:pt x="9727" y="120000"/>
                  </a:cubicBezTo>
                  <a:cubicBezTo>
                    <a:pt x="110272" y="120000"/>
                    <a:pt x="110272" y="120000"/>
                    <a:pt x="110272" y="120000"/>
                  </a:cubicBezTo>
                  <a:cubicBezTo>
                    <a:pt x="116755" y="120000"/>
                    <a:pt x="120000" y="93333"/>
                    <a:pt x="120000" y="66666"/>
                  </a:cubicBezTo>
                  <a:cubicBezTo>
                    <a:pt x="120000" y="26666"/>
                    <a:pt x="116755" y="0"/>
                    <a:pt x="110272" y="0"/>
                  </a:cubicBezTo>
                  <a:close/>
                </a:path>
              </a:pathLst>
            </a:custGeom>
            <a:solidFill>
              <a:srgbClr val="E4E4E4"/>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715" name="Shape 715"/>
            <p:cNvSpPr/>
            <p:nvPr/>
          </p:nvSpPr>
          <p:spPr>
            <a:xfrm>
              <a:off x="8522720" y="1863367"/>
              <a:ext cx="137005" cy="64146"/>
            </a:xfrm>
            <a:custGeom>
              <a:pathLst>
                <a:path extrusionOk="0" h="120000" w="120000">
                  <a:moveTo>
                    <a:pt x="78000" y="0"/>
                  </a:moveTo>
                  <a:cubicBezTo>
                    <a:pt x="42000" y="0"/>
                    <a:pt x="42000" y="0"/>
                    <a:pt x="42000" y="0"/>
                  </a:cubicBezTo>
                  <a:cubicBezTo>
                    <a:pt x="18000" y="0"/>
                    <a:pt x="0" y="26666"/>
                    <a:pt x="0" y="66666"/>
                  </a:cubicBezTo>
                  <a:cubicBezTo>
                    <a:pt x="0" y="93333"/>
                    <a:pt x="18000" y="120000"/>
                    <a:pt x="42000" y="120000"/>
                  </a:cubicBezTo>
                  <a:cubicBezTo>
                    <a:pt x="78000" y="120000"/>
                    <a:pt x="78000" y="120000"/>
                    <a:pt x="78000" y="120000"/>
                  </a:cubicBezTo>
                  <a:cubicBezTo>
                    <a:pt x="102000" y="120000"/>
                    <a:pt x="120000" y="93333"/>
                    <a:pt x="120000" y="66666"/>
                  </a:cubicBezTo>
                  <a:cubicBezTo>
                    <a:pt x="120000" y="26666"/>
                    <a:pt x="102000" y="0"/>
                    <a:pt x="78000" y="0"/>
                  </a:cubicBezTo>
                  <a:close/>
                </a:path>
              </a:pathLst>
            </a:custGeom>
            <a:solidFill>
              <a:srgbClr val="E4E4E4"/>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716" name="Shape 716"/>
            <p:cNvSpPr/>
            <p:nvPr/>
          </p:nvSpPr>
          <p:spPr>
            <a:xfrm>
              <a:off x="6869934" y="2214516"/>
              <a:ext cx="942151" cy="297404"/>
            </a:xfrm>
            <a:custGeom>
              <a:pathLst>
                <a:path extrusionOk="0" h="120000" w="120000">
                  <a:moveTo>
                    <a:pt x="114666" y="0"/>
                  </a:moveTo>
                  <a:cubicBezTo>
                    <a:pt x="13333" y="0"/>
                    <a:pt x="13333" y="0"/>
                    <a:pt x="13333" y="0"/>
                  </a:cubicBezTo>
                  <a:cubicBezTo>
                    <a:pt x="6224" y="0"/>
                    <a:pt x="0" y="61394"/>
                    <a:pt x="0" y="61394"/>
                  </a:cubicBezTo>
                  <a:cubicBezTo>
                    <a:pt x="0" y="61394"/>
                    <a:pt x="6224" y="120000"/>
                    <a:pt x="13333" y="120000"/>
                  </a:cubicBezTo>
                  <a:cubicBezTo>
                    <a:pt x="114666" y="120000"/>
                    <a:pt x="114666" y="120000"/>
                    <a:pt x="114666" y="120000"/>
                  </a:cubicBezTo>
                  <a:cubicBezTo>
                    <a:pt x="121775" y="120000"/>
                    <a:pt x="121775" y="0"/>
                    <a:pt x="114666" y="0"/>
                  </a:cubicBezTo>
                  <a:close/>
                </a:path>
              </a:pathLst>
            </a:custGeom>
            <a:solidFill>
              <a:srgbClr val="1C4B81"/>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717" name="Shape 717"/>
            <p:cNvSpPr/>
            <p:nvPr/>
          </p:nvSpPr>
          <p:spPr>
            <a:xfrm>
              <a:off x="7135196" y="2331146"/>
              <a:ext cx="515949" cy="64146"/>
            </a:xfrm>
            <a:custGeom>
              <a:pathLst>
                <a:path extrusionOk="0" h="120000" w="120000">
                  <a:moveTo>
                    <a:pt x="9727" y="120000"/>
                  </a:moveTo>
                  <a:cubicBezTo>
                    <a:pt x="110272" y="120000"/>
                    <a:pt x="110272" y="120000"/>
                    <a:pt x="110272" y="120000"/>
                  </a:cubicBezTo>
                  <a:cubicBezTo>
                    <a:pt x="115133" y="120000"/>
                    <a:pt x="120000" y="93333"/>
                    <a:pt x="120000" y="66666"/>
                  </a:cubicBezTo>
                  <a:cubicBezTo>
                    <a:pt x="120000" y="26666"/>
                    <a:pt x="115133" y="0"/>
                    <a:pt x="110272" y="0"/>
                  </a:cubicBezTo>
                  <a:cubicBezTo>
                    <a:pt x="9727" y="0"/>
                    <a:pt x="9727" y="0"/>
                    <a:pt x="9727" y="0"/>
                  </a:cubicBezTo>
                  <a:cubicBezTo>
                    <a:pt x="4866" y="0"/>
                    <a:pt x="0" y="26666"/>
                    <a:pt x="0" y="66666"/>
                  </a:cubicBezTo>
                  <a:cubicBezTo>
                    <a:pt x="0" y="93333"/>
                    <a:pt x="4866" y="120000"/>
                    <a:pt x="9727" y="120000"/>
                  </a:cubicBezTo>
                  <a:close/>
                </a:path>
              </a:pathLst>
            </a:custGeom>
            <a:solidFill>
              <a:srgbClr val="E4E4E4"/>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718" name="Shape 718"/>
            <p:cNvSpPr/>
            <p:nvPr/>
          </p:nvSpPr>
          <p:spPr>
            <a:xfrm>
              <a:off x="6954468" y="2331146"/>
              <a:ext cx="139918" cy="64146"/>
            </a:xfrm>
            <a:custGeom>
              <a:pathLst>
                <a:path extrusionOk="0" h="120000" w="120000">
                  <a:moveTo>
                    <a:pt x="42000" y="120000"/>
                  </a:moveTo>
                  <a:cubicBezTo>
                    <a:pt x="78000" y="120000"/>
                    <a:pt x="78000" y="120000"/>
                    <a:pt x="78000" y="120000"/>
                  </a:cubicBezTo>
                  <a:cubicBezTo>
                    <a:pt x="102000" y="120000"/>
                    <a:pt x="120000" y="93333"/>
                    <a:pt x="120000" y="66666"/>
                  </a:cubicBezTo>
                  <a:cubicBezTo>
                    <a:pt x="120000" y="26666"/>
                    <a:pt x="102000" y="0"/>
                    <a:pt x="78000" y="0"/>
                  </a:cubicBezTo>
                  <a:cubicBezTo>
                    <a:pt x="42000" y="0"/>
                    <a:pt x="42000" y="0"/>
                    <a:pt x="42000" y="0"/>
                  </a:cubicBezTo>
                  <a:cubicBezTo>
                    <a:pt x="18000" y="0"/>
                    <a:pt x="0" y="26666"/>
                    <a:pt x="0" y="66666"/>
                  </a:cubicBezTo>
                  <a:cubicBezTo>
                    <a:pt x="0" y="93333"/>
                    <a:pt x="18000" y="120000"/>
                    <a:pt x="42000" y="120000"/>
                  </a:cubicBezTo>
                  <a:close/>
                </a:path>
              </a:pathLst>
            </a:custGeom>
            <a:solidFill>
              <a:srgbClr val="E4E4E4"/>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719" name="Shape 719"/>
            <p:cNvSpPr/>
            <p:nvPr/>
          </p:nvSpPr>
          <p:spPr>
            <a:xfrm>
              <a:off x="7461672" y="5742992"/>
              <a:ext cx="690847" cy="244920"/>
            </a:xfrm>
            <a:prstGeom prst="ellipse">
              <a:avLst/>
            </a:prstGeom>
            <a:solidFill>
              <a:srgbClr val="BA803C"/>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720" name="Shape 720"/>
            <p:cNvSpPr/>
            <p:nvPr/>
          </p:nvSpPr>
          <p:spPr>
            <a:xfrm>
              <a:off x="7490822" y="5751741"/>
              <a:ext cx="632549" cy="180776"/>
            </a:xfrm>
            <a:prstGeom prst="ellipse">
              <a:avLst/>
            </a:prstGeom>
            <a:solidFill>
              <a:srgbClr val="93672F"/>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721" name="Shape 721"/>
            <p:cNvSpPr/>
            <p:nvPr/>
          </p:nvSpPr>
          <p:spPr>
            <a:xfrm>
              <a:off x="7705614" y="1495875"/>
              <a:ext cx="210792" cy="4381930"/>
            </a:xfrm>
            <a:custGeom>
              <a:pathLst>
                <a:path extrusionOk="0" h="120000" w="120000">
                  <a:moveTo>
                    <a:pt x="120000" y="116951"/>
                  </a:moveTo>
                  <a:cubicBezTo>
                    <a:pt x="115919" y="118848"/>
                    <a:pt x="88549" y="119799"/>
                    <a:pt x="60262" y="119977"/>
                  </a:cubicBezTo>
                  <a:cubicBezTo>
                    <a:pt x="29949" y="120172"/>
                    <a:pt x="-4669" y="118892"/>
                    <a:pt x="525" y="116951"/>
                  </a:cubicBezTo>
                  <a:lnTo>
                    <a:pt x="525" y="7265"/>
                  </a:lnTo>
                  <a:cubicBezTo>
                    <a:pt x="525" y="5251"/>
                    <a:pt x="7491" y="3432"/>
                    <a:pt x="18446" y="2119"/>
                  </a:cubicBezTo>
                  <a:cubicBezTo>
                    <a:pt x="29395" y="806"/>
                    <a:pt x="44332" y="0"/>
                    <a:pt x="60262" y="0"/>
                  </a:cubicBezTo>
                  <a:lnTo>
                    <a:pt x="60262" y="0"/>
                  </a:lnTo>
                  <a:cubicBezTo>
                    <a:pt x="76192" y="0"/>
                    <a:pt x="91124" y="806"/>
                    <a:pt x="102078" y="2119"/>
                  </a:cubicBezTo>
                  <a:cubicBezTo>
                    <a:pt x="113027" y="3432"/>
                    <a:pt x="120000" y="5251"/>
                    <a:pt x="120000" y="7265"/>
                  </a:cubicBezTo>
                  <a:lnTo>
                    <a:pt x="120000" y="116951"/>
                  </a:lnTo>
                  <a:close/>
                </a:path>
              </a:pathLst>
            </a:custGeom>
            <a:solidFill>
              <a:srgbClr val="BA803C"/>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pic>
        <p:nvPicPr>
          <p:cNvPr id="722" name="Shape 722"/>
          <p:cNvPicPr preferRelativeResize="0"/>
          <p:nvPr/>
        </p:nvPicPr>
        <p:blipFill rotWithShape="1">
          <a:blip r:embed="rId2">
            <a:alphaModFix/>
          </a:blip>
          <a:srcRect b="0" l="0" r="0" t="0"/>
          <a:stretch/>
        </p:blipFill>
        <p:spPr>
          <a:xfrm>
            <a:off x="4643796" y="5336535"/>
            <a:ext cx="695782" cy="792134"/>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hird split 3">
    <p:spTree>
      <p:nvGrpSpPr>
        <p:cNvPr id="723" name="Shape 723"/>
        <p:cNvGrpSpPr/>
        <p:nvPr/>
      </p:nvGrpSpPr>
      <p:grpSpPr>
        <a:xfrm>
          <a:off x="0" y="0"/>
          <a:ext cx="0" cy="0"/>
          <a:chOff x="0" y="0"/>
          <a:chExt cx="0" cy="0"/>
        </a:xfrm>
      </p:grpSpPr>
      <p:sp>
        <p:nvSpPr>
          <p:cNvPr id="724" name="Shape 724"/>
          <p:cNvSpPr/>
          <p:nvPr/>
        </p:nvSpPr>
        <p:spPr>
          <a:xfrm>
            <a:off x="457135" y="1755069"/>
            <a:ext cx="3924362" cy="4645730"/>
          </a:xfrm>
          <a:prstGeom prst="rect">
            <a:avLst/>
          </a:prstGeom>
          <a:solidFill>
            <a:schemeClr val="lt2">
              <a:alpha val="54901"/>
            </a:schemeClr>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pic>
        <p:nvPicPr>
          <p:cNvPr id="725" name="Shape 725"/>
          <p:cNvPicPr preferRelativeResize="0"/>
          <p:nvPr/>
        </p:nvPicPr>
        <p:blipFill rotWithShape="1">
          <a:blip r:embed="rId2">
            <a:alphaModFix amt="50000"/>
          </a:blip>
          <a:srcRect b="5334" l="29589" r="-29589" t="-5335"/>
          <a:stretch/>
        </p:blipFill>
        <p:spPr>
          <a:xfrm>
            <a:off x="0" y="1786"/>
            <a:ext cx="12188824" cy="6856214"/>
          </a:xfrm>
          <a:prstGeom prst="rect">
            <a:avLst/>
          </a:prstGeom>
          <a:noFill/>
          <a:ln>
            <a:noFill/>
          </a:ln>
        </p:spPr>
      </p:pic>
      <p:sp>
        <p:nvSpPr>
          <p:cNvPr id="726" name="Shape 726"/>
          <p:cNvSpPr txBox="1"/>
          <p:nvPr>
            <p:ph idx="1" type="body"/>
          </p:nvPr>
        </p:nvSpPr>
        <p:spPr>
          <a:xfrm>
            <a:off x="457135" y="1763713"/>
            <a:ext cx="3924362" cy="4637086"/>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727" name="Shape 727"/>
          <p:cNvSpPr txBox="1"/>
          <p:nvPr>
            <p:ph idx="2" type="body"/>
          </p:nvPr>
        </p:nvSpPr>
        <p:spPr>
          <a:xfrm>
            <a:off x="4381500" y="1755648"/>
            <a:ext cx="7336368" cy="4636515"/>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728" name="Shape 728"/>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729" name="Shape 729"/>
          <p:cNvSpPr txBox="1"/>
          <p:nvPr>
            <p:ph idx="3" type="body"/>
          </p:nvPr>
        </p:nvSpPr>
        <p:spPr>
          <a:xfrm>
            <a:off x="571500" y="1081137"/>
            <a:ext cx="11046140" cy="369332"/>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730" name="Shape 730"/>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hird split 2 blue">
    <p:spTree>
      <p:nvGrpSpPr>
        <p:cNvPr id="731" name="Shape 731"/>
        <p:cNvGrpSpPr/>
        <p:nvPr/>
      </p:nvGrpSpPr>
      <p:grpSpPr>
        <a:xfrm>
          <a:off x="0" y="0"/>
          <a:ext cx="0" cy="0"/>
          <a:chOff x="0" y="0"/>
          <a:chExt cx="0" cy="0"/>
        </a:xfrm>
      </p:grpSpPr>
      <p:sp>
        <p:nvSpPr>
          <p:cNvPr id="732" name="Shape 732"/>
          <p:cNvSpPr/>
          <p:nvPr/>
        </p:nvSpPr>
        <p:spPr>
          <a:xfrm>
            <a:off x="4359398" y="1755069"/>
            <a:ext cx="7350000" cy="4645730"/>
          </a:xfrm>
          <a:prstGeom prst="rect">
            <a:avLst/>
          </a:prstGeom>
          <a:solidFill>
            <a:schemeClr val="lt2">
              <a:alpha val="54901"/>
            </a:schemeClr>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sp>
        <p:nvSpPr>
          <p:cNvPr id="733" name="Shape 733"/>
          <p:cNvSpPr/>
          <p:nvPr/>
        </p:nvSpPr>
        <p:spPr>
          <a:xfrm>
            <a:off x="457135" y="1755069"/>
            <a:ext cx="3924362" cy="4645730"/>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sp>
        <p:nvSpPr>
          <p:cNvPr id="734" name="Shape 734"/>
          <p:cNvSpPr txBox="1"/>
          <p:nvPr>
            <p:ph idx="1" type="body"/>
          </p:nvPr>
        </p:nvSpPr>
        <p:spPr>
          <a:xfrm>
            <a:off x="457135" y="1755066"/>
            <a:ext cx="3924362" cy="464573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chemeClr val="lt1"/>
                </a:solidFill>
                <a:latin typeface="Arial"/>
                <a:ea typeface="Arial"/>
                <a:cs typeface="Arial"/>
                <a:sym typeface="Arial"/>
              </a:defRPr>
            </a:lvl1pPr>
            <a:lvl2pPr indent="-80963" lvl="1" marL="182563" marR="0" rtl="0" algn="l">
              <a:lnSpc>
                <a:spcPct val="100000"/>
              </a:lnSpc>
              <a:spcBef>
                <a:spcPts val="200"/>
              </a:spcBef>
              <a:spcAft>
                <a:spcPts val="600"/>
              </a:spcAft>
              <a:buClr>
                <a:schemeClr val="lt1"/>
              </a:buClr>
              <a:buSzPct val="100000"/>
              <a:buFont typeface="Arial"/>
              <a:buChar char="•"/>
              <a:defRPr b="0" i="0" sz="1600" u="none" cap="none" strike="noStrike">
                <a:solidFill>
                  <a:schemeClr val="lt1"/>
                </a:solidFill>
                <a:latin typeface="Arial"/>
                <a:ea typeface="Arial"/>
                <a:cs typeface="Arial"/>
                <a:sym typeface="Arial"/>
              </a:defRPr>
            </a:lvl2pPr>
            <a:lvl3pPr indent="-98425" lvl="2" marL="365125" marR="0" rtl="0" algn="l">
              <a:lnSpc>
                <a:spcPct val="100000"/>
              </a:lnSpc>
              <a:spcBef>
                <a:spcPts val="0"/>
              </a:spcBef>
              <a:spcAft>
                <a:spcPts val="600"/>
              </a:spcAft>
              <a:buClr>
                <a:schemeClr val="lt1"/>
              </a:buClr>
              <a:buSzPct val="100000"/>
              <a:buFont typeface="Arial"/>
              <a:buChar char="•"/>
              <a:defRPr b="0" i="0" sz="1400" u="none" cap="none" strike="noStrike">
                <a:solidFill>
                  <a:schemeClr val="lt1"/>
                </a:solidFill>
                <a:latin typeface="Arial"/>
                <a:ea typeface="Arial"/>
                <a:cs typeface="Arial"/>
                <a:sym typeface="Arial"/>
              </a:defRPr>
            </a:lvl3pPr>
            <a:lvl4pPr indent="-115887" lvl="3" marL="547688" marR="0" rtl="0" algn="l">
              <a:lnSpc>
                <a:spcPct val="100000"/>
              </a:lnSpc>
              <a:spcBef>
                <a:spcPts val="0"/>
              </a:spcBef>
              <a:spcAft>
                <a:spcPts val="600"/>
              </a:spcAft>
              <a:buClr>
                <a:schemeClr val="lt1"/>
              </a:buClr>
              <a:buSzPct val="100000"/>
              <a:buFont typeface="Arial"/>
              <a:buChar char="•"/>
              <a:defRPr b="1" i="0" sz="1200" u="none" cap="none" strike="noStrike">
                <a:solidFill>
                  <a:schemeClr val="lt1"/>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pic>
        <p:nvPicPr>
          <p:cNvPr id="735" name="Shape 735"/>
          <p:cNvPicPr preferRelativeResize="0"/>
          <p:nvPr/>
        </p:nvPicPr>
        <p:blipFill rotWithShape="1">
          <a:blip r:embed="rId2">
            <a:alphaModFix amt="60000"/>
          </a:blip>
          <a:srcRect b="6212" l="32247" r="35068" t="25153"/>
          <a:stretch/>
        </p:blipFill>
        <p:spPr>
          <a:xfrm>
            <a:off x="427795" y="1724525"/>
            <a:ext cx="3983843" cy="4705685"/>
          </a:xfrm>
          <a:prstGeom prst="rect">
            <a:avLst/>
          </a:prstGeom>
          <a:noFill/>
          <a:ln>
            <a:noFill/>
          </a:ln>
        </p:spPr>
      </p:pic>
      <p:sp>
        <p:nvSpPr>
          <p:cNvPr id="736" name="Shape 736"/>
          <p:cNvSpPr txBox="1"/>
          <p:nvPr>
            <p:ph idx="2" type="body"/>
          </p:nvPr>
        </p:nvSpPr>
        <p:spPr>
          <a:xfrm>
            <a:off x="4381500" y="1755067"/>
            <a:ext cx="7183967" cy="464573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rgbClr val="5C656A"/>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rgbClr val="5C656A"/>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rgbClr val="5C656A"/>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737" name="Shape 737"/>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738" name="Shape 738"/>
          <p:cNvSpPr txBox="1"/>
          <p:nvPr>
            <p:ph idx="3" type="body"/>
          </p:nvPr>
        </p:nvSpPr>
        <p:spPr>
          <a:xfrm>
            <a:off x="571500" y="1081137"/>
            <a:ext cx="11046140" cy="369332"/>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739" name="Shape 739"/>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hird split 2 Trees">
    <p:spTree>
      <p:nvGrpSpPr>
        <p:cNvPr id="740" name="Shape 740"/>
        <p:cNvGrpSpPr/>
        <p:nvPr/>
      </p:nvGrpSpPr>
      <p:grpSpPr>
        <a:xfrm>
          <a:off x="0" y="0"/>
          <a:ext cx="0" cy="0"/>
          <a:chOff x="0" y="0"/>
          <a:chExt cx="0" cy="0"/>
        </a:xfrm>
      </p:grpSpPr>
      <p:sp>
        <p:nvSpPr>
          <p:cNvPr id="741" name="Shape 741"/>
          <p:cNvSpPr/>
          <p:nvPr/>
        </p:nvSpPr>
        <p:spPr>
          <a:xfrm>
            <a:off x="4359398" y="1755069"/>
            <a:ext cx="7350002" cy="4645730"/>
          </a:xfrm>
          <a:prstGeom prst="rect">
            <a:avLst/>
          </a:prstGeom>
          <a:solidFill>
            <a:schemeClr val="lt2">
              <a:alpha val="54901"/>
            </a:schemeClr>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sp>
        <p:nvSpPr>
          <p:cNvPr id="742" name="Shape 742"/>
          <p:cNvSpPr/>
          <p:nvPr/>
        </p:nvSpPr>
        <p:spPr>
          <a:xfrm>
            <a:off x="457135" y="1755069"/>
            <a:ext cx="3924362" cy="4645730"/>
          </a:xfrm>
          <a:prstGeom prst="rect">
            <a:avLst/>
          </a:prstGeom>
          <a:solidFill>
            <a:srgbClr val="14713E"/>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pic>
        <p:nvPicPr>
          <p:cNvPr id="743" name="Shape 743"/>
          <p:cNvPicPr preferRelativeResize="0"/>
          <p:nvPr/>
        </p:nvPicPr>
        <p:blipFill rotWithShape="1">
          <a:blip r:embed="rId2">
            <a:alphaModFix amt="50000"/>
          </a:blip>
          <a:srcRect b="6212" l="32247" r="35068" t="25153"/>
          <a:stretch/>
        </p:blipFill>
        <p:spPr>
          <a:xfrm>
            <a:off x="427795" y="1724525"/>
            <a:ext cx="3983843" cy="4705685"/>
          </a:xfrm>
          <a:prstGeom prst="rect">
            <a:avLst/>
          </a:prstGeom>
          <a:noFill/>
          <a:ln>
            <a:noFill/>
          </a:ln>
        </p:spPr>
      </p:pic>
      <p:sp>
        <p:nvSpPr>
          <p:cNvPr id="744" name="Shape 744"/>
          <p:cNvSpPr txBox="1"/>
          <p:nvPr>
            <p:ph idx="1" type="body"/>
          </p:nvPr>
        </p:nvSpPr>
        <p:spPr>
          <a:xfrm>
            <a:off x="457135" y="1755068"/>
            <a:ext cx="3924362" cy="464573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chemeClr val="lt1"/>
                </a:solidFill>
                <a:latin typeface="Arial"/>
                <a:ea typeface="Arial"/>
                <a:cs typeface="Arial"/>
                <a:sym typeface="Arial"/>
              </a:defRPr>
            </a:lvl1pPr>
            <a:lvl2pPr indent="-80963" lvl="1" marL="182563" marR="0" rtl="0" algn="l">
              <a:lnSpc>
                <a:spcPct val="100000"/>
              </a:lnSpc>
              <a:spcBef>
                <a:spcPts val="200"/>
              </a:spcBef>
              <a:spcAft>
                <a:spcPts val="600"/>
              </a:spcAft>
              <a:buClr>
                <a:schemeClr val="lt1"/>
              </a:buClr>
              <a:buSzPct val="100000"/>
              <a:buFont typeface="Arial"/>
              <a:buChar char="•"/>
              <a:defRPr b="0" i="0" sz="1600" u="none" cap="none" strike="noStrike">
                <a:solidFill>
                  <a:schemeClr val="lt1"/>
                </a:solidFill>
                <a:latin typeface="Arial"/>
                <a:ea typeface="Arial"/>
                <a:cs typeface="Arial"/>
                <a:sym typeface="Arial"/>
              </a:defRPr>
            </a:lvl2pPr>
            <a:lvl3pPr indent="-98425" lvl="2" marL="365125" marR="0" rtl="0" algn="l">
              <a:lnSpc>
                <a:spcPct val="100000"/>
              </a:lnSpc>
              <a:spcBef>
                <a:spcPts val="0"/>
              </a:spcBef>
              <a:spcAft>
                <a:spcPts val="600"/>
              </a:spcAft>
              <a:buClr>
                <a:schemeClr val="lt1"/>
              </a:buClr>
              <a:buSzPct val="100000"/>
              <a:buFont typeface="Arial"/>
              <a:buChar char="•"/>
              <a:defRPr b="0" i="0" sz="1400" u="none" cap="none" strike="noStrike">
                <a:solidFill>
                  <a:schemeClr val="lt1"/>
                </a:solidFill>
                <a:latin typeface="Arial"/>
                <a:ea typeface="Arial"/>
                <a:cs typeface="Arial"/>
                <a:sym typeface="Arial"/>
              </a:defRPr>
            </a:lvl3pPr>
            <a:lvl4pPr indent="-115887" lvl="3" marL="547688" marR="0" rtl="0" algn="l">
              <a:lnSpc>
                <a:spcPct val="100000"/>
              </a:lnSpc>
              <a:spcBef>
                <a:spcPts val="0"/>
              </a:spcBef>
              <a:spcAft>
                <a:spcPts val="600"/>
              </a:spcAft>
              <a:buClr>
                <a:schemeClr val="lt1"/>
              </a:buClr>
              <a:buSzPct val="100000"/>
              <a:buFont typeface="Arial"/>
              <a:buChar char="•"/>
              <a:defRPr b="1" i="0" sz="1200" u="none" cap="none" strike="noStrike">
                <a:solidFill>
                  <a:schemeClr val="lt1"/>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745" name="Shape 745"/>
          <p:cNvSpPr txBox="1"/>
          <p:nvPr>
            <p:ph idx="2" type="body"/>
          </p:nvPr>
        </p:nvSpPr>
        <p:spPr>
          <a:xfrm>
            <a:off x="4381500" y="1755069"/>
            <a:ext cx="7158566" cy="464573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rgbClr val="5C656A"/>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rgbClr val="5C656A"/>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rgbClr val="5C656A"/>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746" name="Shape 746"/>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747" name="Shape 747"/>
          <p:cNvSpPr txBox="1"/>
          <p:nvPr>
            <p:ph idx="3" type="body"/>
          </p:nvPr>
        </p:nvSpPr>
        <p:spPr>
          <a:xfrm>
            <a:off x="571500" y="1081137"/>
            <a:ext cx="11046140" cy="369332"/>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748" name="Shape 748"/>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age_Content">
    <p:spTree>
      <p:nvGrpSpPr>
        <p:cNvPr id="749" name="Shape 749"/>
        <p:cNvGrpSpPr/>
        <p:nvPr/>
      </p:nvGrpSpPr>
      <p:grpSpPr>
        <a:xfrm>
          <a:off x="0" y="0"/>
          <a:ext cx="0" cy="0"/>
          <a:chOff x="0" y="0"/>
          <a:chExt cx="0" cy="0"/>
        </a:xfrm>
      </p:grpSpPr>
      <p:sp>
        <p:nvSpPr>
          <p:cNvPr id="750" name="Shape 750"/>
          <p:cNvSpPr/>
          <p:nvPr/>
        </p:nvSpPr>
        <p:spPr>
          <a:xfrm>
            <a:off x="7859946" y="4371685"/>
            <a:ext cx="4337924" cy="2229537"/>
          </a:xfrm>
          <a:custGeom>
            <a:pathLst>
              <a:path extrusionOk="0" h="120000" w="120000">
                <a:moveTo>
                  <a:pt x="107972" y="0"/>
                </a:moveTo>
                <a:lnTo>
                  <a:pt x="115916" y="28366"/>
                </a:lnTo>
                <a:lnTo>
                  <a:pt x="120000" y="31522"/>
                </a:lnTo>
                <a:lnTo>
                  <a:pt x="120000" y="120000"/>
                </a:lnTo>
                <a:lnTo>
                  <a:pt x="0" y="120000"/>
                </a:lnTo>
                <a:lnTo>
                  <a:pt x="350" y="39644"/>
                </a:lnTo>
                <a:lnTo>
                  <a:pt x="28966" y="30022"/>
                </a:lnTo>
                <a:lnTo>
                  <a:pt x="38233" y="20411"/>
                </a:lnTo>
                <a:lnTo>
                  <a:pt x="50722" y="33900"/>
                </a:lnTo>
                <a:lnTo>
                  <a:pt x="53644" y="29088"/>
                </a:lnTo>
                <a:lnTo>
                  <a:pt x="78583" y="35344"/>
                </a:lnTo>
                <a:lnTo>
                  <a:pt x="93561" y="17216"/>
                </a:lnTo>
                <a:lnTo>
                  <a:pt x="101066" y="2444"/>
                </a:lnTo>
                <a:close/>
              </a:path>
            </a:pathLst>
          </a:custGeom>
          <a:solidFill>
            <a:srgbClr val="0071DE"/>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51" name="Shape 751"/>
          <p:cNvSpPr/>
          <p:nvPr/>
        </p:nvSpPr>
        <p:spPr>
          <a:xfrm>
            <a:off x="11377296" y="4372810"/>
            <a:ext cx="820574" cy="1162768"/>
          </a:xfrm>
          <a:custGeom>
            <a:pathLst>
              <a:path extrusionOk="0" h="120000" w="120000">
                <a:moveTo>
                  <a:pt x="56511" y="0"/>
                </a:moveTo>
                <a:lnTo>
                  <a:pt x="97816" y="54500"/>
                </a:lnTo>
                <a:lnTo>
                  <a:pt x="120000" y="60866"/>
                </a:lnTo>
                <a:lnTo>
                  <a:pt x="120000" y="111716"/>
                </a:lnTo>
                <a:lnTo>
                  <a:pt x="75083" y="120000"/>
                </a:lnTo>
                <a:lnTo>
                  <a:pt x="12155" y="49661"/>
                </a:lnTo>
                <a:lnTo>
                  <a:pt x="0" y="25083"/>
                </a:lnTo>
                <a:lnTo>
                  <a:pt x="25177" y="25622"/>
                </a:lnTo>
                <a:lnTo>
                  <a:pt x="43511" y="22716"/>
                </a:lnTo>
                <a:lnTo>
                  <a:pt x="46927" y="9744"/>
                </a:lnTo>
                <a:lnTo>
                  <a:pt x="55722" y="7661"/>
                </a:lnTo>
                <a:close/>
              </a:path>
            </a:pathLst>
          </a:custGeom>
          <a:solidFill>
            <a:srgbClr val="137FE2"/>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52" name="Shape 752"/>
          <p:cNvSpPr/>
          <p:nvPr/>
        </p:nvSpPr>
        <p:spPr>
          <a:xfrm>
            <a:off x="0" y="4573508"/>
            <a:ext cx="8652550" cy="2027714"/>
          </a:xfrm>
          <a:custGeom>
            <a:pathLst>
              <a:path extrusionOk="0" h="120000" w="120000">
                <a:moveTo>
                  <a:pt x="101055" y="0"/>
                </a:moveTo>
                <a:lnTo>
                  <a:pt x="120000" y="42472"/>
                </a:lnTo>
                <a:lnTo>
                  <a:pt x="115311" y="120000"/>
                </a:lnTo>
                <a:lnTo>
                  <a:pt x="0" y="120000"/>
                </a:lnTo>
                <a:lnTo>
                  <a:pt x="0" y="46111"/>
                </a:lnTo>
                <a:lnTo>
                  <a:pt x="11300" y="37777"/>
                </a:lnTo>
                <a:lnTo>
                  <a:pt x="15644" y="27888"/>
                </a:lnTo>
                <a:lnTo>
                  <a:pt x="21500" y="41761"/>
                </a:lnTo>
                <a:lnTo>
                  <a:pt x="22877" y="36811"/>
                </a:lnTo>
                <a:lnTo>
                  <a:pt x="34566" y="43250"/>
                </a:lnTo>
                <a:lnTo>
                  <a:pt x="41588" y="24600"/>
                </a:lnTo>
                <a:lnTo>
                  <a:pt x="45116" y="9405"/>
                </a:lnTo>
                <a:lnTo>
                  <a:pt x="48355" y="6888"/>
                </a:lnTo>
                <a:lnTo>
                  <a:pt x="52083" y="36072"/>
                </a:lnTo>
                <a:lnTo>
                  <a:pt x="60161" y="49755"/>
                </a:lnTo>
                <a:lnTo>
                  <a:pt x="65177" y="25188"/>
                </a:lnTo>
                <a:lnTo>
                  <a:pt x="68150" y="20805"/>
                </a:lnTo>
                <a:lnTo>
                  <a:pt x="70855" y="5833"/>
                </a:lnTo>
                <a:lnTo>
                  <a:pt x="74533" y="13827"/>
                </a:lnTo>
                <a:lnTo>
                  <a:pt x="80188" y="21516"/>
                </a:lnTo>
                <a:lnTo>
                  <a:pt x="86366" y="877"/>
                </a:lnTo>
                <a:lnTo>
                  <a:pt x="92911" y="7111"/>
                </a:lnTo>
                <a:lnTo>
                  <a:pt x="93961" y="4638"/>
                </a:lnTo>
                <a:lnTo>
                  <a:pt x="96600" y="12716"/>
                </a:lnTo>
                <a:close/>
              </a:path>
            </a:pathLst>
          </a:custGeom>
          <a:solidFill>
            <a:srgbClr val="118ED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53" name="Shape 753"/>
          <p:cNvSpPr/>
          <p:nvPr/>
        </p:nvSpPr>
        <p:spPr>
          <a:xfrm flipH="1">
            <a:off x="10854397" y="4684330"/>
            <a:ext cx="894159" cy="927684"/>
          </a:xfrm>
          <a:custGeom>
            <a:pathLst>
              <a:path extrusionOk="0" h="120000" w="120000">
                <a:moveTo>
                  <a:pt x="52461" y="0"/>
                </a:moveTo>
                <a:lnTo>
                  <a:pt x="39977" y="54855"/>
                </a:lnTo>
                <a:lnTo>
                  <a:pt x="0" y="109711"/>
                </a:lnTo>
                <a:lnTo>
                  <a:pt x="52261" y="120000"/>
                </a:lnTo>
                <a:lnTo>
                  <a:pt x="120000" y="52344"/>
                </a:lnTo>
                <a:lnTo>
                  <a:pt x="52461" y="0"/>
                </a:lnTo>
                <a:close/>
              </a:path>
            </a:pathLst>
          </a:custGeom>
          <a:solidFill>
            <a:srgbClr val="137FE2"/>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54" name="Shape 754"/>
          <p:cNvSpPr/>
          <p:nvPr/>
        </p:nvSpPr>
        <p:spPr>
          <a:xfrm>
            <a:off x="9116702" y="4818460"/>
            <a:ext cx="1147860" cy="743571"/>
          </a:xfrm>
          <a:custGeom>
            <a:pathLst>
              <a:path extrusionOk="0" h="120000" w="120000">
                <a:moveTo>
                  <a:pt x="15077" y="0"/>
                </a:moveTo>
                <a:lnTo>
                  <a:pt x="21861" y="26655"/>
                </a:lnTo>
                <a:lnTo>
                  <a:pt x="0" y="49127"/>
                </a:lnTo>
                <a:lnTo>
                  <a:pt x="10516" y="78183"/>
                </a:lnTo>
                <a:lnTo>
                  <a:pt x="120000" y="120000"/>
                </a:lnTo>
                <a:lnTo>
                  <a:pt x="56255" y="36350"/>
                </a:lnTo>
                <a:lnTo>
                  <a:pt x="15077" y="0"/>
                </a:lnTo>
                <a:close/>
              </a:path>
            </a:pathLst>
          </a:custGeom>
          <a:solidFill>
            <a:srgbClr val="137FE2"/>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55" name="Shape 755"/>
          <p:cNvSpPr/>
          <p:nvPr/>
        </p:nvSpPr>
        <p:spPr>
          <a:xfrm flipH="1">
            <a:off x="4694122" y="4931766"/>
            <a:ext cx="285237" cy="257896"/>
          </a:xfrm>
          <a:custGeom>
            <a:pathLst>
              <a:path extrusionOk="0" h="120000" w="120000">
                <a:moveTo>
                  <a:pt x="29911" y="0"/>
                </a:moveTo>
                <a:lnTo>
                  <a:pt x="0" y="60644"/>
                </a:lnTo>
                <a:lnTo>
                  <a:pt x="12222" y="120000"/>
                </a:lnTo>
                <a:lnTo>
                  <a:pt x="120000" y="35538"/>
                </a:lnTo>
                <a:lnTo>
                  <a:pt x="29911"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56" name="Shape 756"/>
          <p:cNvSpPr/>
          <p:nvPr/>
        </p:nvSpPr>
        <p:spPr>
          <a:xfrm flipH="1">
            <a:off x="5673970" y="4590494"/>
            <a:ext cx="1310490" cy="889381"/>
          </a:xfrm>
          <a:custGeom>
            <a:pathLst>
              <a:path extrusionOk="0" h="120000" w="120000">
                <a:moveTo>
                  <a:pt x="19100" y="8594"/>
                </a:moveTo>
                <a:lnTo>
                  <a:pt x="0" y="27022"/>
                </a:lnTo>
                <a:lnTo>
                  <a:pt x="8311" y="30255"/>
                </a:lnTo>
                <a:lnTo>
                  <a:pt x="8488" y="30150"/>
                </a:lnTo>
                <a:lnTo>
                  <a:pt x="35477" y="50527"/>
                </a:lnTo>
                <a:lnTo>
                  <a:pt x="61027" y="88844"/>
                </a:lnTo>
                <a:lnTo>
                  <a:pt x="120000" y="120000"/>
                </a:lnTo>
                <a:lnTo>
                  <a:pt x="54800" y="41194"/>
                </a:lnTo>
                <a:lnTo>
                  <a:pt x="72500" y="11272"/>
                </a:lnTo>
                <a:lnTo>
                  <a:pt x="68711" y="0"/>
                </a:lnTo>
                <a:lnTo>
                  <a:pt x="26438" y="13983"/>
                </a:lnTo>
                <a:lnTo>
                  <a:pt x="21555" y="26622"/>
                </a:lnTo>
                <a:lnTo>
                  <a:pt x="19100" y="8594"/>
                </a:lnTo>
                <a:close/>
              </a:path>
            </a:pathLst>
          </a:custGeom>
          <a:solidFill>
            <a:srgbClr val="118ED9">
              <a:alpha val="41176"/>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57" name="Shape 757"/>
          <p:cNvSpPr/>
          <p:nvPr/>
        </p:nvSpPr>
        <p:spPr>
          <a:xfrm>
            <a:off x="7152114" y="4572912"/>
            <a:ext cx="1047073" cy="1295264"/>
          </a:xfrm>
          <a:custGeom>
            <a:pathLst>
              <a:path extrusionOk="0" h="120000" w="120000">
                <a:moveTo>
                  <a:pt x="16077" y="0"/>
                </a:moveTo>
                <a:lnTo>
                  <a:pt x="0" y="12772"/>
                </a:lnTo>
                <a:lnTo>
                  <a:pt x="12888" y="18622"/>
                </a:lnTo>
                <a:lnTo>
                  <a:pt x="25194" y="33916"/>
                </a:lnTo>
                <a:lnTo>
                  <a:pt x="75961" y="67572"/>
                </a:lnTo>
                <a:lnTo>
                  <a:pt x="98894" y="91200"/>
                </a:lnTo>
                <a:lnTo>
                  <a:pt x="120000" y="120000"/>
                </a:lnTo>
                <a:lnTo>
                  <a:pt x="112611" y="41305"/>
                </a:lnTo>
                <a:lnTo>
                  <a:pt x="75827" y="25433"/>
                </a:lnTo>
                <a:lnTo>
                  <a:pt x="16077" y="0"/>
                </a:lnTo>
                <a:close/>
              </a:path>
            </a:pathLst>
          </a:custGeom>
          <a:solidFill>
            <a:srgbClr val="118ED9">
              <a:alpha val="41176"/>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58" name="Shape 758"/>
          <p:cNvSpPr/>
          <p:nvPr/>
        </p:nvSpPr>
        <p:spPr>
          <a:xfrm>
            <a:off x="4743101" y="4674662"/>
            <a:ext cx="1038257" cy="937904"/>
          </a:xfrm>
          <a:custGeom>
            <a:pathLst>
              <a:path extrusionOk="0" h="120000" w="120000">
                <a:moveTo>
                  <a:pt x="42655" y="0"/>
                </a:moveTo>
                <a:lnTo>
                  <a:pt x="45827" y="11477"/>
                </a:lnTo>
                <a:lnTo>
                  <a:pt x="36450" y="14677"/>
                </a:lnTo>
                <a:lnTo>
                  <a:pt x="47277" y="36133"/>
                </a:lnTo>
                <a:lnTo>
                  <a:pt x="0" y="120000"/>
                </a:lnTo>
                <a:lnTo>
                  <a:pt x="48616" y="101322"/>
                </a:lnTo>
                <a:lnTo>
                  <a:pt x="80477" y="70094"/>
                </a:lnTo>
                <a:lnTo>
                  <a:pt x="48938" y="44916"/>
                </a:lnTo>
                <a:lnTo>
                  <a:pt x="50205" y="39727"/>
                </a:lnTo>
                <a:lnTo>
                  <a:pt x="75255" y="45050"/>
                </a:lnTo>
                <a:lnTo>
                  <a:pt x="82161" y="42488"/>
                </a:lnTo>
                <a:lnTo>
                  <a:pt x="95333" y="56794"/>
                </a:lnTo>
                <a:lnTo>
                  <a:pt x="120000" y="34027"/>
                </a:lnTo>
                <a:lnTo>
                  <a:pt x="72666" y="17111"/>
                </a:lnTo>
                <a:lnTo>
                  <a:pt x="42655"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59" name="Shape 759"/>
          <p:cNvSpPr/>
          <p:nvPr/>
        </p:nvSpPr>
        <p:spPr>
          <a:xfrm>
            <a:off x="6876692" y="4573726"/>
            <a:ext cx="717978" cy="926522"/>
          </a:xfrm>
          <a:custGeom>
            <a:pathLst>
              <a:path extrusionOk="0" h="120000" w="120000">
                <a:moveTo>
                  <a:pt x="65188" y="0"/>
                </a:moveTo>
                <a:lnTo>
                  <a:pt x="61800" y="6516"/>
                </a:lnTo>
                <a:lnTo>
                  <a:pt x="0" y="44327"/>
                </a:lnTo>
                <a:lnTo>
                  <a:pt x="107577" y="120000"/>
                </a:lnTo>
                <a:lnTo>
                  <a:pt x="120000" y="88411"/>
                </a:lnTo>
                <a:lnTo>
                  <a:pt x="93250" y="55383"/>
                </a:lnTo>
                <a:lnTo>
                  <a:pt x="69877" y="3633"/>
                </a:lnTo>
                <a:lnTo>
                  <a:pt x="65188"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60" name="Shape 760"/>
          <p:cNvSpPr/>
          <p:nvPr/>
        </p:nvSpPr>
        <p:spPr>
          <a:xfrm flipH="1" rot="300000">
            <a:off x="2583715" y="4938158"/>
            <a:ext cx="886588" cy="910724"/>
          </a:xfrm>
          <a:custGeom>
            <a:pathLst>
              <a:path extrusionOk="0" h="120000" w="120000">
                <a:moveTo>
                  <a:pt x="52461" y="0"/>
                </a:moveTo>
                <a:lnTo>
                  <a:pt x="39977" y="54855"/>
                </a:lnTo>
                <a:lnTo>
                  <a:pt x="0" y="109711"/>
                </a:lnTo>
                <a:lnTo>
                  <a:pt x="52261" y="120000"/>
                </a:lnTo>
                <a:lnTo>
                  <a:pt x="120000" y="52344"/>
                </a:lnTo>
                <a:lnTo>
                  <a:pt x="52461"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61" name="Shape 761"/>
          <p:cNvSpPr/>
          <p:nvPr/>
        </p:nvSpPr>
        <p:spPr>
          <a:xfrm>
            <a:off x="954874" y="5040103"/>
            <a:ext cx="1234440" cy="799659"/>
          </a:xfrm>
          <a:custGeom>
            <a:pathLst>
              <a:path extrusionOk="0" h="120000" w="120000">
                <a:moveTo>
                  <a:pt x="15077" y="0"/>
                </a:moveTo>
                <a:lnTo>
                  <a:pt x="21861" y="26655"/>
                </a:lnTo>
                <a:lnTo>
                  <a:pt x="0" y="49127"/>
                </a:lnTo>
                <a:lnTo>
                  <a:pt x="10516" y="78183"/>
                </a:lnTo>
                <a:lnTo>
                  <a:pt x="120000" y="120000"/>
                </a:lnTo>
                <a:lnTo>
                  <a:pt x="56255" y="36350"/>
                </a:lnTo>
                <a:lnTo>
                  <a:pt x="15077"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nvGrpSpPr>
          <p:cNvPr id="762" name="Shape 762"/>
          <p:cNvGrpSpPr/>
          <p:nvPr/>
        </p:nvGrpSpPr>
        <p:grpSpPr>
          <a:xfrm>
            <a:off x="62" y="5240421"/>
            <a:ext cx="12197809" cy="1628719"/>
            <a:chOff x="62" y="5476071"/>
            <a:chExt cx="12197809" cy="1393069"/>
          </a:xfrm>
        </p:grpSpPr>
        <p:sp>
          <p:nvSpPr>
            <p:cNvPr id="763" name="Shape 763"/>
            <p:cNvSpPr/>
            <p:nvPr/>
          </p:nvSpPr>
          <p:spPr>
            <a:xfrm>
              <a:off x="62" y="5796085"/>
              <a:ext cx="12197809" cy="1073054"/>
            </a:xfrm>
            <a:custGeom>
              <a:pathLst>
                <a:path extrusionOk="0" h="120000" w="120000">
                  <a:moveTo>
                    <a:pt x="89094" y="875"/>
                  </a:moveTo>
                  <a:cubicBezTo>
                    <a:pt x="97511" y="1330"/>
                    <a:pt x="105927" y="4563"/>
                    <a:pt x="114327" y="10580"/>
                  </a:cubicBezTo>
                  <a:lnTo>
                    <a:pt x="120000" y="15116"/>
                  </a:lnTo>
                  <a:lnTo>
                    <a:pt x="120000" y="99927"/>
                  </a:lnTo>
                  <a:lnTo>
                    <a:pt x="120000" y="99927"/>
                  </a:lnTo>
                  <a:lnTo>
                    <a:pt x="120000" y="120000"/>
                  </a:lnTo>
                  <a:lnTo>
                    <a:pt x="0" y="120000"/>
                  </a:lnTo>
                  <a:lnTo>
                    <a:pt x="0" y="16991"/>
                  </a:lnTo>
                  <a:lnTo>
                    <a:pt x="3905" y="20909"/>
                  </a:lnTo>
                  <a:cubicBezTo>
                    <a:pt x="9194" y="25534"/>
                    <a:pt x="14511" y="28127"/>
                    <a:pt x="19833" y="28689"/>
                  </a:cubicBezTo>
                  <a:cubicBezTo>
                    <a:pt x="36672" y="30468"/>
                    <a:pt x="54122" y="8953"/>
                    <a:pt x="70888" y="1538"/>
                  </a:cubicBezTo>
                  <a:cubicBezTo>
                    <a:pt x="77194" y="-1246"/>
                    <a:pt x="82777" y="538"/>
                    <a:pt x="89094" y="875"/>
                  </a:cubicBezTo>
                  <a:close/>
                </a:path>
              </a:pathLst>
            </a:custGeom>
            <a:solidFill>
              <a:srgbClr val="0F9948"/>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64" name="Shape 764"/>
            <p:cNvSpPr/>
            <p:nvPr/>
          </p:nvSpPr>
          <p:spPr>
            <a:xfrm>
              <a:off x="62" y="5796085"/>
              <a:ext cx="12197809" cy="1073054"/>
            </a:xfrm>
            <a:custGeom>
              <a:pathLst>
                <a:path extrusionOk="0" h="120000" w="120000">
                  <a:moveTo>
                    <a:pt x="89094" y="875"/>
                  </a:moveTo>
                  <a:cubicBezTo>
                    <a:pt x="97511" y="1330"/>
                    <a:pt x="105927" y="4563"/>
                    <a:pt x="114327" y="10580"/>
                  </a:cubicBezTo>
                  <a:lnTo>
                    <a:pt x="120000" y="15116"/>
                  </a:lnTo>
                  <a:lnTo>
                    <a:pt x="120000" y="99927"/>
                  </a:lnTo>
                  <a:lnTo>
                    <a:pt x="120000" y="99927"/>
                  </a:lnTo>
                  <a:lnTo>
                    <a:pt x="120000" y="120000"/>
                  </a:lnTo>
                  <a:lnTo>
                    <a:pt x="0" y="120000"/>
                  </a:lnTo>
                  <a:lnTo>
                    <a:pt x="0" y="16991"/>
                  </a:lnTo>
                  <a:lnTo>
                    <a:pt x="3905" y="20909"/>
                  </a:lnTo>
                  <a:cubicBezTo>
                    <a:pt x="9194" y="25534"/>
                    <a:pt x="14511" y="28127"/>
                    <a:pt x="19833" y="28689"/>
                  </a:cubicBezTo>
                  <a:cubicBezTo>
                    <a:pt x="36672" y="30468"/>
                    <a:pt x="54122" y="8953"/>
                    <a:pt x="70888" y="1538"/>
                  </a:cubicBezTo>
                  <a:cubicBezTo>
                    <a:pt x="77194" y="-1246"/>
                    <a:pt x="82777" y="538"/>
                    <a:pt x="89094" y="875"/>
                  </a:cubicBezTo>
                  <a:close/>
                </a:path>
              </a:pathLst>
            </a:custGeom>
            <a:solidFill>
              <a:srgbClr val="010001">
                <a:alpha val="22745"/>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65" name="Shape 765"/>
            <p:cNvSpPr/>
            <p:nvPr/>
          </p:nvSpPr>
          <p:spPr>
            <a:xfrm>
              <a:off x="62" y="5476071"/>
              <a:ext cx="12197809" cy="1073054"/>
            </a:xfrm>
            <a:custGeom>
              <a:pathLst>
                <a:path extrusionOk="0" h="120000" w="120000">
                  <a:moveTo>
                    <a:pt x="89094" y="875"/>
                  </a:moveTo>
                  <a:cubicBezTo>
                    <a:pt x="97511" y="1330"/>
                    <a:pt x="105927" y="4563"/>
                    <a:pt x="114327" y="10580"/>
                  </a:cubicBezTo>
                  <a:lnTo>
                    <a:pt x="120000" y="15116"/>
                  </a:lnTo>
                  <a:lnTo>
                    <a:pt x="120000" y="99927"/>
                  </a:lnTo>
                  <a:lnTo>
                    <a:pt x="120000" y="99927"/>
                  </a:lnTo>
                  <a:lnTo>
                    <a:pt x="120000" y="120000"/>
                  </a:lnTo>
                  <a:lnTo>
                    <a:pt x="0" y="120000"/>
                  </a:lnTo>
                  <a:lnTo>
                    <a:pt x="0" y="16991"/>
                  </a:lnTo>
                  <a:lnTo>
                    <a:pt x="3905" y="20909"/>
                  </a:lnTo>
                  <a:cubicBezTo>
                    <a:pt x="9194" y="25534"/>
                    <a:pt x="14511" y="28127"/>
                    <a:pt x="19833" y="28689"/>
                  </a:cubicBezTo>
                  <a:cubicBezTo>
                    <a:pt x="36672" y="30468"/>
                    <a:pt x="54122" y="8953"/>
                    <a:pt x="70888" y="1538"/>
                  </a:cubicBezTo>
                  <a:cubicBezTo>
                    <a:pt x="77194" y="-1246"/>
                    <a:pt x="82777" y="538"/>
                    <a:pt x="89094" y="875"/>
                  </a:cubicBezTo>
                  <a:close/>
                </a:path>
              </a:pathLst>
            </a:custGeom>
            <a:solidFill>
              <a:srgbClr val="0F9948"/>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66" name="Shape 766"/>
            <p:cNvSpPr/>
            <p:nvPr/>
          </p:nvSpPr>
          <p:spPr>
            <a:xfrm>
              <a:off x="62" y="5476071"/>
              <a:ext cx="12197809" cy="1073054"/>
            </a:xfrm>
            <a:custGeom>
              <a:pathLst>
                <a:path extrusionOk="0" h="120000" w="120000">
                  <a:moveTo>
                    <a:pt x="89094" y="875"/>
                  </a:moveTo>
                  <a:cubicBezTo>
                    <a:pt x="97511" y="1330"/>
                    <a:pt x="105927" y="4563"/>
                    <a:pt x="114327" y="10580"/>
                  </a:cubicBezTo>
                  <a:lnTo>
                    <a:pt x="120000" y="15116"/>
                  </a:lnTo>
                  <a:lnTo>
                    <a:pt x="120000" y="99927"/>
                  </a:lnTo>
                  <a:lnTo>
                    <a:pt x="120000" y="99927"/>
                  </a:lnTo>
                  <a:lnTo>
                    <a:pt x="120000" y="120000"/>
                  </a:lnTo>
                  <a:lnTo>
                    <a:pt x="0" y="120000"/>
                  </a:lnTo>
                  <a:lnTo>
                    <a:pt x="0" y="16991"/>
                  </a:lnTo>
                  <a:lnTo>
                    <a:pt x="3905" y="20909"/>
                  </a:lnTo>
                  <a:cubicBezTo>
                    <a:pt x="9194" y="25534"/>
                    <a:pt x="14511" y="28127"/>
                    <a:pt x="19833" y="28689"/>
                  </a:cubicBezTo>
                  <a:cubicBezTo>
                    <a:pt x="36672" y="30468"/>
                    <a:pt x="54122" y="8953"/>
                    <a:pt x="70888" y="1538"/>
                  </a:cubicBezTo>
                  <a:cubicBezTo>
                    <a:pt x="77194" y="-1246"/>
                    <a:pt x="82777" y="538"/>
                    <a:pt x="89094" y="875"/>
                  </a:cubicBezTo>
                  <a:close/>
                </a:path>
              </a:pathLst>
            </a:custGeom>
            <a:solidFill>
              <a:srgbClr val="010001">
                <a:alpha val="22745"/>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sp>
        <p:nvSpPr>
          <p:cNvPr id="767" name="Shape 767"/>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768" name="Shape 768"/>
          <p:cNvSpPr txBox="1"/>
          <p:nvPr>
            <p:ph idx="1" type="body"/>
          </p:nvPr>
        </p:nvSpPr>
        <p:spPr>
          <a:xfrm>
            <a:off x="571500" y="1764283"/>
            <a:ext cx="5303520" cy="3009562"/>
          </a:xfrm>
          <a:prstGeom prst="rect">
            <a:avLst/>
          </a:prstGeom>
          <a:noFill/>
          <a:ln>
            <a:noFill/>
          </a:ln>
        </p:spPr>
        <p:txBody>
          <a:bodyPr anchorCtr="0" anchor="t" bIns="91425" lIns="91425" rIns="91425" tIns="91425"/>
          <a:lstStyle>
            <a:lvl1pPr indent="114300" lvl="0" marL="0" marR="0" rtl="0" algn="l">
              <a:lnSpc>
                <a:spcPct val="100000"/>
              </a:lnSpc>
              <a:spcBef>
                <a:spcPts val="1000"/>
              </a:spcBef>
              <a:spcAft>
                <a:spcPts val="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4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769" name="Shape 769"/>
          <p:cNvSpPr txBox="1"/>
          <p:nvPr>
            <p:ph idx="2" type="body"/>
          </p:nvPr>
        </p:nvSpPr>
        <p:spPr>
          <a:xfrm>
            <a:off x="6313932" y="1764283"/>
            <a:ext cx="5303520" cy="3009562"/>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4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770" name="Shape 770"/>
          <p:cNvSpPr txBox="1"/>
          <p:nvPr>
            <p:ph idx="3" type="body"/>
          </p:nvPr>
        </p:nvSpPr>
        <p:spPr>
          <a:xfrm>
            <a:off x="571500" y="1081137"/>
            <a:ext cx="11484864" cy="369332"/>
          </a:xfrm>
          <a:prstGeom prst="rect">
            <a:avLst/>
          </a:prstGeom>
          <a:noFill/>
          <a:ln>
            <a:noFill/>
          </a:ln>
        </p:spPr>
        <p:txBody>
          <a:bodyPr anchorCtr="0" anchor="t" bIns="91425" lIns="91425" rIns="91425" tIns="91425"/>
          <a:lstStyle>
            <a:lvl1pPr indent="152400" lvl="0" marL="0" marR="0" rtl="0" algn="l">
              <a:lnSpc>
                <a:spcPct val="100000"/>
              </a:lnSpc>
              <a:spcBef>
                <a:spcPts val="12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771" name="Shape 771"/>
          <p:cNvSpPr txBox="1"/>
          <p:nvPr>
            <p:ph idx="11" type="ftr"/>
          </p:nvPr>
        </p:nvSpPr>
        <p:spPr>
          <a:xfrm>
            <a:off x="577850" y="64734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lt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7_Logo_Slide">
    <p:bg>
      <p:bgPr>
        <a:solidFill>
          <a:schemeClr val="lt1"/>
        </a:solidFill>
      </p:bgPr>
    </p:bg>
    <p:spTree>
      <p:nvGrpSpPr>
        <p:cNvPr id="100" name="Shape 100"/>
        <p:cNvGrpSpPr/>
        <p:nvPr/>
      </p:nvGrpSpPr>
      <p:grpSpPr>
        <a:xfrm>
          <a:off x="0" y="0"/>
          <a:ext cx="0" cy="0"/>
          <a:chOff x="0" y="0"/>
          <a:chExt cx="0" cy="0"/>
        </a:xfrm>
      </p:grpSpPr>
      <p:pic>
        <p:nvPicPr>
          <p:cNvPr id="101" name="Shape 101"/>
          <p:cNvPicPr preferRelativeResize="0"/>
          <p:nvPr/>
        </p:nvPicPr>
        <p:blipFill rotWithShape="1">
          <a:blip r:embed="rId2">
            <a:alphaModFix/>
          </a:blip>
          <a:srcRect b="0" l="0" r="0" t="22227"/>
          <a:stretch/>
        </p:blipFill>
        <p:spPr>
          <a:xfrm>
            <a:off x="0" y="0"/>
            <a:ext cx="12188824" cy="5332213"/>
          </a:xfrm>
          <a:prstGeom prst="rect">
            <a:avLst/>
          </a:prstGeom>
          <a:noFill/>
          <a:ln>
            <a:noFill/>
          </a:ln>
        </p:spPr>
      </p:pic>
      <p:sp>
        <p:nvSpPr>
          <p:cNvPr id="102" name="Shape 102"/>
          <p:cNvSpPr txBox="1"/>
          <p:nvPr>
            <p:ph type="title"/>
          </p:nvPr>
        </p:nvSpPr>
        <p:spPr>
          <a:xfrm>
            <a:off x="590031" y="0"/>
            <a:ext cx="11109606" cy="1059253"/>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03" name="Shape 103"/>
          <p:cNvSpPr txBox="1"/>
          <p:nvPr>
            <p:ph idx="1" type="body"/>
          </p:nvPr>
        </p:nvSpPr>
        <p:spPr>
          <a:xfrm>
            <a:off x="590029" y="1059254"/>
            <a:ext cx="11106662" cy="323164"/>
          </a:xfrm>
          <a:prstGeom prst="rect">
            <a:avLst/>
          </a:prstGeom>
          <a:noFill/>
          <a:ln>
            <a:noFill/>
          </a:ln>
        </p:spPr>
        <p:txBody>
          <a:bodyPr anchorCtr="0" anchor="t" bIns="91425" lIns="91425" rIns="91425" tIns="91425"/>
          <a:lstStyle>
            <a:lvl1pPr indent="133350" lvl="0" marL="0" marR="0" rtl="0" algn="l">
              <a:spcBef>
                <a:spcPts val="0"/>
              </a:spcBef>
              <a:spcAft>
                <a:spcPts val="200"/>
              </a:spcAft>
              <a:buClr>
                <a:srgbClr val="7F7F7F"/>
              </a:buClr>
              <a:buSzPct val="100000"/>
              <a:buFont typeface="Arial"/>
              <a:buChar char="​"/>
              <a:defRPr b="0" i="0" sz="2100" u="none" cap="none" strike="noStrike">
                <a:solidFill>
                  <a:schemeClr val="l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pic>
        <p:nvPicPr>
          <p:cNvPr id="104" name="Shape 104"/>
          <p:cNvPicPr preferRelativeResize="0"/>
          <p:nvPr/>
        </p:nvPicPr>
        <p:blipFill rotWithShape="1">
          <a:blip r:embed="rId2">
            <a:alphaModFix/>
          </a:blip>
          <a:srcRect b="0" l="0" r="0" t="77189"/>
          <a:stretch/>
        </p:blipFill>
        <p:spPr>
          <a:xfrm flipH="1" rot="10800000">
            <a:off x="0" y="5294114"/>
            <a:ext cx="12188824" cy="1563885"/>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age_Content - Medium">
    <p:spTree>
      <p:nvGrpSpPr>
        <p:cNvPr id="772" name="Shape 772"/>
        <p:cNvGrpSpPr/>
        <p:nvPr/>
      </p:nvGrpSpPr>
      <p:grpSpPr>
        <a:xfrm>
          <a:off x="0" y="0"/>
          <a:ext cx="0" cy="0"/>
          <a:chOff x="0" y="0"/>
          <a:chExt cx="0" cy="0"/>
        </a:xfrm>
      </p:grpSpPr>
      <p:grpSp>
        <p:nvGrpSpPr>
          <p:cNvPr id="773" name="Shape 773"/>
          <p:cNvGrpSpPr/>
          <p:nvPr/>
        </p:nvGrpSpPr>
        <p:grpSpPr>
          <a:xfrm>
            <a:off x="-7911" y="2895877"/>
            <a:ext cx="12217457" cy="3186458"/>
            <a:chOff x="-7911" y="2583579"/>
            <a:chExt cx="12217457" cy="3855614"/>
          </a:xfrm>
        </p:grpSpPr>
        <p:sp>
          <p:nvSpPr>
            <p:cNvPr id="774" name="Shape 774"/>
            <p:cNvSpPr/>
            <p:nvPr/>
          </p:nvSpPr>
          <p:spPr>
            <a:xfrm flipH="1">
              <a:off x="-2410" y="2762811"/>
              <a:ext cx="12197582" cy="3676381"/>
            </a:xfrm>
            <a:custGeom>
              <a:pathLst>
                <a:path extrusionOk="0" h="120000" w="120000">
                  <a:moveTo>
                    <a:pt x="10738" y="0"/>
                  </a:moveTo>
                  <a:lnTo>
                    <a:pt x="0" y="18700"/>
                  </a:lnTo>
                  <a:lnTo>
                    <a:pt x="0" y="118561"/>
                  </a:lnTo>
                  <a:lnTo>
                    <a:pt x="119933" y="120000"/>
                  </a:lnTo>
                  <a:lnTo>
                    <a:pt x="120000" y="39183"/>
                  </a:lnTo>
                  <a:lnTo>
                    <a:pt x="105783" y="31050"/>
                  </a:lnTo>
                  <a:lnTo>
                    <a:pt x="101183" y="22922"/>
                  </a:lnTo>
                  <a:lnTo>
                    <a:pt x="94983" y="34327"/>
                  </a:lnTo>
                  <a:lnTo>
                    <a:pt x="93527" y="30255"/>
                  </a:lnTo>
                  <a:lnTo>
                    <a:pt x="81144" y="35550"/>
                  </a:lnTo>
                  <a:lnTo>
                    <a:pt x="73705" y="20222"/>
                  </a:lnTo>
                  <a:lnTo>
                    <a:pt x="70083" y="12461"/>
                  </a:lnTo>
                  <a:lnTo>
                    <a:pt x="66766" y="17294"/>
                  </a:lnTo>
                  <a:lnTo>
                    <a:pt x="62600" y="29650"/>
                  </a:lnTo>
                  <a:lnTo>
                    <a:pt x="54044" y="40900"/>
                  </a:lnTo>
                  <a:lnTo>
                    <a:pt x="48733" y="20705"/>
                  </a:lnTo>
                  <a:lnTo>
                    <a:pt x="45588" y="17100"/>
                  </a:lnTo>
                  <a:lnTo>
                    <a:pt x="42611" y="9883"/>
                  </a:lnTo>
                  <a:lnTo>
                    <a:pt x="38827" y="11366"/>
                  </a:lnTo>
                  <a:lnTo>
                    <a:pt x="32833" y="17683"/>
                  </a:lnTo>
                  <a:lnTo>
                    <a:pt x="26294" y="722"/>
                  </a:lnTo>
                  <a:lnTo>
                    <a:pt x="19366" y="5844"/>
                  </a:lnTo>
                  <a:lnTo>
                    <a:pt x="18250" y="3811"/>
                  </a:lnTo>
                  <a:lnTo>
                    <a:pt x="15461" y="10450"/>
                  </a:lnTo>
                  <a:lnTo>
                    <a:pt x="10738" y="0"/>
                  </a:lnTo>
                  <a:close/>
                </a:path>
              </a:pathLst>
            </a:custGeom>
            <a:solidFill>
              <a:srgbClr val="118ED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75" name="Shape 775"/>
            <p:cNvSpPr/>
            <p:nvPr/>
          </p:nvSpPr>
          <p:spPr>
            <a:xfrm flipH="1">
              <a:off x="7252371" y="3307835"/>
              <a:ext cx="424656" cy="384323"/>
            </a:xfrm>
            <a:custGeom>
              <a:pathLst>
                <a:path extrusionOk="0" h="120000" w="120000">
                  <a:moveTo>
                    <a:pt x="29911" y="0"/>
                  </a:moveTo>
                  <a:lnTo>
                    <a:pt x="0" y="60644"/>
                  </a:lnTo>
                  <a:lnTo>
                    <a:pt x="12222" y="120000"/>
                  </a:lnTo>
                  <a:lnTo>
                    <a:pt x="120000" y="35538"/>
                  </a:lnTo>
                  <a:lnTo>
                    <a:pt x="29911"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76" name="Shape 776"/>
            <p:cNvSpPr/>
            <p:nvPr/>
          </p:nvSpPr>
          <p:spPr>
            <a:xfrm flipH="1">
              <a:off x="8711156" y="2799264"/>
              <a:ext cx="1930225" cy="1325377"/>
            </a:xfrm>
            <a:custGeom>
              <a:pathLst>
                <a:path extrusionOk="0" h="120000" w="120000">
                  <a:moveTo>
                    <a:pt x="17911" y="8444"/>
                  </a:moveTo>
                  <a:lnTo>
                    <a:pt x="0" y="27072"/>
                  </a:lnTo>
                  <a:lnTo>
                    <a:pt x="7105" y="30255"/>
                  </a:lnTo>
                  <a:lnTo>
                    <a:pt x="7283" y="30150"/>
                  </a:lnTo>
                  <a:lnTo>
                    <a:pt x="34566" y="50527"/>
                  </a:lnTo>
                  <a:lnTo>
                    <a:pt x="60388" y="88844"/>
                  </a:lnTo>
                  <a:lnTo>
                    <a:pt x="120000" y="120000"/>
                  </a:lnTo>
                  <a:lnTo>
                    <a:pt x="54094" y="41194"/>
                  </a:lnTo>
                  <a:lnTo>
                    <a:pt x="71988" y="11272"/>
                  </a:lnTo>
                  <a:lnTo>
                    <a:pt x="68161" y="0"/>
                  </a:lnTo>
                  <a:lnTo>
                    <a:pt x="25433" y="13983"/>
                  </a:lnTo>
                  <a:lnTo>
                    <a:pt x="20494" y="26622"/>
                  </a:lnTo>
                  <a:lnTo>
                    <a:pt x="17911" y="8444"/>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77" name="Shape 777"/>
            <p:cNvSpPr/>
            <p:nvPr/>
          </p:nvSpPr>
          <p:spPr>
            <a:xfrm>
              <a:off x="10945985" y="2744599"/>
              <a:ext cx="1263561" cy="1443509"/>
            </a:xfrm>
            <a:custGeom>
              <a:pathLst>
                <a:path extrusionOk="0" h="120000" w="120000">
                  <a:moveTo>
                    <a:pt x="18938" y="0"/>
                  </a:moveTo>
                  <a:lnTo>
                    <a:pt x="91705" y="33655"/>
                  </a:lnTo>
                  <a:lnTo>
                    <a:pt x="120000" y="46605"/>
                  </a:lnTo>
                  <a:lnTo>
                    <a:pt x="120000" y="120000"/>
                  </a:lnTo>
                  <a:lnTo>
                    <a:pt x="119605" y="119411"/>
                  </a:lnTo>
                  <a:lnTo>
                    <a:pt x="91866" y="88450"/>
                  </a:lnTo>
                  <a:lnTo>
                    <a:pt x="30472" y="44333"/>
                  </a:lnTo>
                  <a:lnTo>
                    <a:pt x="15588" y="24283"/>
                  </a:lnTo>
                  <a:lnTo>
                    <a:pt x="0" y="16611"/>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78" name="Shape 778"/>
            <p:cNvSpPr/>
            <p:nvPr/>
          </p:nvSpPr>
          <p:spPr>
            <a:xfrm>
              <a:off x="7325289" y="2924693"/>
              <a:ext cx="1545745" cy="1397684"/>
            </a:xfrm>
            <a:custGeom>
              <a:pathLst>
                <a:path extrusionOk="0" h="120000" w="120000">
                  <a:moveTo>
                    <a:pt x="42655" y="0"/>
                  </a:moveTo>
                  <a:lnTo>
                    <a:pt x="45827" y="11477"/>
                  </a:lnTo>
                  <a:lnTo>
                    <a:pt x="36450" y="14677"/>
                  </a:lnTo>
                  <a:lnTo>
                    <a:pt x="47277" y="36133"/>
                  </a:lnTo>
                  <a:lnTo>
                    <a:pt x="0" y="120000"/>
                  </a:lnTo>
                  <a:lnTo>
                    <a:pt x="48616" y="101322"/>
                  </a:lnTo>
                  <a:lnTo>
                    <a:pt x="80477" y="70094"/>
                  </a:lnTo>
                  <a:lnTo>
                    <a:pt x="48938" y="44916"/>
                  </a:lnTo>
                  <a:lnTo>
                    <a:pt x="50205" y="39727"/>
                  </a:lnTo>
                  <a:lnTo>
                    <a:pt x="75255" y="45050"/>
                  </a:lnTo>
                  <a:lnTo>
                    <a:pt x="82161" y="42488"/>
                  </a:lnTo>
                  <a:lnTo>
                    <a:pt x="95333" y="56794"/>
                  </a:lnTo>
                  <a:lnTo>
                    <a:pt x="120000" y="34027"/>
                  </a:lnTo>
                  <a:lnTo>
                    <a:pt x="72666" y="17111"/>
                  </a:lnTo>
                  <a:lnTo>
                    <a:pt x="42655"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79" name="Shape 779"/>
            <p:cNvSpPr/>
            <p:nvPr/>
          </p:nvSpPr>
          <p:spPr>
            <a:xfrm>
              <a:off x="10128042" y="3033763"/>
              <a:ext cx="1311814" cy="1694474"/>
            </a:xfrm>
            <a:custGeom>
              <a:pathLst>
                <a:path extrusionOk="0" h="120000" w="120000">
                  <a:moveTo>
                    <a:pt x="65188" y="0"/>
                  </a:moveTo>
                  <a:lnTo>
                    <a:pt x="61800" y="6516"/>
                  </a:lnTo>
                  <a:lnTo>
                    <a:pt x="0" y="44327"/>
                  </a:lnTo>
                  <a:lnTo>
                    <a:pt x="107577" y="120000"/>
                  </a:lnTo>
                  <a:lnTo>
                    <a:pt x="120000" y="88411"/>
                  </a:lnTo>
                  <a:lnTo>
                    <a:pt x="93250" y="55383"/>
                  </a:lnTo>
                  <a:lnTo>
                    <a:pt x="69877" y="3633"/>
                  </a:lnTo>
                  <a:lnTo>
                    <a:pt x="65188"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nvGrpSpPr>
            <p:cNvPr id="780" name="Shape 780"/>
            <p:cNvGrpSpPr/>
            <p:nvPr/>
          </p:nvGrpSpPr>
          <p:grpSpPr>
            <a:xfrm>
              <a:off x="-7911" y="2583579"/>
              <a:ext cx="7109741" cy="3603563"/>
              <a:chOff x="320649" y="2699141"/>
              <a:chExt cx="6697698" cy="3394718"/>
            </a:xfrm>
          </p:grpSpPr>
          <p:sp>
            <p:nvSpPr>
              <p:cNvPr id="781" name="Shape 781"/>
              <p:cNvSpPr/>
              <p:nvPr/>
            </p:nvSpPr>
            <p:spPr>
              <a:xfrm flipH="1">
                <a:off x="320649" y="2799241"/>
                <a:ext cx="6697698" cy="3294617"/>
              </a:xfrm>
              <a:custGeom>
                <a:pathLst>
                  <a:path extrusionOk="0" h="120000" w="120000">
                    <a:moveTo>
                      <a:pt x="29093" y="0"/>
                    </a:moveTo>
                    <a:lnTo>
                      <a:pt x="23053" y="5393"/>
                    </a:lnTo>
                    <a:lnTo>
                      <a:pt x="15465" y="19180"/>
                    </a:lnTo>
                    <a:lnTo>
                      <a:pt x="0" y="31641"/>
                    </a:lnTo>
                    <a:lnTo>
                      <a:pt x="0" y="119118"/>
                    </a:lnTo>
                    <a:lnTo>
                      <a:pt x="119878" y="120000"/>
                    </a:lnTo>
                    <a:lnTo>
                      <a:pt x="120000" y="29818"/>
                    </a:lnTo>
                    <a:lnTo>
                      <a:pt x="94109" y="20742"/>
                    </a:lnTo>
                    <a:lnTo>
                      <a:pt x="85731" y="11673"/>
                    </a:lnTo>
                    <a:lnTo>
                      <a:pt x="74440" y="24400"/>
                    </a:lnTo>
                    <a:lnTo>
                      <a:pt x="71789" y="19856"/>
                    </a:lnTo>
                    <a:lnTo>
                      <a:pt x="49237" y="25764"/>
                    </a:lnTo>
                    <a:lnTo>
                      <a:pt x="35690" y="8660"/>
                    </a:lnTo>
                    <a:close/>
                  </a:path>
                </a:pathLst>
              </a:custGeom>
              <a:solidFill>
                <a:srgbClr val="118ED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82" name="Shape 782"/>
              <p:cNvSpPr/>
              <p:nvPr/>
            </p:nvSpPr>
            <p:spPr>
              <a:xfrm flipH="1">
                <a:off x="5223901" y="2699141"/>
                <a:ext cx="1656970" cy="1497117"/>
              </a:xfrm>
              <a:custGeom>
                <a:pathLst>
                  <a:path extrusionOk="0" h="120000" w="120000">
                    <a:moveTo>
                      <a:pt x="92283" y="22716"/>
                    </a:moveTo>
                    <a:lnTo>
                      <a:pt x="90105" y="9744"/>
                    </a:lnTo>
                    <a:lnTo>
                      <a:pt x="84505" y="7661"/>
                    </a:lnTo>
                    <a:lnTo>
                      <a:pt x="84000" y="0"/>
                    </a:lnTo>
                    <a:lnTo>
                      <a:pt x="57688" y="54500"/>
                    </a:lnTo>
                    <a:lnTo>
                      <a:pt x="0" y="80483"/>
                    </a:lnTo>
                    <a:lnTo>
                      <a:pt x="29394" y="107616"/>
                    </a:lnTo>
                    <a:lnTo>
                      <a:pt x="72172" y="120000"/>
                    </a:lnTo>
                    <a:lnTo>
                      <a:pt x="112255" y="49661"/>
                    </a:lnTo>
                    <a:lnTo>
                      <a:pt x="120000" y="25083"/>
                    </a:lnTo>
                    <a:lnTo>
                      <a:pt x="103961" y="25622"/>
                    </a:lnTo>
                    <a:lnTo>
                      <a:pt x="92283" y="22716"/>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83" name="Shape 783"/>
              <p:cNvSpPr/>
              <p:nvPr/>
            </p:nvSpPr>
            <p:spPr>
              <a:xfrm flipH="1">
                <a:off x="4512057" y="3026889"/>
                <a:ext cx="1245460" cy="1293403"/>
              </a:xfrm>
              <a:custGeom>
                <a:pathLst>
                  <a:path extrusionOk="0" h="120000" w="120000">
                    <a:moveTo>
                      <a:pt x="52461" y="0"/>
                    </a:moveTo>
                    <a:lnTo>
                      <a:pt x="39977" y="54855"/>
                    </a:lnTo>
                    <a:lnTo>
                      <a:pt x="0" y="109711"/>
                    </a:lnTo>
                    <a:lnTo>
                      <a:pt x="52261" y="120000"/>
                    </a:lnTo>
                    <a:lnTo>
                      <a:pt x="120000" y="52344"/>
                    </a:lnTo>
                    <a:lnTo>
                      <a:pt x="52461"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84" name="Shape 784"/>
              <p:cNvSpPr/>
              <p:nvPr/>
            </p:nvSpPr>
            <p:spPr>
              <a:xfrm flipH="1">
                <a:off x="4099262" y="3618150"/>
                <a:ext cx="790495" cy="591261"/>
              </a:xfrm>
              <a:custGeom>
                <a:pathLst>
                  <a:path extrusionOk="0" h="120000" w="120000">
                    <a:moveTo>
                      <a:pt x="88861" y="18300"/>
                    </a:moveTo>
                    <a:lnTo>
                      <a:pt x="66500" y="0"/>
                    </a:lnTo>
                    <a:lnTo>
                      <a:pt x="0" y="120000"/>
                    </a:lnTo>
                    <a:lnTo>
                      <a:pt x="20061" y="118983"/>
                    </a:lnTo>
                    <a:lnTo>
                      <a:pt x="120000" y="4216"/>
                    </a:lnTo>
                    <a:lnTo>
                      <a:pt x="88861" y="1830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85" name="Shape 785"/>
              <p:cNvSpPr/>
              <p:nvPr/>
            </p:nvSpPr>
            <p:spPr>
              <a:xfrm>
                <a:off x="1307328" y="3671903"/>
                <a:ext cx="797746" cy="866201"/>
              </a:xfrm>
              <a:custGeom>
                <a:pathLst>
                  <a:path extrusionOk="0" h="120000" w="120000">
                    <a:moveTo>
                      <a:pt x="36266" y="12438"/>
                    </a:moveTo>
                    <a:lnTo>
                      <a:pt x="52588" y="49111"/>
                    </a:lnTo>
                    <a:lnTo>
                      <a:pt x="0" y="80027"/>
                    </a:lnTo>
                    <a:lnTo>
                      <a:pt x="25288" y="120000"/>
                    </a:lnTo>
                    <a:lnTo>
                      <a:pt x="120000" y="31544"/>
                    </a:lnTo>
                    <a:lnTo>
                      <a:pt x="91011" y="0"/>
                    </a:lnTo>
                    <a:lnTo>
                      <a:pt x="36266" y="12438"/>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86" name="Shape 786"/>
              <p:cNvSpPr/>
              <p:nvPr/>
            </p:nvSpPr>
            <p:spPr>
              <a:xfrm>
                <a:off x="2012566" y="3120948"/>
                <a:ext cx="1837822" cy="1183528"/>
              </a:xfrm>
              <a:custGeom>
                <a:pathLst>
                  <a:path extrusionOk="0" h="120000" w="120000">
                    <a:moveTo>
                      <a:pt x="14822" y="0"/>
                    </a:moveTo>
                    <a:lnTo>
                      <a:pt x="21861" y="26016"/>
                    </a:lnTo>
                    <a:lnTo>
                      <a:pt x="0" y="48638"/>
                    </a:lnTo>
                    <a:lnTo>
                      <a:pt x="10516" y="77894"/>
                    </a:lnTo>
                    <a:lnTo>
                      <a:pt x="120000" y="120000"/>
                    </a:lnTo>
                    <a:lnTo>
                      <a:pt x="56361" y="35611"/>
                    </a:lnTo>
                    <a:lnTo>
                      <a:pt x="14822"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sp>
          <p:nvSpPr>
            <p:cNvPr id="787" name="Shape 787"/>
            <p:cNvSpPr/>
            <p:nvPr/>
          </p:nvSpPr>
          <p:spPr>
            <a:xfrm>
              <a:off x="9457852" y="3750737"/>
              <a:ext cx="1067151" cy="1080256"/>
            </a:xfrm>
            <a:custGeom>
              <a:pathLst>
                <a:path extrusionOk="0" h="120000" w="120000">
                  <a:moveTo>
                    <a:pt x="57100" y="0"/>
                  </a:moveTo>
                  <a:lnTo>
                    <a:pt x="50172" y="25150"/>
                  </a:lnTo>
                  <a:lnTo>
                    <a:pt x="0" y="67888"/>
                  </a:lnTo>
                  <a:lnTo>
                    <a:pt x="42361" y="109816"/>
                  </a:lnTo>
                  <a:lnTo>
                    <a:pt x="106344" y="120000"/>
                  </a:lnTo>
                  <a:lnTo>
                    <a:pt x="120000" y="94572"/>
                  </a:lnTo>
                  <a:lnTo>
                    <a:pt x="91538" y="60327"/>
                  </a:lnTo>
                  <a:lnTo>
                    <a:pt x="57100"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sp>
        <p:nvSpPr>
          <p:cNvPr id="788" name="Shape 788"/>
          <p:cNvSpPr/>
          <p:nvPr/>
        </p:nvSpPr>
        <p:spPr>
          <a:xfrm>
            <a:off x="-16788" y="4133658"/>
            <a:ext cx="12212691" cy="2735481"/>
          </a:xfrm>
          <a:custGeom>
            <a:pathLst>
              <a:path extrusionOk="0" h="120000" w="120000">
                <a:moveTo>
                  <a:pt x="84961" y="15"/>
                </a:moveTo>
                <a:cubicBezTo>
                  <a:pt x="91199" y="205"/>
                  <a:pt x="97377" y="2036"/>
                  <a:pt x="103472" y="6344"/>
                </a:cubicBezTo>
                <a:cubicBezTo>
                  <a:pt x="108527" y="9916"/>
                  <a:pt x="113216" y="15167"/>
                  <a:pt x="118249" y="18638"/>
                </a:cubicBezTo>
                <a:lnTo>
                  <a:pt x="120000" y="19715"/>
                </a:lnTo>
                <a:lnTo>
                  <a:pt x="120000" y="120000"/>
                </a:lnTo>
                <a:lnTo>
                  <a:pt x="0" y="120000"/>
                </a:lnTo>
                <a:lnTo>
                  <a:pt x="0" y="24654"/>
                </a:lnTo>
                <a:lnTo>
                  <a:pt x="1988" y="24777"/>
                </a:lnTo>
                <a:cubicBezTo>
                  <a:pt x="10655" y="24905"/>
                  <a:pt x="19333" y="23465"/>
                  <a:pt x="27894" y="20452"/>
                </a:cubicBezTo>
                <a:cubicBezTo>
                  <a:pt x="47011" y="13710"/>
                  <a:pt x="66255" y="-542"/>
                  <a:pt x="84961" y="15"/>
                </a:cubicBez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789" name="Shape 789"/>
          <p:cNvSpPr/>
          <p:nvPr/>
        </p:nvSpPr>
        <p:spPr>
          <a:xfrm flipH="1">
            <a:off x="-16787" y="3960125"/>
            <a:ext cx="12214190" cy="887293"/>
          </a:xfrm>
          <a:custGeom>
            <a:pathLst>
              <a:path extrusionOk="0" h="120000" w="120000">
                <a:moveTo>
                  <a:pt x="49275" y="243"/>
                </a:moveTo>
                <a:cubicBezTo>
                  <a:pt x="44725" y="1430"/>
                  <a:pt x="40240" y="6975"/>
                  <a:pt x="35790" y="12652"/>
                </a:cubicBezTo>
                <a:cubicBezTo>
                  <a:pt x="30903" y="18888"/>
                  <a:pt x="26406" y="25341"/>
                  <a:pt x="21245" y="28247"/>
                </a:cubicBezTo>
                <a:cubicBezTo>
                  <a:pt x="18046" y="30058"/>
                  <a:pt x="14758" y="30560"/>
                  <a:pt x="11636" y="29635"/>
                </a:cubicBezTo>
                <a:lnTo>
                  <a:pt x="0" y="17871"/>
                </a:lnTo>
                <a:lnTo>
                  <a:pt x="0" y="120000"/>
                </a:lnTo>
                <a:lnTo>
                  <a:pt x="120000" y="119935"/>
                </a:lnTo>
                <a:lnTo>
                  <a:pt x="120000" y="37571"/>
                </a:lnTo>
                <a:lnTo>
                  <a:pt x="119226" y="38853"/>
                </a:lnTo>
                <a:cubicBezTo>
                  <a:pt x="109865" y="52706"/>
                  <a:pt x="100255" y="55413"/>
                  <a:pt x="90866" y="46744"/>
                </a:cubicBezTo>
                <a:cubicBezTo>
                  <a:pt x="76896" y="33838"/>
                  <a:pt x="63050" y="-3348"/>
                  <a:pt x="49275" y="243"/>
                </a:cubicBez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790" name="Shape 790"/>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791" name="Shape 791"/>
          <p:cNvSpPr txBox="1"/>
          <p:nvPr>
            <p:ph idx="1" type="body"/>
          </p:nvPr>
        </p:nvSpPr>
        <p:spPr>
          <a:xfrm>
            <a:off x="571500" y="1764283"/>
            <a:ext cx="5303520" cy="1366026"/>
          </a:xfrm>
          <a:prstGeom prst="rect">
            <a:avLst/>
          </a:prstGeom>
          <a:noFill/>
          <a:ln>
            <a:noFill/>
          </a:ln>
        </p:spPr>
        <p:txBody>
          <a:bodyPr anchorCtr="0" anchor="t" bIns="91425" lIns="91425" rIns="91425" tIns="91425"/>
          <a:lstStyle>
            <a:lvl1pPr indent="114300" lvl="0" marL="0" marR="0" rtl="0" algn="l">
              <a:lnSpc>
                <a:spcPct val="100000"/>
              </a:lnSpc>
              <a:spcBef>
                <a:spcPts val="1000"/>
              </a:spcBef>
              <a:spcAft>
                <a:spcPts val="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4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792" name="Shape 792"/>
          <p:cNvSpPr txBox="1"/>
          <p:nvPr>
            <p:ph idx="2" type="body"/>
          </p:nvPr>
        </p:nvSpPr>
        <p:spPr>
          <a:xfrm>
            <a:off x="6313932" y="1764283"/>
            <a:ext cx="5303520" cy="1366026"/>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4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793" name="Shape 793"/>
          <p:cNvSpPr txBox="1"/>
          <p:nvPr>
            <p:ph idx="3" type="body"/>
          </p:nvPr>
        </p:nvSpPr>
        <p:spPr>
          <a:xfrm>
            <a:off x="571500" y="1081137"/>
            <a:ext cx="11484864" cy="369332"/>
          </a:xfrm>
          <a:prstGeom prst="rect">
            <a:avLst/>
          </a:prstGeom>
          <a:noFill/>
          <a:ln>
            <a:noFill/>
          </a:ln>
        </p:spPr>
        <p:txBody>
          <a:bodyPr anchorCtr="0" anchor="t" bIns="91425" lIns="91425" rIns="91425" tIns="91425"/>
          <a:lstStyle>
            <a:lvl1pPr indent="152400" lvl="0" marL="0" marR="0" rtl="0" algn="l">
              <a:lnSpc>
                <a:spcPct val="100000"/>
              </a:lnSpc>
              <a:spcBef>
                <a:spcPts val="12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794" name="Shape 794"/>
          <p:cNvSpPr txBox="1"/>
          <p:nvPr>
            <p:ph idx="11" type="ftr"/>
          </p:nvPr>
        </p:nvSpPr>
        <p:spPr>
          <a:xfrm>
            <a:off x="577850" y="64734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lt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age_Content High">
    <p:spTree>
      <p:nvGrpSpPr>
        <p:cNvPr id="795" name="Shape 795"/>
        <p:cNvGrpSpPr/>
        <p:nvPr/>
      </p:nvGrpSpPr>
      <p:grpSpPr>
        <a:xfrm>
          <a:off x="0" y="0"/>
          <a:ext cx="0" cy="0"/>
          <a:chOff x="0" y="0"/>
          <a:chExt cx="0" cy="0"/>
        </a:xfrm>
      </p:grpSpPr>
      <p:grpSp>
        <p:nvGrpSpPr>
          <p:cNvPr id="796" name="Shape 796"/>
          <p:cNvGrpSpPr/>
          <p:nvPr/>
        </p:nvGrpSpPr>
        <p:grpSpPr>
          <a:xfrm>
            <a:off x="-8301" y="1604255"/>
            <a:ext cx="12215416" cy="5253745"/>
            <a:chOff x="-8301" y="1604255"/>
            <a:chExt cx="12206648" cy="5253745"/>
          </a:xfrm>
        </p:grpSpPr>
        <p:grpSp>
          <p:nvGrpSpPr>
            <p:cNvPr id="797" name="Shape 797"/>
            <p:cNvGrpSpPr/>
            <p:nvPr/>
          </p:nvGrpSpPr>
          <p:grpSpPr>
            <a:xfrm>
              <a:off x="-8301" y="1639015"/>
              <a:ext cx="8112661" cy="3599586"/>
              <a:chOff x="0" y="-1"/>
              <a:chExt cx="16229548" cy="7199171"/>
            </a:xfrm>
          </p:grpSpPr>
          <p:sp>
            <p:nvSpPr>
              <p:cNvPr id="798" name="Shape 798"/>
              <p:cNvSpPr/>
              <p:nvPr/>
            </p:nvSpPr>
            <p:spPr>
              <a:xfrm>
                <a:off x="0" y="-1"/>
                <a:ext cx="16229548" cy="7199171"/>
              </a:xfrm>
              <a:custGeom>
                <a:pathLst>
                  <a:path extrusionOk="0" h="120000" w="120000">
                    <a:moveTo>
                      <a:pt x="34644" y="0"/>
                    </a:moveTo>
                    <a:lnTo>
                      <a:pt x="40100" y="2177"/>
                    </a:lnTo>
                    <a:lnTo>
                      <a:pt x="46033" y="15316"/>
                    </a:lnTo>
                    <a:lnTo>
                      <a:pt x="57866" y="31450"/>
                    </a:lnTo>
                    <a:lnTo>
                      <a:pt x="77566" y="25877"/>
                    </a:lnTo>
                    <a:lnTo>
                      <a:pt x="79877" y="30161"/>
                    </a:lnTo>
                    <a:lnTo>
                      <a:pt x="89744" y="18161"/>
                    </a:lnTo>
                    <a:lnTo>
                      <a:pt x="97061" y="26716"/>
                    </a:lnTo>
                    <a:lnTo>
                      <a:pt x="119672" y="35272"/>
                    </a:lnTo>
                    <a:lnTo>
                      <a:pt x="120000" y="120000"/>
                    </a:lnTo>
                    <a:lnTo>
                      <a:pt x="272" y="119550"/>
                    </a:lnTo>
                    <a:cubicBezTo>
                      <a:pt x="177" y="82472"/>
                      <a:pt x="88" y="45394"/>
                      <a:pt x="0" y="8311"/>
                    </a:cubicBezTo>
                    <a:lnTo>
                      <a:pt x="1311" y="12038"/>
                    </a:lnTo>
                    <a:lnTo>
                      <a:pt x="6311" y="15827"/>
                    </a:lnTo>
                    <a:lnTo>
                      <a:pt x="14761" y="37077"/>
                    </a:lnTo>
                    <a:lnTo>
                      <a:pt x="28366" y="25238"/>
                    </a:lnTo>
                    <a:lnTo>
                      <a:pt x="34644" y="0"/>
                    </a:lnTo>
                    <a:close/>
                  </a:path>
                </a:pathLst>
              </a:custGeom>
              <a:solidFill>
                <a:srgbClr val="0071DE"/>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99" name="Shape 799"/>
              <p:cNvSpPr/>
              <p:nvPr/>
            </p:nvSpPr>
            <p:spPr>
              <a:xfrm>
                <a:off x="13941" y="806729"/>
                <a:ext cx="840843" cy="808973"/>
              </a:xfrm>
              <a:custGeom>
                <a:pathLst>
                  <a:path extrusionOk="0" h="120000" w="120000">
                    <a:moveTo>
                      <a:pt x="21372" y="0"/>
                    </a:moveTo>
                    <a:lnTo>
                      <a:pt x="120000" y="35538"/>
                    </a:lnTo>
                    <a:lnTo>
                      <a:pt x="2005" y="120000"/>
                    </a:lnTo>
                    <a:lnTo>
                      <a:pt x="0" y="111094"/>
                    </a:lnTo>
                    <a:lnTo>
                      <a:pt x="0" y="39583"/>
                    </a:lnTo>
                    <a:close/>
                  </a:path>
                </a:pathLst>
              </a:custGeom>
              <a:solidFill>
                <a:srgbClr val="137FE2"/>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sp>
          <p:nvSpPr>
            <p:cNvPr id="800" name="Shape 800"/>
            <p:cNvSpPr/>
            <p:nvPr/>
          </p:nvSpPr>
          <p:spPr>
            <a:xfrm>
              <a:off x="1025987" y="1640630"/>
              <a:ext cx="1903279" cy="1670287"/>
            </a:xfrm>
            <a:custGeom>
              <a:pathLst>
                <a:path extrusionOk="0" h="120000" w="120000">
                  <a:moveTo>
                    <a:pt x="92283" y="22716"/>
                  </a:moveTo>
                  <a:lnTo>
                    <a:pt x="90105" y="9744"/>
                  </a:lnTo>
                  <a:lnTo>
                    <a:pt x="84505" y="7661"/>
                  </a:lnTo>
                  <a:lnTo>
                    <a:pt x="84000" y="0"/>
                  </a:lnTo>
                  <a:lnTo>
                    <a:pt x="57688" y="54500"/>
                  </a:lnTo>
                  <a:lnTo>
                    <a:pt x="0" y="80483"/>
                  </a:lnTo>
                  <a:lnTo>
                    <a:pt x="29394" y="107616"/>
                  </a:lnTo>
                  <a:lnTo>
                    <a:pt x="72172" y="120000"/>
                  </a:lnTo>
                  <a:lnTo>
                    <a:pt x="112255" y="49661"/>
                  </a:lnTo>
                  <a:lnTo>
                    <a:pt x="120000" y="25083"/>
                  </a:lnTo>
                  <a:lnTo>
                    <a:pt x="103961" y="25622"/>
                  </a:lnTo>
                  <a:lnTo>
                    <a:pt x="92283" y="22716"/>
                  </a:lnTo>
                  <a:close/>
                </a:path>
              </a:pathLst>
            </a:custGeom>
            <a:solidFill>
              <a:srgbClr val="137FE2"/>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01" name="Shape 801"/>
            <p:cNvSpPr/>
            <p:nvPr/>
          </p:nvSpPr>
          <p:spPr>
            <a:xfrm>
              <a:off x="2519573" y="2127614"/>
              <a:ext cx="1149025" cy="1158993"/>
            </a:xfrm>
            <a:custGeom>
              <a:pathLst>
                <a:path extrusionOk="0" h="120000" w="120000">
                  <a:moveTo>
                    <a:pt x="52461" y="0"/>
                  </a:moveTo>
                  <a:lnTo>
                    <a:pt x="39977" y="54855"/>
                  </a:lnTo>
                  <a:lnTo>
                    <a:pt x="0" y="109711"/>
                  </a:lnTo>
                  <a:lnTo>
                    <a:pt x="52261" y="120000"/>
                  </a:lnTo>
                  <a:lnTo>
                    <a:pt x="120000" y="52344"/>
                  </a:lnTo>
                  <a:lnTo>
                    <a:pt x="52461" y="0"/>
                  </a:lnTo>
                  <a:close/>
                </a:path>
              </a:pathLst>
            </a:custGeom>
            <a:solidFill>
              <a:srgbClr val="137FE2"/>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02" name="Shape 802"/>
            <p:cNvSpPr/>
            <p:nvPr/>
          </p:nvSpPr>
          <p:spPr>
            <a:xfrm rot="-480000">
              <a:off x="5799100" y="2211828"/>
              <a:ext cx="713454" cy="719644"/>
            </a:xfrm>
            <a:custGeom>
              <a:pathLst>
                <a:path extrusionOk="0" h="120000" w="120000">
                  <a:moveTo>
                    <a:pt x="52461" y="0"/>
                  </a:moveTo>
                  <a:lnTo>
                    <a:pt x="39977" y="54855"/>
                  </a:lnTo>
                  <a:lnTo>
                    <a:pt x="0" y="109711"/>
                  </a:lnTo>
                  <a:lnTo>
                    <a:pt x="52261" y="120000"/>
                  </a:lnTo>
                  <a:lnTo>
                    <a:pt x="120000" y="52344"/>
                  </a:lnTo>
                  <a:lnTo>
                    <a:pt x="52461" y="0"/>
                  </a:lnTo>
                  <a:close/>
                </a:path>
              </a:pathLst>
            </a:custGeom>
            <a:solidFill>
              <a:srgbClr val="137FE2"/>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03" name="Shape 803"/>
            <p:cNvSpPr/>
            <p:nvPr/>
          </p:nvSpPr>
          <p:spPr>
            <a:xfrm>
              <a:off x="2905701" y="2482043"/>
              <a:ext cx="789927" cy="591261"/>
            </a:xfrm>
            <a:custGeom>
              <a:pathLst>
                <a:path extrusionOk="0" h="120000" w="120000">
                  <a:moveTo>
                    <a:pt x="88861" y="18300"/>
                  </a:moveTo>
                  <a:lnTo>
                    <a:pt x="66500" y="0"/>
                  </a:lnTo>
                  <a:lnTo>
                    <a:pt x="0" y="120000"/>
                  </a:lnTo>
                  <a:lnTo>
                    <a:pt x="20061" y="118983"/>
                  </a:lnTo>
                  <a:lnTo>
                    <a:pt x="120000" y="4216"/>
                  </a:lnTo>
                  <a:lnTo>
                    <a:pt x="88861" y="18300"/>
                  </a:lnTo>
                  <a:close/>
                </a:path>
              </a:pathLst>
            </a:custGeom>
            <a:gradFill>
              <a:gsLst>
                <a:gs pos="0">
                  <a:srgbClr val="43818C">
                    <a:alpha val="16078"/>
                  </a:srgbClr>
                </a:gs>
                <a:gs pos="100000">
                  <a:srgbClr val="012A45">
                    <a:alpha val="16078"/>
                  </a:srgbClr>
                </a:gs>
              </a:gsLst>
              <a:lin ang="5400000" scaled="0"/>
            </a:gra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04" name="Shape 804"/>
            <p:cNvSpPr/>
            <p:nvPr/>
          </p:nvSpPr>
          <p:spPr>
            <a:xfrm flipH="1">
              <a:off x="5715814" y="2535797"/>
              <a:ext cx="797172" cy="866201"/>
            </a:xfrm>
            <a:custGeom>
              <a:pathLst>
                <a:path extrusionOk="0" h="120000" w="120000">
                  <a:moveTo>
                    <a:pt x="36266" y="12438"/>
                  </a:moveTo>
                  <a:lnTo>
                    <a:pt x="52588" y="49111"/>
                  </a:lnTo>
                  <a:lnTo>
                    <a:pt x="0" y="80027"/>
                  </a:lnTo>
                  <a:lnTo>
                    <a:pt x="25288" y="120000"/>
                  </a:lnTo>
                  <a:lnTo>
                    <a:pt x="120000" y="31544"/>
                  </a:lnTo>
                  <a:lnTo>
                    <a:pt x="91011" y="0"/>
                  </a:lnTo>
                  <a:lnTo>
                    <a:pt x="36266" y="12438"/>
                  </a:lnTo>
                  <a:close/>
                </a:path>
              </a:pathLst>
            </a:custGeom>
            <a:gradFill>
              <a:gsLst>
                <a:gs pos="0">
                  <a:srgbClr val="43818C">
                    <a:alpha val="16078"/>
                  </a:srgbClr>
                </a:gs>
                <a:gs pos="100000">
                  <a:srgbClr val="012A45">
                    <a:alpha val="16078"/>
                  </a:srgbClr>
                </a:gs>
              </a:gsLst>
              <a:lin ang="5400000" scaled="0"/>
            </a:gra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05" name="Shape 805"/>
            <p:cNvSpPr/>
            <p:nvPr/>
          </p:nvSpPr>
          <p:spPr>
            <a:xfrm flipH="1">
              <a:off x="3916902" y="1984841"/>
              <a:ext cx="1836502" cy="1183528"/>
            </a:xfrm>
            <a:custGeom>
              <a:pathLst>
                <a:path extrusionOk="0" h="120000" w="120000">
                  <a:moveTo>
                    <a:pt x="14822" y="0"/>
                  </a:moveTo>
                  <a:lnTo>
                    <a:pt x="21861" y="26016"/>
                  </a:lnTo>
                  <a:lnTo>
                    <a:pt x="0" y="48638"/>
                  </a:lnTo>
                  <a:lnTo>
                    <a:pt x="10516" y="77894"/>
                  </a:lnTo>
                  <a:lnTo>
                    <a:pt x="120000" y="120000"/>
                  </a:lnTo>
                  <a:lnTo>
                    <a:pt x="56361" y="35611"/>
                  </a:lnTo>
                  <a:lnTo>
                    <a:pt x="14822" y="0"/>
                  </a:lnTo>
                  <a:close/>
                </a:path>
              </a:pathLst>
            </a:custGeom>
            <a:gradFill>
              <a:gsLst>
                <a:gs pos="0">
                  <a:srgbClr val="43818C">
                    <a:alpha val="16078"/>
                  </a:srgbClr>
                </a:gs>
                <a:gs pos="100000">
                  <a:srgbClr val="012A45">
                    <a:alpha val="16078"/>
                  </a:srgbClr>
                </a:gs>
              </a:gsLst>
              <a:lin ang="5400000" scaled="0"/>
            </a:gra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06" name="Shape 806"/>
            <p:cNvSpPr/>
            <p:nvPr/>
          </p:nvSpPr>
          <p:spPr>
            <a:xfrm flipH="1">
              <a:off x="-2414" y="1604255"/>
              <a:ext cx="12188826" cy="3676381"/>
            </a:xfrm>
            <a:custGeom>
              <a:pathLst>
                <a:path extrusionOk="0" h="120000" w="120000">
                  <a:moveTo>
                    <a:pt x="10738" y="0"/>
                  </a:moveTo>
                  <a:lnTo>
                    <a:pt x="0" y="18700"/>
                  </a:lnTo>
                  <a:lnTo>
                    <a:pt x="0" y="118561"/>
                  </a:lnTo>
                  <a:lnTo>
                    <a:pt x="119933" y="120000"/>
                  </a:lnTo>
                  <a:lnTo>
                    <a:pt x="120000" y="39183"/>
                  </a:lnTo>
                  <a:lnTo>
                    <a:pt x="105783" y="31050"/>
                  </a:lnTo>
                  <a:lnTo>
                    <a:pt x="101183" y="22922"/>
                  </a:lnTo>
                  <a:lnTo>
                    <a:pt x="94983" y="34327"/>
                  </a:lnTo>
                  <a:lnTo>
                    <a:pt x="93527" y="30255"/>
                  </a:lnTo>
                  <a:lnTo>
                    <a:pt x="81144" y="35550"/>
                  </a:lnTo>
                  <a:lnTo>
                    <a:pt x="73705" y="20222"/>
                  </a:lnTo>
                  <a:lnTo>
                    <a:pt x="69972" y="7733"/>
                  </a:lnTo>
                  <a:lnTo>
                    <a:pt x="66544" y="5661"/>
                  </a:lnTo>
                  <a:lnTo>
                    <a:pt x="62600" y="29650"/>
                  </a:lnTo>
                  <a:lnTo>
                    <a:pt x="54044" y="40900"/>
                  </a:lnTo>
                  <a:lnTo>
                    <a:pt x="48733" y="20705"/>
                  </a:lnTo>
                  <a:lnTo>
                    <a:pt x="45588" y="17100"/>
                  </a:lnTo>
                  <a:lnTo>
                    <a:pt x="42722" y="4794"/>
                  </a:lnTo>
                  <a:lnTo>
                    <a:pt x="38827" y="11366"/>
                  </a:lnTo>
                  <a:lnTo>
                    <a:pt x="32833" y="17683"/>
                  </a:lnTo>
                  <a:lnTo>
                    <a:pt x="26294" y="722"/>
                  </a:lnTo>
                  <a:lnTo>
                    <a:pt x="19366" y="5844"/>
                  </a:lnTo>
                  <a:lnTo>
                    <a:pt x="18250" y="3811"/>
                  </a:lnTo>
                  <a:lnTo>
                    <a:pt x="15461" y="10450"/>
                  </a:lnTo>
                  <a:lnTo>
                    <a:pt x="10738" y="0"/>
                  </a:lnTo>
                  <a:close/>
                </a:path>
              </a:pathLst>
            </a:custGeom>
            <a:solidFill>
              <a:srgbClr val="118ED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07" name="Shape 807"/>
            <p:cNvSpPr/>
            <p:nvPr/>
          </p:nvSpPr>
          <p:spPr>
            <a:xfrm flipH="1">
              <a:off x="7247159" y="2138140"/>
              <a:ext cx="424352" cy="384323"/>
            </a:xfrm>
            <a:custGeom>
              <a:pathLst>
                <a:path extrusionOk="0" h="120000" w="120000">
                  <a:moveTo>
                    <a:pt x="29911" y="0"/>
                  </a:moveTo>
                  <a:lnTo>
                    <a:pt x="0" y="60644"/>
                  </a:lnTo>
                  <a:lnTo>
                    <a:pt x="12222" y="120000"/>
                  </a:lnTo>
                  <a:lnTo>
                    <a:pt x="120000" y="35538"/>
                  </a:lnTo>
                  <a:lnTo>
                    <a:pt x="29911"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08" name="Shape 808"/>
            <p:cNvSpPr/>
            <p:nvPr/>
          </p:nvSpPr>
          <p:spPr>
            <a:xfrm flipH="1">
              <a:off x="8704896" y="1629567"/>
              <a:ext cx="1928839" cy="1325377"/>
            </a:xfrm>
            <a:custGeom>
              <a:pathLst>
                <a:path extrusionOk="0" h="120000" w="120000">
                  <a:moveTo>
                    <a:pt x="17911" y="8444"/>
                  </a:moveTo>
                  <a:lnTo>
                    <a:pt x="0" y="27072"/>
                  </a:lnTo>
                  <a:lnTo>
                    <a:pt x="7105" y="30255"/>
                  </a:lnTo>
                  <a:lnTo>
                    <a:pt x="7283" y="30150"/>
                  </a:lnTo>
                  <a:lnTo>
                    <a:pt x="34566" y="50527"/>
                  </a:lnTo>
                  <a:lnTo>
                    <a:pt x="60388" y="88844"/>
                  </a:lnTo>
                  <a:lnTo>
                    <a:pt x="120000" y="120000"/>
                  </a:lnTo>
                  <a:lnTo>
                    <a:pt x="54094" y="41194"/>
                  </a:lnTo>
                  <a:lnTo>
                    <a:pt x="71988" y="11272"/>
                  </a:lnTo>
                  <a:lnTo>
                    <a:pt x="68161" y="0"/>
                  </a:lnTo>
                  <a:lnTo>
                    <a:pt x="25433" y="13983"/>
                  </a:lnTo>
                  <a:lnTo>
                    <a:pt x="20494" y="26622"/>
                  </a:lnTo>
                  <a:lnTo>
                    <a:pt x="17911" y="8444"/>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09" name="Shape 809"/>
            <p:cNvSpPr/>
            <p:nvPr/>
          </p:nvSpPr>
          <p:spPr>
            <a:xfrm>
              <a:off x="10910313" y="1604955"/>
              <a:ext cx="1288033" cy="1472523"/>
            </a:xfrm>
            <a:custGeom>
              <a:pathLst>
                <a:path extrusionOk="0" h="120000" w="120000">
                  <a:moveTo>
                    <a:pt x="18938" y="0"/>
                  </a:moveTo>
                  <a:lnTo>
                    <a:pt x="91705" y="33655"/>
                  </a:lnTo>
                  <a:lnTo>
                    <a:pt x="120000" y="46605"/>
                  </a:lnTo>
                  <a:lnTo>
                    <a:pt x="120000" y="120000"/>
                  </a:lnTo>
                  <a:lnTo>
                    <a:pt x="119605" y="119411"/>
                  </a:lnTo>
                  <a:lnTo>
                    <a:pt x="91866" y="88450"/>
                  </a:lnTo>
                  <a:lnTo>
                    <a:pt x="30472" y="44333"/>
                  </a:lnTo>
                  <a:lnTo>
                    <a:pt x="15588" y="24283"/>
                  </a:lnTo>
                  <a:lnTo>
                    <a:pt x="0" y="16611"/>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10" name="Shape 810"/>
            <p:cNvSpPr/>
            <p:nvPr/>
          </p:nvSpPr>
          <p:spPr>
            <a:xfrm>
              <a:off x="7320025" y="1754998"/>
              <a:ext cx="1544636" cy="1397684"/>
            </a:xfrm>
            <a:custGeom>
              <a:pathLst>
                <a:path extrusionOk="0" h="120000" w="120000">
                  <a:moveTo>
                    <a:pt x="42655" y="0"/>
                  </a:moveTo>
                  <a:lnTo>
                    <a:pt x="45827" y="11477"/>
                  </a:lnTo>
                  <a:lnTo>
                    <a:pt x="36450" y="14677"/>
                  </a:lnTo>
                  <a:lnTo>
                    <a:pt x="47277" y="36133"/>
                  </a:lnTo>
                  <a:lnTo>
                    <a:pt x="0" y="120000"/>
                  </a:lnTo>
                  <a:lnTo>
                    <a:pt x="48616" y="101322"/>
                  </a:lnTo>
                  <a:lnTo>
                    <a:pt x="80477" y="70094"/>
                  </a:lnTo>
                  <a:lnTo>
                    <a:pt x="48938" y="44916"/>
                  </a:lnTo>
                  <a:lnTo>
                    <a:pt x="50205" y="39727"/>
                  </a:lnTo>
                  <a:lnTo>
                    <a:pt x="75255" y="45050"/>
                  </a:lnTo>
                  <a:lnTo>
                    <a:pt x="82161" y="42488"/>
                  </a:lnTo>
                  <a:lnTo>
                    <a:pt x="95333" y="56794"/>
                  </a:lnTo>
                  <a:lnTo>
                    <a:pt x="120000" y="34027"/>
                  </a:lnTo>
                  <a:lnTo>
                    <a:pt x="72666" y="17111"/>
                  </a:lnTo>
                  <a:lnTo>
                    <a:pt x="42655"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11" name="Shape 811"/>
            <p:cNvSpPr/>
            <p:nvPr/>
          </p:nvSpPr>
          <p:spPr>
            <a:xfrm>
              <a:off x="10120765" y="1864066"/>
              <a:ext cx="1310872" cy="1694474"/>
            </a:xfrm>
            <a:custGeom>
              <a:pathLst>
                <a:path extrusionOk="0" h="120000" w="120000">
                  <a:moveTo>
                    <a:pt x="65188" y="0"/>
                  </a:moveTo>
                  <a:lnTo>
                    <a:pt x="61800" y="6516"/>
                  </a:lnTo>
                  <a:lnTo>
                    <a:pt x="0" y="44327"/>
                  </a:lnTo>
                  <a:lnTo>
                    <a:pt x="107577" y="120000"/>
                  </a:lnTo>
                  <a:lnTo>
                    <a:pt x="120000" y="88411"/>
                  </a:lnTo>
                  <a:lnTo>
                    <a:pt x="93250" y="55383"/>
                  </a:lnTo>
                  <a:lnTo>
                    <a:pt x="69877" y="3633"/>
                  </a:lnTo>
                  <a:lnTo>
                    <a:pt x="65188"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12" name="Shape 812"/>
            <p:cNvSpPr/>
            <p:nvPr/>
          </p:nvSpPr>
          <p:spPr>
            <a:xfrm flipH="1">
              <a:off x="4895515" y="1779338"/>
              <a:ext cx="1792973" cy="1621163"/>
            </a:xfrm>
            <a:custGeom>
              <a:pathLst>
                <a:path extrusionOk="0" h="120000" w="120000">
                  <a:moveTo>
                    <a:pt x="92283" y="22716"/>
                  </a:moveTo>
                  <a:lnTo>
                    <a:pt x="90105" y="9744"/>
                  </a:lnTo>
                  <a:lnTo>
                    <a:pt x="84505" y="7661"/>
                  </a:lnTo>
                  <a:lnTo>
                    <a:pt x="84000" y="0"/>
                  </a:lnTo>
                  <a:lnTo>
                    <a:pt x="57688" y="54500"/>
                  </a:lnTo>
                  <a:lnTo>
                    <a:pt x="0" y="80483"/>
                  </a:lnTo>
                  <a:lnTo>
                    <a:pt x="29394" y="107616"/>
                  </a:lnTo>
                  <a:lnTo>
                    <a:pt x="72172" y="120000"/>
                  </a:lnTo>
                  <a:lnTo>
                    <a:pt x="112255" y="49661"/>
                  </a:lnTo>
                  <a:lnTo>
                    <a:pt x="120000" y="25083"/>
                  </a:lnTo>
                  <a:lnTo>
                    <a:pt x="103961" y="25622"/>
                  </a:lnTo>
                  <a:lnTo>
                    <a:pt x="92283" y="22716"/>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13" name="Shape 813"/>
            <p:cNvSpPr/>
            <p:nvPr/>
          </p:nvSpPr>
          <p:spPr>
            <a:xfrm flipH="1">
              <a:off x="4185984" y="2213668"/>
              <a:ext cx="1244566" cy="1293403"/>
            </a:xfrm>
            <a:custGeom>
              <a:pathLst>
                <a:path extrusionOk="0" h="120000" w="120000">
                  <a:moveTo>
                    <a:pt x="52461" y="0"/>
                  </a:moveTo>
                  <a:lnTo>
                    <a:pt x="39977" y="54855"/>
                  </a:lnTo>
                  <a:lnTo>
                    <a:pt x="0" y="109711"/>
                  </a:lnTo>
                  <a:lnTo>
                    <a:pt x="52261" y="120000"/>
                  </a:lnTo>
                  <a:lnTo>
                    <a:pt x="120000" y="52344"/>
                  </a:lnTo>
                  <a:lnTo>
                    <a:pt x="52461"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14" name="Shape 814"/>
            <p:cNvSpPr/>
            <p:nvPr/>
          </p:nvSpPr>
          <p:spPr>
            <a:xfrm flipH="1">
              <a:off x="3773486" y="2804930"/>
              <a:ext cx="789927" cy="591261"/>
            </a:xfrm>
            <a:custGeom>
              <a:pathLst>
                <a:path extrusionOk="0" h="120000" w="120000">
                  <a:moveTo>
                    <a:pt x="88861" y="18300"/>
                  </a:moveTo>
                  <a:lnTo>
                    <a:pt x="66500" y="0"/>
                  </a:lnTo>
                  <a:lnTo>
                    <a:pt x="0" y="120000"/>
                  </a:lnTo>
                  <a:lnTo>
                    <a:pt x="20061" y="118983"/>
                  </a:lnTo>
                  <a:lnTo>
                    <a:pt x="120000" y="4216"/>
                  </a:lnTo>
                  <a:lnTo>
                    <a:pt x="88861" y="1830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15" name="Shape 815"/>
            <p:cNvSpPr/>
            <p:nvPr/>
          </p:nvSpPr>
          <p:spPr>
            <a:xfrm>
              <a:off x="983555" y="2858683"/>
              <a:ext cx="797172" cy="866201"/>
            </a:xfrm>
            <a:custGeom>
              <a:pathLst>
                <a:path extrusionOk="0" h="120000" w="120000">
                  <a:moveTo>
                    <a:pt x="36266" y="12438"/>
                  </a:moveTo>
                  <a:lnTo>
                    <a:pt x="52588" y="49111"/>
                  </a:lnTo>
                  <a:lnTo>
                    <a:pt x="0" y="80027"/>
                  </a:lnTo>
                  <a:lnTo>
                    <a:pt x="25288" y="120000"/>
                  </a:lnTo>
                  <a:lnTo>
                    <a:pt x="120000" y="31544"/>
                  </a:lnTo>
                  <a:lnTo>
                    <a:pt x="91011" y="0"/>
                  </a:lnTo>
                  <a:lnTo>
                    <a:pt x="36266" y="12438"/>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16" name="Shape 816"/>
            <p:cNvSpPr/>
            <p:nvPr/>
          </p:nvSpPr>
          <p:spPr>
            <a:xfrm>
              <a:off x="1688288" y="2307727"/>
              <a:ext cx="1836504" cy="1183528"/>
            </a:xfrm>
            <a:custGeom>
              <a:pathLst>
                <a:path extrusionOk="0" h="120000" w="120000">
                  <a:moveTo>
                    <a:pt x="14822" y="0"/>
                  </a:moveTo>
                  <a:lnTo>
                    <a:pt x="21861" y="26016"/>
                  </a:lnTo>
                  <a:lnTo>
                    <a:pt x="0" y="48638"/>
                  </a:lnTo>
                  <a:lnTo>
                    <a:pt x="10516" y="77894"/>
                  </a:lnTo>
                  <a:lnTo>
                    <a:pt x="120000" y="120000"/>
                  </a:lnTo>
                  <a:lnTo>
                    <a:pt x="56361" y="35611"/>
                  </a:lnTo>
                  <a:lnTo>
                    <a:pt x="14822"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17" name="Shape 817"/>
            <p:cNvSpPr/>
            <p:nvPr/>
          </p:nvSpPr>
          <p:spPr>
            <a:xfrm>
              <a:off x="9451057" y="2581041"/>
              <a:ext cx="1066384" cy="1080256"/>
            </a:xfrm>
            <a:custGeom>
              <a:pathLst>
                <a:path extrusionOk="0" h="120000" w="120000">
                  <a:moveTo>
                    <a:pt x="57100" y="0"/>
                  </a:moveTo>
                  <a:lnTo>
                    <a:pt x="50172" y="25150"/>
                  </a:lnTo>
                  <a:lnTo>
                    <a:pt x="0" y="67888"/>
                  </a:lnTo>
                  <a:lnTo>
                    <a:pt x="42361" y="109816"/>
                  </a:lnTo>
                  <a:lnTo>
                    <a:pt x="106344" y="120000"/>
                  </a:lnTo>
                  <a:lnTo>
                    <a:pt x="120000" y="94572"/>
                  </a:lnTo>
                  <a:lnTo>
                    <a:pt x="91538" y="60327"/>
                  </a:lnTo>
                  <a:lnTo>
                    <a:pt x="57100"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18" name="Shape 818"/>
            <p:cNvSpPr/>
            <p:nvPr/>
          </p:nvSpPr>
          <p:spPr>
            <a:xfrm flipH="1">
              <a:off x="-6" y="3318933"/>
              <a:ext cx="12195469" cy="2017885"/>
            </a:xfrm>
            <a:custGeom>
              <a:pathLst>
                <a:path extrusionOk="0" h="120000" w="120000">
                  <a:moveTo>
                    <a:pt x="120000" y="0"/>
                  </a:moveTo>
                  <a:lnTo>
                    <a:pt x="118550" y="1627"/>
                  </a:lnTo>
                  <a:cubicBezTo>
                    <a:pt x="112822" y="8605"/>
                    <a:pt x="107505" y="19805"/>
                    <a:pt x="101750" y="26577"/>
                  </a:cubicBezTo>
                  <a:cubicBezTo>
                    <a:pt x="95583" y="33833"/>
                    <a:pt x="89105" y="35800"/>
                    <a:pt x="82650" y="35366"/>
                  </a:cubicBezTo>
                  <a:cubicBezTo>
                    <a:pt x="72044" y="34661"/>
                    <a:pt x="61577" y="27544"/>
                    <a:pt x="51127" y="20827"/>
                  </a:cubicBezTo>
                  <a:cubicBezTo>
                    <a:pt x="40366" y="13905"/>
                    <a:pt x="29544" y="7388"/>
                    <a:pt x="18616" y="7072"/>
                  </a:cubicBezTo>
                  <a:cubicBezTo>
                    <a:pt x="13083" y="6905"/>
                    <a:pt x="7555" y="8344"/>
                    <a:pt x="2083" y="11372"/>
                  </a:cubicBezTo>
                  <a:lnTo>
                    <a:pt x="0" y="12733"/>
                  </a:lnTo>
                  <a:lnTo>
                    <a:pt x="0" y="120000"/>
                  </a:lnTo>
                  <a:lnTo>
                    <a:pt x="120000" y="120000"/>
                  </a:lnTo>
                  <a:close/>
                </a:path>
              </a:pathLst>
            </a:custGeom>
            <a:solidFill>
              <a:srgbClr val="129948"/>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19" name="Shape 819"/>
            <p:cNvSpPr/>
            <p:nvPr/>
          </p:nvSpPr>
          <p:spPr>
            <a:xfrm flipH="1">
              <a:off x="-2" y="3708400"/>
              <a:ext cx="12185650" cy="3149601"/>
            </a:xfrm>
            <a:custGeom>
              <a:pathLst>
                <a:path extrusionOk="0" h="120000" w="120000">
                  <a:moveTo>
                    <a:pt x="84961" y="16"/>
                  </a:moveTo>
                  <a:cubicBezTo>
                    <a:pt x="66255" y="-541"/>
                    <a:pt x="47011" y="13711"/>
                    <a:pt x="27894" y="20452"/>
                  </a:cubicBezTo>
                  <a:cubicBezTo>
                    <a:pt x="19333" y="23466"/>
                    <a:pt x="10655" y="24906"/>
                    <a:pt x="1988" y="24777"/>
                  </a:cubicBezTo>
                  <a:lnTo>
                    <a:pt x="0" y="24655"/>
                  </a:lnTo>
                  <a:lnTo>
                    <a:pt x="0" y="119999"/>
                  </a:lnTo>
                  <a:lnTo>
                    <a:pt x="120000" y="119999"/>
                  </a:lnTo>
                  <a:lnTo>
                    <a:pt x="120000" y="19716"/>
                  </a:lnTo>
                  <a:lnTo>
                    <a:pt x="118250" y="18639"/>
                  </a:lnTo>
                  <a:cubicBezTo>
                    <a:pt x="113216" y="15168"/>
                    <a:pt x="108527" y="9916"/>
                    <a:pt x="103472" y="6345"/>
                  </a:cubicBezTo>
                  <a:cubicBezTo>
                    <a:pt x="97377" y="2036"/>
                    <a:pt x="91200" y="206"/>
                    <a:pt x="84961" y="16"/>
                  </a:cubicBezTo>
                  <a:close/>
                </a:path>
              </a:pathLst>
            </a:custGeom>
            <a:solidFill>
              <a:srgbClr val="129948"/>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20" name="Shape 820"/>
            <p:cNvSpPr/>
            <p:nvPr/>
          </p:nvSpPr>
          <p:spPr>
            <a:xfrm flipH="1">
              <a:off x="-6350" y="3708400"/>
              <a:ext cx="12203925" cy="3149601"/>
            </a:xfrm>
            <a:custGeom>
              <a:pathLst>
                <a:path extrusionOk="0" h="120000" w="120000">
                  <a:moveTo>
                    <a:pt x="84961" y="16"/>
                  </a:moveTo>
                  <a:cubicBezTo>
                    <a:pt x="66255" y="-541"/>
                    <a:pt x="47011" y="13711"/>
                    <a:pt x="27894" y="20452"/>
                  </a:cubicBezTo>
                  <a:cubicBezTo>
                    <a:pt x="19333" y="23466"/>
                    <a:pt x="10655" y="24906"/>
                    <a:pt x="1988" y="24777"/>
                  </a:cubicBezTo>
                  <a:lnTo>
                    <a:pt x="0" y="24655"/>
                  </a:lnTo>
                  <a:lnTo>
                    <a:pt x="0" y="119999"/>
                  </a:lnTo>
                  <a:lnTo>
                    <a:pt x="120000" y="119999"/>
                  </a:lnTo>
                  <a:lnTo>
                    <a:pt x="120000" y="19716"/>
                  </a:lnTo>
                  <a:lnTo>
                    <a:pt x="118250" y="18639"/>
                  </a:lnTo>
                  <a:cubicBezTo>
                    <a:pt x="113216" y="15168"/>
                    <a:pt x="108527" y="9916"/>
                    <a:pt x="103472" y="6345"/>
                  </a:cubicBezTo>
                  <a:cubicBezTo>
                    <a:pt x="97377" y="2036"/>
                    <a:pt x="91200" y="206"/>
                    <a:pt x="84961" y="16"/>
                  </a:cubicBezTo>
                  <a:close/>
                </a:path>
              </a:pathLst>
            </a:custGeom>
            <a:solidFill>
              <a:srgbClr val="000000">
                <a:alpha val="22745"/>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sp>
        <p:nvSpPr>
          <p:cNvPr id="821" name="Shape 821"/>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822" name="Shape 822"/>
          <p:cNvSpPr txBox="1"/>
          <p:nvPr>
            <p:ph idx="1" type="body"/>
          </p:nvPr>
        </p:nvSpPr>
        <p:spPr>
          <a:xfrm>
            <a:off x="571500" y="4476744"/>
            <a:ext cx="5303520" cy="1894417"/>
          </a:xfrm>
          <a:prstGeom prst="rect">
            <a:avLst/>
          </a:prstGeom>
          <a:noFill/>
          <a:ln>
            <a:noFill/>
          </a:ln>
        </p:spPr>
        <p:txBody>
          <a:bodyPr anchorCtr="0" anchor="t" bIns="91425" lIns="91425" rIns="91425" tIns="91425"/>
          <a:lstStyle>
            <a:lvl1pPr indent="114300" lvl="0" marL="0" marR="0" rtl="0" algn="l">
              <a:lnSpc>
                <a:spcPct val="100000"/>
              </a:lnSpc>
              <a:spcBef>
                <a:spcPts val="1000"/>
              </a:spcBef>
              <a:spcAft>
                <a:spcPts val="0"/>
              </a:spcAft>
              <a:buClr>
                <a:srgbClr val="7F7F7F"/>
              </a:buClr>
              <a:buSzPct val="100000"/>
              <a:buFont typeface="Arial"/>
              <a:buChar char="​"/>
              <a:defRPr b="0" i="0" sz="1800" u="none" cap="none" strike="noStrike">
                <a:solidFill>
                  <a:schemeClr val="lt1"/>
                </a:solidFill>
                <a:latin typeface="Arial"/>
                <a:ea typeface="Arial"/>
                <a:cs typeface="Arial"/>
                <a:sym typeface="Arial"/>
              </a:defRPr>
            </a:lvl1pPr>
            <a:lvl2pPr indent="0" lvl="1" marL="0" marR="0" rtl="0" algn="l">
              <a:lnSpc>
                <a:spcPct val="100000"/>
              </a:lnSpc>
              <a:spcBef>
                <a:spcPts val="200"/>
              </a:spcBef>
              <a:spcAft>
                <a:spcPts val="400"/>
              </a:spcAft>
              <a:buClr>
                <a:schemeClr val="accent2"/>
              </a:buClr>
              <a:buFont typeface="Arial"/>
              <a:buNone/>
              <a:defRPr b="0" i="0" sz="1600" u="none" cap="none" strike="noStrike">
                <a:solidFill>
                  <a:schemeClr val="lt1"/>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lt1"/>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lt1"/>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823" name="Shape 823"/>
          <p:cNvSpPr txBox="1"/>
          <p:nvPr>
            <p:ph idx="2" type="body"/>
          </p:nvPr>
        </p:nvSpPr>
        <p:spPr>
          <a:xfrm>
            <a:off x="571500" y="1081137"/>
            <a:ext cx="11484864" cy="369332"/>
          </a:xfrm>
          <a:prstGeom prst="rect">
            <a:avLst/>
          </a:prstGeom>
          <a:noFill/>
          <a:ln>
            <a:noFill/>
          </a:ln>
        </p:spPr>
        <p:txBody>
          <a:bodyPr anchorCtr="0" anchor="t" bIns="91425" lIns="91425" rIns="91425" tIns="91425"/>
          <a:lstStyle>
            <a:lvl1pPr indent="152400" lvl="0" marL="0" marR="0" rtl="0" algn="l">
              <a:lnSpc>
                <a:spcPct val="100000"/>
              </a:lnSpc>
              <a:spcBef>
                <a:spcPts val="12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824" name="Shape 824"/>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rgbClr val="FFFFF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age_Content_Planes - Low">
    <p:spTree>
      <p:nvGrpSpPr>
        <p:cNvPr id="825" name="Shape 825"/>
        <p:cNvGrpSpPr/>
        <p:nvPr/>
      </p:nvGrpSpPr>
      <p:grpSpPr>
        <a:xfrm>
          <a:off x="0" y="0"/>
          <a:ext cx="0" cy="0"/>
          <a:chOff x="0" y="0"/>
          <a:chExt cx="0" cy="0"/>
        </a:xfrm>
      </p:grpSpPr>
      <p:grpSp>
        <p:nvGrpSpPr>
          <p:cNvPr id="826" name="Shape 826"/>
          <p:cNvGrpSpPr/>
          <p:nvPr/>
        </p:nvGrpSpPr>
        <p:grpSpPr>
          <a:xfrm>
            <a:off x="-16788" y="4693837"/>
            <a:ext cx="12218769" cy="1564273"/>
            <a:chOff x="0" y="0"/>
            <a:chExt cx="24407338" cy="3128545"/>
          </a:xfrm>
        </p:grpSpPr>
        <p:sp>
          <p:nvSpPr>
            <p:cNvPr id="827" name="Shape 827"/>
            <p:cNvSpPr/>
            <p:nvPr/>
          </p:nvSpPr>
          <p:spPr>
            <a:xfrm>
              <a:off x="3475517" y="1009054"/>
              <a:ext cx="375049" cy="359597"/>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28" name="Shape 828"/>
            <p:cNvSpPr/>
            <p:nvPr/>
          </p:nvSpPr>
          <p:spPr>
            <a:xfrm>
              <a:off x="4476219" y="1030004"/>
              <a:ext cx="370158" cy="354909"/>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29" name="Shape 829"/>
            <p:cNvSpPr/>
            <p:nvPr/>
          </p:nvSpPr>
          <p:spPr>
            <a:xfrm>
              <a:off x="1690092" y="1082886"/>
              <a:ext cx="286054" cy="32028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30" name="Shape 830"/>
            <p:cNvSpPr/>
            <p:nvPr/>
          </p:nvSpPr>
          <p:spPr>
            <a:xfrm>
              <a:off x="22799448" y="1144874"/>
              <a:ext cx="370158" cy="42672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31" name="Shape 831"/>
            <p:cNvSpPr/>
            <p:nvPr/>
          </p:nvSpPr>
          <p:spPr>
            <a:xfrm>
              <a:off x="21642514" y="1196423"/>
              <a:ext cx="346017" cy="519304"/>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32" name="Shape 832"/>
            <p:cNvSpPr/>
            <p:nvPr/>
          </p:nvSpPr>
          <p:spPr>
            <a:xfrm>
              <a:off x="6898839" y="370711"/>
              <a:ext cx="532404" cy="729479"/>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33" name="Shape 833"/>
            <p:cNvSpPr/>
            <p:nvPr/>
          </p:nvSpPr>
          <p:spPr>
            <a:xfrm>
              <a:off x="20853145" y="1023466"/>
              <a:ext cx="532404" cy="72948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34" name="Shape 834"/>
            <p:cNvSpPr/>
            <p:nvPr/>
          </p:nvSpPr>
          <p:spPr>
            <a:xfrm>
              <a:off x="0" y="766633"/>
              <a:ext cx="24407338" cy="2361911"/>
            </a:xfrm>
            <a:custGeom>
              <a:pathLst>
                <a:path extrusionOk="0" h="120000" w="120000">
                  <a:moveTo>
                    <a:pt x="46205" y="239"/>
                  </a:moveTo>
                  <a:cubicBezTo>
                    <a:pt x="59122" y="-3352"/>
                    <a:pt x="72105" y="33836"/>
                    <a:pt x="85205" y="46742"/>
                  </a:cubicBezTo>
                  <a:cubicBezTo>
                    <a:pt x="95266" y="56650"/>
                    <a:pt x="105600" y="51699"/>
                    <a:pt x="115544" y="32231"/>
                  </a:cubicBezTo>
                  <a:lnTo>
                    <a:pt x="120000" y="31243"/>
                  </a:lnTo>
                  <a:lnTo>
                    <a:pt x="120000" y="119931"/>
                  </a:lnTo>
                  <a:lnTo>
                    <a:pt x="0" y="120000"/>
                  </a:lnTo>
                  <a:lnTo>
                    <a:pt x="0" y="17868"/>
                  </a:lnTo>
                  <a:lnTo>
                    <a:pt x="10911" y="29633"/>
                  </a:lnTo>
                  <a:cubicBezTo>
                    <a:pt x="13838" y="30558"/>
                    <a:pt x="16922" y="30055"/>
                    <a:pt x="19922" y="28245"/>
                  </a:cubicBezTo>
                  <a:cubicBezTo>
                    <a:pt x="24761" y="25338"/>
                    <a:pt x="28977" y="18885"/>
                    <a:pt x="33561" y="12649"/>
                  </a:cubicBezTo>
                  <a:cubicBezTo>
                    <a:pt x="37733" y="6972"/>
                    <a:pt x="41938" y="1427"/>
                    <a:pt x="46205" y="239"/>
                  </a:cubicBez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35" name="Shape 835"/>
            <p:cNvSpPr/>
            <p:nvPr/>
          </p:nvSpPr>
          <p:spPr>
            <a:xfrm>
              <a:off x="21946990" y="1019524"/>
              <a:ext cx="532404" cy="704569"/>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36" name="Shape 836"/>
            <p:cNvSpPr/>
            <p:nvPr/>
          </p:nvSpPr>
          <p:spPr>
            <a:xfrm>
              <a:off x="23551039" y="784802"/>
              <a:ext cx="517009" cy="71831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37" name="Shape 837"/>
            <p:cNvSpPr/>
            <p:nvPr/>
          </p:nvSpPr>
          <p:spPr>
            <a:xfrm>
              <a:off x="13374968" y="785508"/>
              <a:ext cx="416028" cy="42672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38" name="Shape 838"/>
            <p:cNvSpPr/>
            <p:nvPr/>
          </p:nvSpPr>
          <p:spPr>
            <a:xfrm>
              <a:off x="10400627" y="311993"/>
              <a:ext cx="416028" cy="519304"/>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39" name="Shape 839"/>
            <p:cNvSpPr/>
            <p:nvPr/>
          </p:nvSpPr>
          <p:spPr>
            <a:xfrm>
              <a:off x="11817467" y="430979"/>
              <a:ext cx="545452" cy="52298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40" name="Shape 840"/>
            <p:cNvSpPr/>
            <p:nvPr/>
          </p:nvSpPr>
          <p:spPr>
            <a:xfrm>
              <a:off x="12679121" y="379296"/>
              <a:ext cx="545452" cy="747357"/>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41" name="Shape 841"/>
            <p:cNvSpPr/>
            <p:nvPr/>
          </p:nvSpPr>
          <p:spPr>
            <a:xfrm>
              <a:off x="10787770" y="483916"/>
              <a:ext cx="416028" cy="39888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42" name="Shape 842"/>
            <p:cNvSpPr/>
            <p:nvPr/>
          </p:nvSpPr>
          <p:spPr>
            <a:xfrm>
              <a:off x="12278178" y="631958"/>
              <a:ext cx="375048" cy="35959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43" name="Shape 843"/>
            <p:cNvSpPr/>
            <p:nvPr/>
          </p:nvSpPr>
          <p:spPr>
            <a:xfrm>
              <a:off x="4884642" y="848033"/>
              <a:ext cx="425337" cy="46323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44" name="Shape 844"/>
            <p:cNvSpPr/>
            <p:nvPr/>
          </p:nvSpPr>
          <p:spPr>
            <a:xfrm>
              <a:off x="5245807" y="562337"/>
              <a:ext cx="483135" cy="674752"/>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45" name="Shape 845"/>
            <p:cNvSpPr/>
            <p:nvPr/>
          </p:nvSpPr>
          <p:spPr>
            <a:xfrm>
              <a:off x="5872058" y="591410"/>
              <a:ext cx="483135" cy="55991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46" name="Shape 846"/>
            <p:cNvSpPr/>
            <p:nvPr/>
          </p:nvSpPr>
          <p:spPr>
            <a:xfrm>
              <a:off x="3022033" y="977920"/>
              <a:ext cx="483134" cy="46323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47" name="Shape 847"/>
            <p:cNvSpPr/>
            <p:nvPr/>
          </p:nvSpPr>
          <p:spPr>
            <a:xfrm>
              <a:off x="1916790" y="657293"/>
              <a:ext cx="629979" cy="72954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48" name="Shape 848"/>
            <p:cNvSpPr/>
            <p:nvPr/>
          </p:nvSpPr>
          <p:spPr>
            <a:xfrm>
              <a:off x="795856" y="851304"/>
              <a:ext cx="510497" cy="489463"/>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49" name="Shape 849"/>
            <p:cNvSpPr/>
            <p:nvPr/>
          </p:nvSpPr>
          <p:spPr>
            <a:xfrm>
              <a:off x="186888" y="289450"/>
              <a:ext cx="775857" cy="970939"/>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50" name="Shape 850"/>
            <p:cNvSpPr/>
            <p:nvPr/>
          </p:nvSpPr>
          <p:spPr>
            <a:xfrm>
              <a:off x="8013468" y="468675"/>
              <a:ext cx="380868" cy="409067"/>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51" name="Shape 851"/>
            <p:cNvSpPr/>
            <p:nvPr/>
          </p:nvSpPr>
          <p:spPr>
            <a:xfrm>
              <a:off x="9274654" y="0"/>
              <a:ext cx="635993" cy="84157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52" name="Shape 852"/>
            <p:cNvSpPr/>
            <p:nvPr/>
          </p:nvSpPr>
          <p:spPr>
            <a:xfrm>
              <a:off x="8968102" y="450864"/>
              <a:ext cx="380868" cy="35959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53" name="Shape 853"/>
            <p:cNvSpPr/>
            <p:nvPr/>
          </p:nvSpPr>
          <p:spPr>
            <a:xfrm>
              <a:off x="11581272" y="639518"/>
              <a:ext cx="287069" cy="275243"/>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54" name="Shape 854"/>
            <p:cNvSpPr/>
            <p:nvPr/>
          </p:nvSpPr>
          <p:spPr>
            <a:xfrm>
              <a:off x="7357438" y="576547"/>
              <a:ext cx="309138" cy="409067"/>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sp>
        <p:nvSpPr>
          <p:cNvPr id="855" name="Shape 855"/>
          <p:cNvSpPr/>
          <p:nvPr/>
        </p:nvSpPr>
        <p:spPr>
          <a:xfrm>
            <a:off x="10963125" y="5488096"/>
            <a:ext cx="250269" cy="34248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56" name="Shape 856"/>
          <p:cNvSpPr/>
          <p:nvPr/>
        </p:nvSpPr>
        <p:spPr>
          <a:xfrm>
            <a:off x="11470124" y="5455026"/>
            <a:ext cx="359585" cy="49208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57" name="Shape 857"/>
          <p:cNvSpPr/>
          <p:nvPr/>
        </p:nvSpPr>
        <p:spPr>
          <a:xfrm>
            <a:off x="667783" y="5771985"/>
            <a:ext cx="161357" cy="23551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58" name="Shape 858"/>
          <p:cNvSpPr/>
          <p:nvPr/>
        </p:nvSpPr>
        <p:spPr>
          <a:xfrm>
            <a:off x="141910" y="5285019"/>
            <a:ext cx="354757" cy="44340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59" name="Shape 859"/>
          <p:cNvSpPr/>
          <p:nvPr/>
        </p:nvSpPr>
        <p:spPr>
          <a:xfrm>
            <a:off x="455410" y="5457969"/>
            <a:ext cx="250269" cy="23966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60" name="Shape 860"/>
          <p:cNvSpPr/>
          <p:nvPr/>
        </p:nvSpPr>
        <p:spPr>
          <a:xfrm>
            <a:off x="1015424" y="5467126"/>
            <a:ext cx="185894" cy="178013"/>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61" name="Shape 861"/>
          <p:cNvSpPr/>
          <p:nvPr/>
        </p:nvSpPr>
        <p:spPr>
          <a:xfrm>
            <a:off x="10061875" y="5252275"/>
            <a:ext cx="250269" cy="36205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62" name="Shape 862"/>
          <p:cNvSpPr/>
          <p:nvPr/>
        </p:nvSpPr>
        <p:spPr>
          <a:xfrm>
            <a:off x="9890421" y="5309898"/>
            <a:ext cx="211554" cy="24680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63" name="Shape 863"/>
          <p:cNvSpPr/>
          <p:nvPr/>
        </p:nvSpPr>
        <p:spPr>
          <a:xfrm>
            <a:off x="9948167" y="5557289"/>
            <a:ext cx="142424" cy="178013"/>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64" name="Shape 864"/>
          <p:cNvSpPr/>
          <p:nvPr/>
        </p:nvSpPr>
        <p:spPr>
          <a:xfrm>
            <a:off x="7765534" y="5151912"/>
            <a:ext cx="185894" cy="232347"/>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65" name="Shape 865"/>
          <p:cNvSpPr/>
          <p:nvPr/>
        </p:nvSpPr>
        <p:spPr>
          <a:xfrm>
            <a:off x="7465199" y="5018919"/>
            <a:ext cx="258429" cy="353652"/>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66" name="Shape 866"/>
          <p:cNvSpPr/>
          <p:nvPr/>
        </p:nvSpPr>
        <p:spPr>
          <a:xfrm>
            <a:off x="9363836" y="5126162"/>
            <a:ext cx="184110" cy="25194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67" name="Shape 867"/>
          <p:cNvSpPr/>
          <p:nvPr/>
        </p:nvSpPr>
        <p:spPr>
          <a:xfrm>
            <a:off x="8782459" y="5044819"/>
            <a:ext cx="184110" cy="25194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68" name="Shape 868"/>
          <p:cNvSpPr/>
          <p:nvPr/>
        </p:nvSpPr>
        <p:spPr>
          <a:xfrm>
            <a:off x="8978439" y="4894560"/>
            <a:ext cx="354757" cy="485474"/>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69" name="Shape 869"/>
          <p:cNvSpPr/>
          <p:nvPr/>
        </p:nvSpPr>
        <p:spPr>
          <a:xfrm>
            <a:off x="-16788" y="5198010"/>
            <a:ext cx="12216333" cy="1673357"/>
          </a:xfrm>
          <a:custGeom>
            <a:pathLst>
              <a:path extrusionOk="0" h="120000" w="120000">
                <a:moveTo>
                  <a:pt x="83832" y="7"/>
                </a:moveTo>
                <a:cubicBezTo>
                  <a:pt x="88394" y="213"/>
                  <a:pt x="92901" y="4886"/>
                  <a:pt x="97351" y="13199"/>
                </a:cubicBezTo>
                <a:cubicBezTo>
                  <a:pt x="102208" y="22291"/>
                  <a:pt x="106675" y="35626"/>
                  <a:pt x="111787" y="41014"/>
                </a:cubicBezTo>
                <a:cubicBezTo>
                  <a:pt x="114471" y="43844"/>
                  <a:pt x="117205" y="44336"/>
                  <a:pt x="119905" y="42461"/>
                </a:cubicBezTo>
                <a:lnTo>
                  <a:pt x="119999" y="42413"/>
                </a:lnTo>
                <a:lnTo>
                  <a:pt x="119999" y="120000"/>
                </a:lnTo>
                <a:lnTo>
                  <a:pt x="0" y="120000"/>
                </a:lnTo>
                <a:lnTo>
                  <a:pt x="7" y="31986"/>
                </a:lnTo>
                <a:cubicBezTo>
                  <a:pt x="6953" y="22163"/>
                  <a:pt x="14049" y="18826"/>
                  <a:pt x="21116" y="22116"/>
                </a:cubicBezTo>
                <a:cubicBezTo>
                  <a:pt x="29373" y="25946"/>
                  <a:pt x="37552" y="38789"/>
                  <a:pt x="45826" y="37168"/>
                </a:cubicBezTo>
                <a:cubicBezTo>
                  <a:pt x="51216" y="36135"/>
                  <a:pt x="56539" y="29030"/>
                  <a:pt x="61829" y="21480"/>
                </a:cubicBezTo>
                <a:cubicBezTo>
                  <a:pt x="69169" y="11006"/>
                  <a:pt x="76464" y="-326"/>
                  <a:pt x="83832" y="7"/>
                </a:cubicBez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70" name="Shape 870"/>
          <p:cNvSpPr/>
          <p:nvPr/>
        </p:nvSpPr>
        <p:spPr>
          <a:xfrm>
            <a:off x="7977653" y="4738535"/>
            <a:ext cx="401584" cy="549554"/>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71" name="Shape 871"/>
          <p:cNvSpPr/>
          <p:nvPr/>
        </p:nvSpPr>
        <p:spPr>
          <a:xfrm>
            <a:off x="686004" y="5285019"/>
            <a:ext cx="354757" cy="44340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72" name="Shape 872"/>
          <p:cNvSpPr/>
          <p:nvPr/>
        </p:nvSpPr>
        <p:spPr>
          <a:xfrm>
            <a:off x="11237535" y="5609721"/>
            <a:ext cx="169603" cy="232095"/>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73" name="Shape 873"/>
          <p:cNvSpPr/>
          <p:nvPr/>
        </p:nvSpPr>
        <p:spPr>
          <a:xfrm>
            <a:off x="7106228" y="5157078"/>
            <a:ext cx="250269" cy="34248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74" name="Shape 874"/>
          <p:cNvSpPr/>
          <p:nvPr/>
        </p:nvSpPr>
        <p:spPr>
          <a:xfrm>
            <a:off x="6845468" y="5214689"/>
            <a:ext cx="250269" cy="34248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75" name="Shape 875"/>
          <p:cNvSpPr/>
          <p:nvPr/>
        </p:nvSpPr>
        <p:spPr>
          <a:xfrm>
            <a:off x="8324620" y="4957166"/>
            <a:ext cx="258429" cy="353652"/>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76" name="Shape 876"/>
          <p:cNvSpPr txBox="1"/>
          <p:nvPr>
            <p:ph idx="1" type="body"/>
          </p:nvPr>
        </p:nvSpPr>
        <p:spPr>
          <a:xfrm>
            <a:off x="571500" y="1764283"/>
            <a:ext cx="5303520" cy="3093966"/>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4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877" name="Shape 877"/>
          <p:cNvSpPr txBox="1"/>
          <p:nvPr>
            <p:ph idx="2" type="body"/>
          </p:nvPr>
        </p:nvSpPr>
        <p:spPr>
          <a:xfrm>
            <a:off x="6313932" y="1764283"/>
            <a:ext cx="5303520" cy="3093966"/>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4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878" name="Shape 878"/>
          <p:cNvSpPr txBox="1"/>
          <p:nvPr>
            <p:ph idx="3" type="body"/>
          </p:nvPr>
        </p:nvSpPr>
        <p:spPr>
          <a:xfrm>
            <a:off x="571500" y="1081137"/>
            <a:ext cx="11046983" cy="369332"/>
          </a:xfrm>
          <a:prstGeom prst="rect">
            <a:avLst/>
          </a:prstGeom>
          <a:noFill/>
          <a:ln>
            <a:noFill/>
          </a:ln>
        </p:spPr>
        <p:txBody>
          <a:bodyPr anchorCtr="0" anchor="t" bIns="91425" lIns="91425" rIns="91425" tIns="91425"/>
          <a:lstStyle>
            <a:lvl1pPr indent="152400" lvl="0" marL="0" marR="0" rtl="0" algn="l">
              <a:lnSpc>
                <a:spcPct val="100000"/>
              </a:lnSpc>
              <a:spcBef>
                <a:spcPts val="12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879" name="Shape 879"/>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880" name="Shape 880"/>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rgbClr val="FFFFF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age_Content_Planes - Medium">
    <p:spTree>
      <p:nvGrpSpPr>
        <p:cNvPr id="881" name="Shape 881"/>
        <p:cNvGrpSpPr/>
        <p:nvPr/>
      </p:nvGrpSpPr>
      <p:grpSpPr>
        <a:xfrm>
          <a:off x="0" y="0"/>
          <a:ext cx="0" cy="0"/>
          <a:chOff x="0" y="0"/>
          <a:chExt cx="0" cy="0"/>
        </a:xfrm>
      </p:grpSpPr>
      <p:sp>
        <p:nvSpPr>
          <p:cNvPr id="882" name="Shape 882"/>
          <p:cNvSpPr/>
          <p:nvPr/>
        </p:nvSpPr>
        <p:spPr>
          <a:xfrm>
            <a:off x="-16788" y="5569948"/>
            <a:ext cx="12216257" cy="1299190"/>
          </a:xfrm>
          <a:prstGeom prst="rect">
            <a:avLst/>
          </a:pr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grpSp>
        <p:nvGrpSpPr>
          <p:cNvPr id="883" name="Shape 883"/>
          <p:cNvGrpSpPr/>
          <p:nvPr/>
        </p:nvGrpSpPr>
        <p:grpSpPr>
          <a:xfrm>
            <a:off x="-16788" y="3379329"/>
            <a:ext cx="12218769" cy="2244369"/>
            <a:chOff x="-16788" y="4613630"/>
            <a:chExt cx="12200490" cy="2244369"/>
          </a:xfrm>
        </p:grpSpPr>
        <p:grpSp>
          <p:nvGrpSpPr>
            <p:cNvPr id="884" name="Shape 884"/>
            <p:cNvGrpSpPr/>
            <p:nvPr/>
          </p:nvGrpSpPr>
          <p:grpSpPr>
            <a:xfrm>
              <a:off x="-16788" y="4613630"/>
              <a:ext cx="12200490" cy="1564273"/>
              <a:chOff x="0" y="0"/>
              <a:chExt cx="24407338" cy="3128545"/>
            </a:xfrm>
          </p:grpSpPr>
          <p:sp>
            <p:nvSpPr>
              <p:cNvPr id="885" name="Shape 885"/>
              <p:cNvSpPr/>
              <p:nvPr/>
            </p:nvSpPr>
            <p:spPr>
              <a:xfrm>
                <a:off x="3475517" y="1009054"/>
                <a:ext cx="375049" cy="359597"/>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86" name="Shape 886"/>
              <p:cNvSpPr/>
              <p:nvPr/>
            </p:nvSpPr>
            <p:spPr>
              <a:xfrm>
                <a:off x="4476219" y="1030004"/>
                <a:ext cx="370158" cy="354909"/>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87" name="Shape 887"/>
              <p:cNvSpPr/>
              <p:nvPr/>
            </p:nvSpPr>
            <p:spPr>
              <a:xfrm>
                <a:off x="1690092" y="1082886"/>
                <a:ext cx="286054" cy="32028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88" name="Shape 888"/>
              <p:cNvSpPr/>
              <p:nvPr/>
            </p:nvSpPr>
            <p:spPr>
              <a:xfrm>
                <a:off x="22799448" y="1144874"/>
                <a:ext cx="370158" cy="42672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89" name="Shape 889"/>
              <p:cNvSpPr/>
              <p:nvPr/>
            </p:nvSpPr>
            <p:spPr>
              <a:xfrm>
                <a:off x="21642514" y="1196423"/>
                <a:ext cx="346017" cy="519304"/>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90" name="Shape 890"/>
              <p:cNvSpPr/>
              <p:nvPr/>
            </p:nvSpPr>
            <p:spPr>
              <a:xfrm>
                <a:off x="6898839" y="370711"/>
                <a:ext cx="532404" cy="729479"/>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91" name="Shape 891"/>
              <p:cNvSpPr/>
              <p:nvPr/>
            </p:nvSpPr>
            <p:spPr>
              <a:xfrm>
                <a:off x="20853145" y="1023466"/>
                <a:ext cx="532404" cy="72948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92" name="Shape 892"/>
              <p:cNvSpPr/>
              <p:nvPr/>
            </p:nvSpPr>
            <p:spPr>
              <a:xfrm>
                <a:off x="0" y="766633"/>
                <a:ext cx="24407338" cy="2361911"/>
              </a:xfrm>
              <a:custGeom>
                <a:pathLst>
                  <a:path extrusionOk="0" h="120000" w="120000">
                    <a:moveTo>
                      <a:pt x="46205" y="239"/>
                    </a:moveTo>
                    <a:cubicBezTo>
                      <a:pt x="59122" y="-3352"/>
                      <a:pt x="72105" y="33836"/>
                      <a:pt x="85205" y="46742"/>
                    </a:cubicBezTo>
                    <a:cubicBezTo>
                      <a:pt x="95266" y="56650"/>
                      <a:pt x="105600" y="51699"/>
                      <a:pt x="115544" y="32231"/>
                    </a:cubicBezTo>
                    <a:lnTo>
                      <a:pt x="120000" y="31243"/>
                    </a:lnTo>
                    <a:lnTo>
                      <a:pt x="120000" y="119931"/>
                    </a:lnTo>
                    <a:lnTo>
                      <a:pt x="0" y="120000"/>
                    </a:lnTo>
                    <a:lnTo>
                      <a:pt x="0" y="17868"/>
                    </a:lnTo>
                    <a:lnTo>
                      <a:pt x="10911" y="29633"/>
                    </a:lnTo>
                    <a:cubicBezTo>
                      <a:pt x="13838" y="30558"/>
                      <a:pt x="16922" y="30055"/>
                      <a:pt x="19922" y="28245"/>
                    </a:cubicBezTo>
                    <a:cubicBezTo>
                      <a:pt x="24761" y="25338"/>
                      <a:pt x="28977" y="18885"/>
                      <a:pt x="33561" y="12649"/>
                    </a:cubicBezTo>
                    <a:cubicBezTo>
                      <a:pt x="37733" y="6972"/>
                      <a:pt x="41938" y="1427"/>
                      <a:pt x="46205" y="239"/>
                    </a:cubicBez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93" name="Shape 893"/>
              <p:cNvSpPr/>
              <p:nvPr/>
            </p:nvSpPr>
            <p:spPr>
              <a:xfrm>
                <a:off x="21946990" y="1019524"/>
                <a:ext cx="532404" cy="704569"/>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94" name="Shape 894"/>
              <p:cNvSpPr/>
              <p:nvPr/>
            </p:nvSpPr>
            <p:spPr>
              <a:xfrm>
                <a:off x="23551039" y="784802"/>
                <a:ext cx="517009" cy="71831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95" name="Shape 895"/>
              <p:cNvSpPr/>
              <p:nvPr/>
            </p:nvSpPr>
            <p:spPr>
              <a:xfrm>
                <a:off x="13374968" y="785508"/>
                <a:ext cx="416028" cy="42672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96" name="Shape 896"/>
              <p:cNvSpPr/>
              <p:nvPr/>
            </p:nvSpPr>
            <p:spPr>
              <a:xfrm>
                <a:off x="10400627" y="311993"/>
                <a:ext cx="416028" cy="519304"/>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97" name="Shape 897"/>
              <p:cNvSpPr/>
              <p:nvPr/>
            </p:nvSpPr>
            <p:spPr>
              <a:xfrm>
                <a:off x="11817467" y="430979"/>
                <a:ext cx="545452" cy="52298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98" name="Shape 898"/>
              <p:cNvSpPr/>
              <p:nvPr/>
            </p:nvSpPr>
            <p:spPr>
              <a:xfrm>
                <a:off x="12679121" y="379296"/>
                <a:ext cx="545452" cy="747357"/>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99" name="Shape 899"/>
              <p:cNvSpPr/>
              <p:nvPr/>
            </p:nvSpPr>
            <p:spPr>
              <a:xfrm>
                <a:off x="10787770" y="483916"/>
                <a:ext cx="416028" cy="39888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00" name="Shape 900"/>
              <p:cNvSpPr/>
              <p:nvPr/>
            </p:nvSpPr>
            <p:spPr>
              <a:xfrm>
                <a:off x="12278178" y="631958"/>
                <a:ext cx="375048" cy="35959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01" name="Shape 901"/>
              <p:cNvSpPr/>
              <p:nvPr/>
            </p:nvSpPr>
            <p:spPr>
              <a:xfrm>
                <a:off x="4884642" y="848033"/>
                <a:ext cx="425337" cy="46323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02" name="Shape 902"/>
              <p:cNvSpPr/>
              <p:nvPr/>
            </p:nvSpPr>
            <p:spPr>
              <a:xfrm>
                <a:off x="5245807" y="562337"/>
                <a:ext cx="483135" cy="674752"/>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03" name="Shape 903"/>
              <p:cNvSpPr/>
              <p:nvPr/>
            </p:nvSpPr>
            <p:spPr>
              <a:xfrm>
                <a:off x="5872058" y="591410"/>
                <a:ext cx="483135" cy="55991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04" name="Shape 904"/>
              <p:cNvSpPr/>
              <p:nvPr/>
            </p:nvSpPr>
            <p:spPr>
              <a:xfrm>
                <a:off x="3022033" y="977920"/>
                <a:ext cx="483134" cy="46323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05" name="Shape 905"/>
              <p:cNvSpPr/>
              <p:nvPr/>
            </p:nvSpPr>
            <p:spPr>
              <a:xfrm>
                <a:off x="1916790" y="657293"/>
                <a:ext cx="629979" cy="72954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06" name="Shape 906"/>
              <p:cNvSpPr/>
              <p:nvPr/>
            </p:nvSpPr>
            <p:spPr>
              <a:xfrm>
                <a:off x="795856" y="851304"/>
                <a:ext cx="510497" cy="489463"/>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07" name="Shape 907"/>
              <p:cNvSpPr/>
              <p:nvPr/>
            </p:nvSpPr>
            <p:spPr>
              <a:xfrm>
                <a:off x="186888" y="289450"/>
                <a:ext cx="775857" cy="970939"/>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08" name="Shape 908"/>
              <p:cNvSpPr/>
              <p:nvPr/>
            </p:nvSpPr>
            <p:spPr>
              <a:xfrm>
                <a:off x="8013468" y="468675"/>
                <a:ext cx="380868" cy="409067"/>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09" name="Shape 909"/>
              <p:cNvSpPr/>
              <p:nvPr/>
            </p:nvSpPr>
            <p:spPr>
              <a:xfrm>
                <a:off x="9274654" y="0"/>
                <a:ext cx="635993" cy="84157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10" name="Shape 910"/>
              <p:cNvSpPr/>
              <p:nvPr/>
            </p:nvSpPr>
            <p:spPr>
              <a:xfrm>
                <a:off x="8968102" y="450864"/>
                <a:ext cx="380868" cy="35959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11" name="Shape 911"/>
              <p:cNvSpPr/>
              <p:nvPr/>
            </p:nvSpPr>
            <p:spPr>
              <a:xfrm>
                <a:off x="11581272" y="639518"/>
                <a:ext cx="287069" cy="275243"/>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12" name="Shape 912"/>
              <p:cNvSpPr/>
              <p:nvPr/>
            </p:nvSpPr>
            <p:spPr>
              <a:xfrm>
                <a:off x="7357438" y="576547"/>
                <a:ext cx="309138" cy="409067"/>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sp>
          <p:nvSpPr>
            <p:cNvPr id="913" name="Shape 913"/>
            <p:cNvSpPr/>
            <p:nvPr/>
          </p:nvSpPr>
          <p:spPr>
            <a:xfrm>
              <a:off x="10946699" y="5407889"/>
              <a:ext cx="249896" cy="34248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14" name="Shape 914"/>
            <p:cNvSpPr/>
            <p:nvPr/>
          </p:nvSpPr>
          <p:spPr>
            <a:xfrm>
              <a:off x="11452939" y="5374819"/>
              <a:ext cx="359048" cy="49208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15" name="Shape 915"/>
            <p:cNvSpPr/>
            <p:nvPr/>
          </p:nvSpPr>
          <p:spPr>
            <a:xfrm>
              <a:off x="666760" y="5691776"/>
              <a:ext cx="161116" cy="23551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16" name="Shape 916"/>
            <p:cNvSpPr/>
            <p:nvPr/>
          </p:nvSpPr>
          <p:spPr>
            <a:xfrm>
              <a:off x="141673" y="5204810"/>
              <a:ext cx="354226" cy="44340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17" name="Shape 917"/>
            <p:cNvSpPr/>
            <p:nvPr/>
          </p:nvSpPr>
          <p:spPr>
            <a:xfrm>
              <a:off x="454704" y="5377762"/>
              <a:ext cx="249896" cy="23966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18" name="Shape 918"/>
            <p:cNvSpPr/>
            <p:nvPr/>
          </p:nvSpPr>
          <p:spPr>
            <a:xfrm>
              <a:off x="1013879" y="5386917"/>
              <a:ext cx="185616" cy="178013"/>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19" name="Shape 919"/>
            <p:cNvSpPr/>
            <p:nvPr/>
          </p:nvSpPr>
          <p:spPr>
            <a:xfrm>
              <a:off x="10046797" y="5172067"/>
              <a:ext cx="249896" cy="36205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20" name="Shape 920"/>
            <p:cNvSpPr/>
            <p:nvPr/>
          </p:nvSpPr>
          <p:spPr>
            <a:xfrm>
              <a:off x="9875600" y="5229689"/>
              <a:ext cx="211239" cy="24680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21" name="Shape 921"/>
            <p:cNvSpPr/>
            <p:nvPr/>
          </p:nvSpPr>
          <p:spPr>
            <a:xfrm>
              <a:off x="9933260" y="5477080"/>
              <a:ext cx="142211" cy="178013"/>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22" name="Shape 922"/>
            <p:cNvSpPr/>
            <p:nvPr/>
          </p:nvSpPr>
          <p:spPr>
            <a:xfrm>
              <a:off x="7753892" y="5071703"/>
              <a:ext cx="185616" cy="232347"/>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23" name="Shape 923"/>
            <p:cNvSpPr/>
            <p:nvPr/>
          </p:nvSpPr>
          <p:spPr>
            <a:xfrm>
              <a:off x="7454006" y="4938710"/>
              <a:ext cx="258042" cy="353652"/>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24" name="Shape 924"/>
            <p:cNvSpPr/>
            <p:nvPr/>
          </p:nvSpPr>
          <p:spPr>
            <a:xfrm>
              <a:off x="9349803" y="5045953"/>
              <a:ext cx="183834" cy="25194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25" name="Shape 925"/>
            <p:cNvSpPr/>
            <p:nvPr/>
          </p:nvSpPr>
          <p:spPr>
            <a:xfrm>
              <a:off x="8769296" y="4964612"/>
              <a:ext cx="183834" cy="25194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26" name="Shape 926"/>
            <p:cNvSpPr/>
            <p:nvPr/>
          </p:nvSpPr>
          <p:spPr>
            <a:xfrm>
              <a:off x="8964982" y="4814351"/>
              <a:ext cx="354226" cy="485474"/>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27" name="Shape 927"/>
            <p:cNvSpPr/>
            <p:nvPr/>
          </p:nvSpPr>
          <p:spPr>
            <a:xfrm>
              <a:off x="-16788" y="5184642"/>
              <a:ext cx="12198057" cy="1673357"/>
            </a:xfrm>
            <a:custGeom>
              <a:pathLst>
                <a:path extrusionOk="0" h="120000" w="120000">
                  <a:moveTo>
                    <a:pt x="83832" y="7"/>
                  </a:moveTo>
                  <a:cubicBezTo>
                    <a:pt x="88394" y="213"/>
                    <a:pt x="92901" y="4886"/>
                    <a:pt x="97351" y="13199"/>
                  </a:cubicBezTo>
                  <a:cubicBezTo>
                    <a:pt x="102208" y="22291"/>
                    <a:pt x="106675" y="35626"/>
                    <a:pt x="111787" y="41014"/>
                  </a:cubicBezTo>
                  <a:cubicBezTo>
                    <a:pt x="114471" y="43844"/>
                    <a:pt x="117205" y="44336"/>
                    <a:pt x="119905" y="42461"/>
                  </a:cubicBezTo>
                  <a:lnTo>
                    <a:pt x="119999" y="42413"/>
                  </a:lnTo>
                  <a:lnTo>
                    <a:pt x="119999" y="120000"/>
                  </a:lnTo>
                  <a:lnTo>
                    <a:pt x="0" y="120000"/>
                  </a:lnTo>
                  <a:lnTo>
                    <a:pt x="7" y="31986"/>
                  </a:lnTo>
                  <a:cubicBezTo>
                    <a:pt x="6953" y="22163"/>
                    <a:pt x="14049" y="18826"/>
                    <a:pt x="21116" y="22116"/>
                  </a:cubicBezTo>
                  <a:cubicBezTo>
                    <a:pt x="29373" y="25946"/>
                    <a:pt x="37552" y="38789"/>
                    <a:pt x="45826" y="37168"/>
                  </a:cubicBezTo>
                  <a:cubicBezTo>
                    <a:pt x="51216" y="36135"/>
                    <a:pt x="56539" y="29030"/>
                    <a:pt x="61829" y="21480"/>
                  </a:cubicBezTo>
                  <a:cubicBezTo>
                    <a:pt x="69169" y="11006"/>
                    <a:pt x="76464" y="-326"/>
                    <a:pt x="83832" y="7"/>
                  </a:cubicBez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28" name="Shape 928"/>
            <p:cNvSpPr/>
            <p:nvPr/>
          </p:nvSpPr>
          <p:spPr>
            <a:xfrm>
              <a:off x="7965693" y="4658326"/>
              <a:ext cx="400983" cy="549554"/>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29" name="Shape 929"/>
            <p:cNvSpPr/>
            <p:nvPr/>
          </p:nvSpPr>
          <p:spPr>
            <a:xfrm>
              <a:off x="684952" y="5204810"/>
              <a:ext cx="354226" cy="44340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30" name="Shape 930"/>
            <p:cNvSpPr/>
            <p:nvPr/>
          </p:nvSpPr>
          <p:spPr>
            <a:xfrm>
              <a:off x="11220699" y="5529512"/>
              <a:ext cx="169348" cy="232095"/>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31" name="Shape 931"/>
            <p:cNvSpPr/>
            <p:nvPr/>
          </p:nvSpPr>
          <p:spPr>
            <a:xfrm>
              <a:off x="7095572" y="5076869"/>
              <a:ext cx="249896" cy="34248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32" name="Shape 932"/>
            <p:cNvSpPr/>
            <p:nvPr/>
          </p:nvSpPr>
          <p:spPr>
            <a:xfrm>
              <a:off x="6835203" y="5134482"/>
              <a:ext cx="249896" cy="34248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33" name="Shape 933"/>
            <p:cNvSpPr/>
            <p:nvPr/>
          </p:nvSpPr>
          <p:spPr>
            <a:xfrm>
              <a:off x="8312140" y="4876957"/>
              <a:ext cx="258042" cy="353652"/>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sp>
        <p:nvSpPr>
          <p:cNvPr id="934" name="Shape 934"/>
          <p:cNvSpPr txBox="1"/>
          <p:nvPr>
            <p:ph idx="1" type="body"/>
          </p:nvPr>
        </p:nvSpPr>
        <p:spPr>
          <a:xfrm>
            <a:off x="571500" y="1764283"/>
            <a:ext cx="5303520" cy="3093966"/>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4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935" name="Shape 935"/>
          <p:cNvSpPr txBox="1"/>
          <p:nvPr>
            <p:ph idx="2" type="body"/>
          </p:nvPr>
        </p:nvSpPr>
        <p:spPr>
          <a:xfrm>
            <a:off x="6313932" y="1764283"/>
            <a:ext cx="5303520" cy="3093966"/>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4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936" name="Shape 936"/>
          <p:cNvSpPr txBox="1"/>
          <p:nvPr>
            <p:ph idx="3" type="body"/>
          </p:nvPr>
        </p:nvSpPr>
        <p:spPr>
          <a:xfrm>
            <a:off x="571500" y="1081137"/>
            <a:ext cx="11046983" cy="369332"/>
          </a:xfrm>
          <a:prstGeom prst="rect">
            <a:avLst/>
          </a:prstGeom>
          <a:noFill/>
          <a:ln>
            <a:noFill/>
          </a:ln>
        </p:spPr>
        <p:txBody>
          <a:bodyPr anchorCtr="0" anchor="t" bIns="91425" lIns="91425" rIns="91425" tIns="91425"/>
          <a:lstStyle>
            <a:lvl1pPr indent="152400" lvl="0" marL="0" marR="0" rtl="0" algn="l">
              <a:lnSpc>
                <a:spcPct val="100000"/>
              </a:lnSpc>
              <a:spcBef>
                <a:spcPts val="12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937" name="Shape 937"/>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938" name="Shape 938"/>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rgbClr val="FFFFF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Stage_Content_Planes - High">
    <p:spTree>
      <p:nvGrpSpPr>
        <p:cNvPr id="939" name="Shape 939"/>
        <p:cNvGrpSpPr/>
        <p:nvPr/>
      </p:nvGrpSpPr>
      <p:grpSpPr>
        <a:xfrm>
          <a:off x="0" y="0"/>
          <a:ext cx="0" cy="0"/>
          <a:chOff x="0" y="0"/>
          <a:chExt cx="0" cy="0"/>
        </a:xfrm>
      </p:grpSpPr>
      <p:grpSp>
        <p:nvGrpSpPr>
          <p:cNvPr id="940" name="Shape 940"/>
          <p:cNvGrpSpPr/>
          <p:nvPr/>
        </p:nvGrpSpPr>
        <p:grpSpPr>
          <a:xfrm>
            <a:off x="-16788" y="1566297"/>
            <a:ext cx="12224900" cy="5305070"/>
            <a:chOff x="-16788" y="1552929"/>
            <a:chExt cx="12206611" cy="5305070"/>
          </a:xfrm>
        </p:grpSpPr>
        <p:grpSp>
          <p:nvGrpSpPr>
            <p:cNvPr id="941" name="Shape 941"/>
            <p:cNvGrpSpPr/>
            <p:nvPr/>
          </p:nvGrpSpPr>
          <p:grpSpPr>
            <a:xfrm>
              <a:off x="-16788" y="1552929"/>
              <a:ext cx="12200490" cy="1564275"/>
              <a:chOff x="0" y="0"/>
              <a:chExt cx="24407338" cy="3128546"/>
            </a:xfrm>
          </p:grpSpPr>
          <p:sp>
            <p:nvSpPr>
              <p:cNvPr id="942" name="Shape 942"/>
              <p:cNvSpPr/>
              <p:nvPr/>
            </p:nvSpPr>
            <p:spPr>
              <a:xfrm>
                <a:off x="3475517" y="1009053"/>
                <a:ext cx="375049" cy="359597"/>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43" name="Shape 943"/>
              <p:cNvSpPr/>
              <p:nvPr/>
            </p:nvSpPr>
            <p:spPr>
              <a:xfrm>
                <a:off x="4476219" y="1030004"/>
                <a:ext cx="370158" cy="354909"/>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44" name="Shape 944"/>
              <p:cNvSpPr/>
              <p:nvPr/>
            </p:nvSpPr>
            <p:spPr>
              <a:xfrm>
                <a:off x="1690092" y="1082886"/>
                <a:ext cx="286054" cy="32028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45" name="Shape 945"/>
              <p:cNvSpPr/>
              <p:nvPr/>
            </p:nvSpPr>
            <p:spPr>
              <a:xfrm>
                <a:off x="22799448" y="1144874"/>
                <a:ext cx="370158" cy="42672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46" name="Shape 946"/>
              <p:cNvSpPr/>
              <p:nvPr/>
            </p:nvSpPr>
            <p:spPr>
              <a:xfrm>
                <a:off x="21642514" y="1196423"/>
                <a:ext cx="346017" cy="519304"/>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47" name="Shape 947"/>
              <p:cNvSpPr/>
              <p:nvPr/>
            </p:nvSpPr>
            <p:spPr>
              <a:xfrm>
                <a:off x="6898839" y="370711"/>
                <a:ext cx="532404" cy="729479"/>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48" name="Shape 948"/>
              <p:cNvSpPr/>
              <p:nvPr/>
            </p:nvSpPr>
            <p:spPr>
              <a:xfrm>
                <a:off x="20853145" y="1023466"/>
                <a:ext cx="532404" cy="72948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49" name="Shape 949"/>
              <p:cNvSpPr/>
              <p:nvPr/>
            </p:nvSpPr>
            <p:spPr>
              <a:xfrm>
                <a:off x="0" y="766633"/>
                <a:ext cx="24407338" cy="2361913"/>
              </a:xfrm>
              <a:custGeom>
                <a:pathLst>
                  <a:path extrusionOk="0" h="120000" w="120000">
                    <a:moveTo>
                      <a:pt x="46205" y="239"/>
                    </a:moveTo>
                    <a:cubicBezTo>
                      <a:pt x="59122" y="-3352"/>
                      <a:pt x="72105" y="33836"/>
                      <a:pt x="85205" y="46742"/>
                    </a:cubicBezTo>
                    <a:cubicBezTo>
                      <a:pt x="95266" y="56650"/>
                      <a:pt x="105600" y="51699"/>
                      <a:pt x="115544" y="32231"/>
                    </a:cubicBezTo>
                    <a:lnTo>
                      <a:pt x="120000" y="31243"/>
                    </a:lnTo>
                    <a:lnTo>
                      <a:pt x="120000" y="119931"/>
                    </a:lnTo>
                    <a:lnTo>
                      <a:pt x="0" y="120000"/>
                    </a:lnTo>
                    <a:lnTo>
                      <a:pt x="0" y="17868"/>
                    </a:lnTo>
                    <a:lnTo>
                      <a:pt x="10911" y="29633"/>
                    </a:lnTo>
                    <a:cubicBezTo>
                      <a:pt x="13838" y="30558"/>
                      <a:pt x="16922" y="30055"/>
                      <a:pt x="19922" y="28245"/>
                    </a:cubicBezTo>
                    <a:cubicBezTo>
                      <a:pt x="24761" y="25338"/>
                      <a:pt x="28977" y="18885"/>
                      <a:pt x="33561" y="12649"/>
                    </a:cubicBezTo>
                    <a:cubicBezTo>
                      <a:pt x="37733" y="6972"/>
                      <a:pt x="41938" y="1427"/>
                      <a:pt x="46205" y="239"/>
                    </a:cubicBez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50" name="Shape 950"/>
              <p:cNvSpPr/>
              <p:nvPr/>
            </p:nvSpPr>
            <p:spPr>
              <a:xfrm>
                <a:off x="21946990" y="1019524"/>
                <a:ext cx="532404" cy="704569"/>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51" name="Shape 951"/>
              <p:cNvSpPr/>
              <p:nvPr/>
            </p:nvSpPr>
            <p:spPr>
              <a:xfrm>
                <a:off x="23551039" y="784802"/>
                <a:ext cx="517009" cy="71831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52" name="Shape 952"/>
              <p:cNvSpPr/>
              <p:nvPr/>
            </p:nvSpPr>
            <p:spPr>
              <a:xfrm>
                <a:off x="13374968" y="785508"/>
                <a:ext cx="416028" cy="42672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53" name="Shape 953"/>
              <p:cNvSpPr/>
              <p:nvPr/>
            </p:nvSpPr>
            <p:spPr>
              <a:xfrm>
                <a:off x="10400627" y="311993"/>
                <a:ext cx="416028" cy="519304"/>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54" name="Shape 954"/>
              <p:cNvSpPr/>
              <p:nvPr/>
            </p:nvSpPr>
            <p:spPr>
              <a:xfrm>
                <a:off x="11817467" y="430979"/>
                <a:ext cx="545452" cy="52298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55" name="Shape 955"/>
              <p:cNvSpPr/>
              <p:nvPr/>
            </p:nvSpPr>
            <p:spPr>
              <a:xfrm>
                <a:off x="12679121" y="379296"/>
                <a:ext cx="545452" cy="747357"/>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56" name="Shape 956"/>
              <p:cNvSpPr/>
              <p:nvPr/>
            </p:nvSpPr>
            <p:spPr>
              <a:xfrm>
                <a:off x="10787770" y="483916"/>
                <a:ext cx="416028" cy="39888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57" name="Shape 957"/>
              <p:cNvSpPr/>
              <p:nvPr/>
            </p:nvSpPr>
            <p:spPr>
              <a:xfrm>
                <a:off x="12278178" y="631958"/>
                <a:ext cx="375048" cy="35959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58" name="Shape 958"/>
              <p:cNvSpPr/>
              <p:nvPr/>
            </p:nvSpPr>
            <p:spPr>
              <a:xfrm>
                <a:off x="4884642" y="848033"/>
                <a:ext cx="425337" cy="46323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59" name="Shape 959"/>
              <p:cNvSpPr/>
              <p:nvPr/>
            </p:nvSpPr>
            <p:spPr>
              <a:xfrm>
                <a:off x="5245807" y="562337"/>
                <a:ext cx="483135" cy="67475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60" name="Shape 960"/>
              <p:cNvSpPr/>
              <p:nvPr/>
            </p:nvSpPr>
            <p:spPr>
              <a:xfrm>
                <a:off x="5872058" y="591410"/>
                <a:ext cx="483135" cy="55991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61" name="Shape 961"/>
              <p:cNvSpPr/>
              <p:nvPr/>
            </p:nvSpPr>
            <p:spPr>
              <a:xfrm>
                <a:off x="3022033" y="977920"/>
                <a:ext cx="483134" cy="46323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62" name="Shape 962"/>
              <p:cNvSpPr/>
              <p:nvPr/>
            </p:nvSpPr>
            <p:spPr>
              <a:xfrm>
                <a:off x="1916790" y="657293"/>
                <a:ext cx="629979" cy="72954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63" name="Shape 963"/>
              <p:cNvSpPr/>
              <p:nvPr/>
            </p:nvSpPr>
            <p:spPr>
              <a:xfrm>
                <a:off x="795856" y="851304"/>
                <a:ext cx="510497" cy="489463"/>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64" name="Shape 964"/>
              <p:cNvSpPr/>
              <p:nvPr/>
            </p:nvSpPr>
            <p:spPr>
              <a:xfrm>
                <a:off x="186888" y="289450"/>
                <a:ext cx="775857" cy="970939"/>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65" name="Shape 965"/>
              <p:cNvSpPr/>
              <p:nvPr/>
            </p:nvSpPr>
            <p:spPr>
              <a:xfrm>
                <a:off x="8013468" y="468675"/>
                <a:ext cx="380868" cy="409067"/>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66" name="Shape 966"/>
              <p:cNvSpPr/>
              <p:nvPr/>
            </p:nvSpPr>
            <p:spPr>
              <a:xfrm>
                <a:off x="9274654" y="0"/>
                <a:ext cx="635993" cy="84157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67" name="Shape 967"/>
              <p:cNvSpPr/>
              <p:nvPr/>
            </p:nvSpPr>
            <p:spPr>
              <a:xfrm>
                <a:off x="8968102" y="450864"/>
                <a:ext cx="380868" cy="35959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68" name="Shape 968"/>
              <p:cNvSpPr/>
              <p:nvPr/>
            </p:nvSpPr>
            <p:spPr>
              <a:xfrm>
                <a:off x="11581272" y="639518"/>
                <a:ext cx="287069" cy="275243"/>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69" name="Shape 969"/>
              <p:cNvSpPr/>
              <p:nvPr/>
            </p:nvSpPr>
            <p:spPr>
              <a:xfrm>
                <a:off x="7357438" y="576547"/>
                <a:ext cx="309138" cy="409067"/>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sp>
          <p:nvSpPr>
            <p:cNvPr id="970" name="Shape 970"/>
            <p:cNvSpPr/>
            <p:nvPr/>
          </p:nvSpPr>
          <p:spPr>
            <a:xfrm>
              <a:off x="10946699" y="2347189"/>
              <a:ext cx="249896" cy="34248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71" name="Shape 971"/>
            <p:cNvSpPr/>
            <p:nvPr/>
          </p:nvSpPr>
          <p:spPr>
            <a:xfrm>
              <a:off x="11452939" y="2314118"/>
              <a:ext cx="359048" cy="49208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72" name="Shape 972"/>
            <p:cNvSpPr/>
            <p:nvPr/>
          </p:nvSpPr>
          <p:spPr>
            <a:xfrm>
              <a:off x="666760" y="2631075"/>
              <a:ext cx="161116" cy="23551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73" name="Shape 973"/>
            <p:cNvSpPr/>
            <p:nvPr/>
          </p:nvSpPr>
          <p:spPr>
            <a:xfrm>
              <a:off x="141673" y="2144110"/>
              <a:ext cx="354226" cy="44340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74" name="Shape 974"/>
            <p:cNvSpPr/>
            <p:nvPr/>
          </p:nvSpPr>
          <p:spPr>
            <a:xfrm>
              <a:off x="454704" y="2317063"/>
              <a:ext cx="249896" cy="23966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75" name="Shape 975"/>
            <p:cNvSpPr/>
            <p:nvPr/>
          </p:nvSpPr>
          <p:spPr>
            <a:xfrm>
              <a:off x="1013879" y="2326217"/>
              <a:ext cx="185616" cy="178013"/>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76" name="Shape 976"/>
            <p:cNvSpPr/>
            <p:nvPr/>
          </p:nvSpPr>
          <p:spPr>
            <a:xfrm>
              <a:off x="10046797" y="2130708"/>
              <a:ext cx="249896" cy="36205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77" name="Shape 977"/>
            <p:cNvSpPr/>
            <p:nvPr/>
          </p:nvSpPr>
          <p:spPr>
            <a:xfrm>
              <a:off x="9875600" y="2168990"/>
              <a:ext cx="211239" cy="24680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78" name="Shape 978"/>
            <p:cNvSpPr/>
            <p:nvPr/>
          </p:nvSpPr>
          <p:spPr>
            <a:xfrm>
              <a:off x="9933260" y="2416381"/>
              <a:ext cx="142211" cy="178013"/>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79" name="Shape 979"/>
            <p:cNvSpPr/>
            <p:nvPr/>
          </p:nvSpPr>
          <p:spPr>
            <a:xfrm>
              <a:off x="7753892" y="2011003"/>
              <a:ext cx="185616" cy="232347"/>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80" name="Shape 980"/>
            <p:cNvSpPr/>
            <p:nvPr/>
          </p:nvSpPr>
          <p:spPr>
            <a:xfrm>
              <a:off x="7454006" y="1878010"/>
              <a:ext cx="258042" cy="353652"/>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81" name="Shape 981"/>
            <p:cNvSpPr/>
            <p:nvPr/>
          </p:nvSpPr>
          <p:spPr>
            <a:xfrm>
              <a:off x="9349803" y="1965913"/>
              <a:ext cx="183834" cy="25194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82" name="Shape 982"/>
            <p:cNvSpPr/>
            <p:nvPr/>
          </p:nvSpPr>
          <p:spPr>
            <a:xfrm>
              <a:off x="8769296" y="1903911"/>
              <a:ext cx="183834" cy="25194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83" name="Shape 983"/>
            <p:cNvSpPr/>
            <p:nvPr/>
          </p:nvSpPr>
          <p:spPr>
            <a:xfrm>
              <a:off x="8964982" y="1753651"/>
              <a:ext cx="354226" cy="485472"/>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84" name="Shape 984"/>
            <p:cNvSpPr/>
            <p:nvPr/>
          </p:nvSpPr>
          <p:spPr>
            <a:xfrm>
              <a:off x="-10195" y="2108067"/>
              <a:ext cx="12200019" cy="4749932"/>
            </a:xfrm>
            <a:custGeom>
              <a:pathLst>
                <a:path extrusionOk="0" h="120000" w="120000">
                  <a:moveTo>
                    <a:pt x="83838" y="2"/>
                  </a:moveTo>
                  <a:cubicBezTo>
                    <a:pt x="88399" y="76"/>
                    <a:pt x="92905" y="1744"/>
                    <a:pt x="97355" y="4712"/>
                  </a:cubicBezTo>
                  <a:cubicBezTo>
                    <a:pt x="102211" y="7958"/>
                    <a:pt x="106677" y="12720"/>
                    <a:pt x="111788" y="14644"/>
                  </a:cubicBezTo>
                  <a:cubicBezTo>
                    <a:pt x="114472" y="15654"/>
                    <a:pt x="117205" y="15830"/>
                    <a:pt x="119905" y="15160"/>
                  </a:cubicBezTo>
                  <a:lnTo>
                    <a:pt x="120000" y="15143"/>
                  </a:lnTo>
                  <a:lnTo>
                    <a:pt x="120000" y="120000"/>
                  </a:lnTo>
                  <a:lnTo>
                    <a:pt x="0" y="120000"/>
                  </a:lnTo>
                  <a:lnTo>
                    <a:pt x="27" y="11420"/>
                  </a:lnTo>
                  <a:cubicBezTo>
                    <a:pt x="6971" y="7913"/>
                    <a:pt x="14066" y="6721"/>
                    <a:pt x="21132" y="7896"/>
                  </a:cubicBezTo>
                  <a:cubicBezTo>
                    <a:pt x="29388" y="9264"/>
                    <a:pt x="37566" y="13849"/>
                    <a:pt x="45838" y="13270"/>
                  </a:cubicBezTo>
                  <a:cubicBezTo>
                    <a:pt x="51227" y="12901"/>
                    <a:pt x="56549" y="10365"/>
                    <a:pt x="61838" y="7669"/>
                  </a:cubicBezTo>
                  <a:cubicBezTo>
                    <a:pt x="69177" y="3929"/>
                    <a:pt x="76471" y="-116"/>
                    <a:pt x="83838" y="2"/>
                  </a:cubicBez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85" name="Shape 985"/>
            <p:cNvSpPr/>
            <p:nvPr/>
          </p:nvSpPr>
          <p:spPr>
            <a:xfrm>
              <a:off x="7965693" y="1597626"/>
              <a:ext cx="400983" cy="549554"/>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86" name="Shape 986"/>
            <p:cNvSpPr/>
            <p:nvPr/>
          </p:nvSpPr>
          <p:spPr>
            <a:xfrm>
              <a:off x="684952" y="2144110"/>
              <a:ext cx="354226" cy="44340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87" name="Shape 987"/>
            <p:cNvSpPr/>
            <p:nvPr/>
          </p:nvSpPr>
          <p:spPr>
            <a:xfrm>
              <a:off x="11220699" y="2468813"/>
              <a:ext cx="169348" cy="232095"/>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88" name="Shape 988"/>
            <p:cNvSpPr/>
            <p:nvPr/>
          </p:nvSpPr>
          <p:spPr>
            <a:xfrm>
              <a:off x="7095572" y="2016169"/>
              <a:ext cx="249896" cy="34248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89" name="Shape 989"/>
            <p:cNvSpPr/>
            <p:nvPr/>
          </p:nvSpPr>
          <p:spPr>
            <a:xfrm>
              <a:off x="6835203" y="2073782"/>
              <a:ext cx="249896" cy="34248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90" name="Shape 990"/>
            <p:cNvSpPr/>
            <p:nvPr/>
          </p:nvSpPr>
          <p:spPr>
            <a:xfrm>
              <a:off x="8312140" y="1816258"/>
              <a:ext cx="258042" cy="353652"/>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sp>
        <p:nvSpPr>
          <p:cNvPr id="991" name="Shape 991"/>
          <p:cNvSpPr txBox="1"/>
          <p:nvPr>
            <p:ph idx="1" type="body"/>
          </p:nvPr>
        </p:nvSpPr>
        <p:spPr>
          <a:xfrm>
            <a:off x="571500" y="2907283"/>
            <a:ext cx="5303520" cy="3093966"/>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0"/>
              </a:spcAft>
              <a:buClr>
                <a:srgbClr val="7F7F7F"/>
              </a:buClr>
              <a:buSzPct val="100000"/>
              <a:buFont typeface="Arial"/>
              <a:buChar char="​"/>
              <a:defRPr b="0" i="0" sz="1800" u="none" cap="none" strike="noStrike">
                <a:solidFill>
                  <a:srgbClr val="FFFFFF"/>
                </a:solidFill>
                <a:latin typeface="Arial"/>
                <a:ea typeface="Arial"/>
                <a:cs typeface="Arial"/>
                <a:sym typeface="Arial"/>
              </a:defRPr>
            </a:lvl1pPr>
            <a:lvl2pPr indent="0" lvl="1" marL="0" marR="0" rtl="0" algn="l">
              <a:lnSpc>
                <a:spcPct val="100000"/>
              </a:lnSpc>
              <a:spcBef>
                <a:spcPts val="200"/>
              </a:spcBef>
              <a:spcAft>
                <a:spcPts val="400"/>
              </a:spcAft>
              <a:buClr>
                <a:schemeClr val="accent2"/>
              </a:buClr>
              <a:buFont typeface="Arial"/>
              <a:buNone/>
              <a:defRPr b="0" i="0" sz="1600" u="none" cap="none" strike="noStrike">
                <a:solidFill>
                  <a:srgbClr val="FFFFFF"/>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rgbClr val="FFFFFF"/>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rgbClr val="FFFFFF"/>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FFFFFF"/>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992" name="Shape 992"/>
          <p:cNvSpPr txBox="1"/>
          <p:nvPr>
            <p:ph idx="2" type="body"/>
          </p:nvPr>
        </p:nvSpPr>
        <p:spPr>
          <a:xfrm>
            <a:off x="571500" y="1081137"/>
            <a:ext cx="11046983" cy="369332"/>
          </a:xfrm>
          <a:prstGeom prst="rect">
            <a:avLst/>
          </a:prstGeom>
          <a:noFill/>
          <a:ln>
            <a:noFill/>
          </a:ln>
        </p:spPr>
        <p:txBody>
          <a:bodyPr anchorCtr="0" anchor="t" bIns="91425" lIns="91425" rIns="91425" tIns="91425"/>
          <a:lstStyle>
            <a:lvl1pPr indent="152400" lvl="0" marL="0" marR="0" rtl="0" algn="l">
              <a:lnSpc>
                <a:spcPct val="100000"/>
              </a:lnSpc>
              <a:spcBef>
                <a:spcPts val="12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993" name="Shape 993"/>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994" name="Shape 994"/>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rgbClr val="FFFFF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_Content">
    <p:spTree>
      <p:nvGrpSpPr>
        <p:cNvPr id="995" name="Shape 995"/>
        <p:cNvGrpSpPr/>
        <p:nvPr/>
      </p:nvGrpSpPr>
      <p:grpSpPr>
        <a:xfrm>
          <a:off x="0" y="0"/>
          <a:ext cx="0" cy="0"/>
          <a:chOff x="0" y="0"/>
          <a:chExt cx="0" cy="0"/>
        </a:xfrm>
      </p:grpSpPr>
      <p:sp>
        <p:nvSpPr>
          <p:cNvPr id="996" name="Shape 996"/>
          <p:cNvSpPr txBox="1"/>
          <p:nvPr>
            <p:ph type="title"/>
          </p:nvPr>
        </p:nvSpPr>
        <p:spPr>
          <a:xfrm>
            <a:off x="571500" y="56640"/>
            <a:ext cx="6721137"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997" name="Shape 997"/>
          <p:cNvSpPr txBox="1"/>
          <p:nvPr>
            <p:ph idx="1" type="body"/>
          </p:nvPr>
        </p:nvSpPr>
        <p:spPr>
          <a:xfrm>
            <a:off x="571500" y="1079525"/>
            <a:ext cx="6718299" cy="369332"/>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400" u="none" cap="none" strike="noStrike">
                <a:solidFill>
                  <a:schemeClr val="accent2"/>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
        <p:nvSpPr>
          <p:cNvPr id="998" name="Shape 998"/>
          <p:cNvSpPr/>
          <p:nvPr>
            <p:ph idx="2" type="pic"/>
          </p:nvPr>
        </p:nvSpPr>
        <p:spPr>
          <a:xfrm>
            <a:off x="7845503" y="0"/>
            <a:ext cx="4343321" cy="6870730"/>
          </a:xfrm>
          <a:prstGeom prst="rect">
            <a:avLst/>
          </a:prstGeom>
          <a:solidFill>
            <a:srgbClr val="BFBFBF"/>
          </a:solidFill>
          <a:ln>
            <a:noFill/>
          </a:ln>
        </p:spPr>
        <p:txBody>
          <a:bodyPr anchorCtr="0" anchor="ctr" bIns="91425" lIns="91425" rIns="91425" tIns="91425"/>
          <a:lstStyle>
            <a:lvl1pPr indent="0" lvl="0" marL="0" marR="0" rtl="0" algn="ctr">
              <a:spcBef>
                <a:spcPts val="1200"/>
              </a:spcBef>
              <a:spcAft>
                <a:spcPts val="200"/>
              </a:spcAft>
              <a:buClr>
                <a:srgbClr val="7F7F7F"/>
              </a:buClr>
              <a:buFont typeface="Arial"/>
              <a:buNone/>
              <a:defRPr b="0" i="0" sz="1600" u="none" cap="none" strike="noStrike">
                <a:solidFill>
                  <a:schemeClr val="l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999" name="Shape 999"/>
          <p:cNvSpPr txBox="1"/>
          <p:nvPr>
            <p:ph idx="3" type="body"/>
          </p:nvPr>
        </p:nvSpPr>
        <p:spPr>
          <a:xfrm>
            <a:off x="571500" y="1765476"/>
            <a:ext cx="6713893" cy="2589384"/>
          </a:xfrm>
          <a:prstGeom prst="rect">
            <a:avLst/>
          </a:prstGeom>
          <a:noFill/>
          <a:ln>
            <a:noFill/>
          </a:ln>
        </p:spPr>
        <p:txBody>
          <a:bodyPr anchorCtr="0" anchor="t" bIns="91425" lIns="91425" rIns="91425" tIns="91425"/>
          <a:lstStyle>
            <a:lvl1pPr indent="114300" lvl="0" marL="0" marR="0" rtl="0" algn="l">
              <a:lnSpc>
                <a:spcPct val="100000"/>
              </a:lnSpc>
              <a:spcBef>
                <a:spcPts val="10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0"/>
              </a:spcBef>
              <a:spcAft>
                <a:spcPts val="4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000" name="Shape 1000"/>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Line_Photo_Content">
    <p:spTree>
      <p:nvGrpSpPr>
        <p:cNvPr id="1001" name="Shape 1001"/>
        <p:cNvGrpSpPr/>
        <p:nvPr/>
      </p:nvGrpSpPr>
      <p:grpSpPr>
        <a:xfrm>
          <a:off x="0" y="0"/>
          <a:ext cx="0" cy="0"/>
          <a:chOff x="0" y="0"/>
          <a:chExt cx="0" cy="0"/>
        </a:xfrm>
      </p:grpSpPr>
      <p:sp>
        <p:nvSpPr>
          <p:cNvPr id="1002" name="Shape 1002"/>
          <p:cNvSpPr txBox="1"/>
          <p:nvPr>
            <p:ph type="title"/>
          </p:nvPr>
        </p:nvSpPr>
        <p:spPr>
          <a:xfrm>
            <a:off x="571500" y="578172"/>
            <a:ext cx="6726767" cy="990119"/>
          </a:xfrm>
          <a:prstGeom prst="rect">
            <a:avLst/>
          </a:prstGeom>
          <a:noFill/>
          <a:ln>
            <a:noFill/>
          </a:ln>
        </p:spPr>
        <p:txBody>
          <a:bodyPr anchorCtr="0" anchor="t"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003" name="Shape 1003"/>
          <p:cNvSpPr txBox="1"/>
          <p:nvPr>
            <p:ph idx="1" type="body"/>
          </p:nvPr>
        </p:nvSpPr>
        <p:spPr>
          <a:xfrm>
            <a:off x="571500" y="1581419"/>
            <a:ext cx="6718299" cy="369332"/>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400" u="none" cap="none" strike="noStrike">
                <a:solidFill>
                  <a:schemeClr val="accent2"/>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
        <p:nvSpPr>
          <p:cNvPr id="1004" name="Shape 1004"/>
          <p:cNvSpPr/>
          <p:nvPr>
            <p:ph idx="2" type="pic"/>
          </p:nvPr>
        </p:nvSpPr>
        <p:spPr>
          <a:xfrm>
            <a:off x="7845503" y="0"/>
            <a:ext cx="4343321" cy="6870730"/>
          </a:xfrm>
          <a:prstGeom prst="rect">
            <a:avLst/>
          </a:prstGeom>
          <a:solidFill>
            <a:srgbClr val="BFBFBF"/>
          </a:solidFill>
          <a:ln>
            <a:noFill/>
          </a:ln>
        </p:spPr>
        <p:txBody>
          <a:bodyPr anchorCtr="0" anchor="ctr" bIns="91425" lIns="91425" rIns="91425" tIns="91425"/>
          <a:lstStyle>
            <a:lvl1pPr indent="0" lvl="0" marL="0" marR="0" rtl="0" algn="ctr">
              <a:spcBef>
                <a:spcPts val="1200"/>
              </a:spcBef>
              <a:spcAft>
                <a:spcPts val="200"/>
              </a:spcAft>
              <a:buClr>
                <a:srgbClr val="7F7F7F"/>
              </a:buClr>
              <a:buFont typeface="Arial"/>
              <a:buNone/>
              <a:defRPr b="0" i="0" sz="1600" u="none" cap="none" strike="noStrike">
                <a:solidFill>
                  <a:schemeClr val="l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005" name="Shape 1005"/>
          <p:cNvSpPr txBox="1"/>
          <p:nvPr>
            <p:ph idx="3" type="body"/>
          </p:nvPr>
        </p:nvSpPr>
        <p:spPr>
          <a:xfrm>
            <a:off x="571500" y="2266113"/>
            <a:ext cx="6713893" cy="2589384"/>
          </a:xfrm>
          <a:prstGeom prst="rect">
            <a:avLst/>
          </a:prstGeom>
          <a:noFill/>
          <a:ln>
            <a:noFill/>
          </a:ln>
        </p:spPr>
        <p:txBody>
          <a:bodyPr anchorCtr="0" anchor="t" bIns="91425" lIns="91425" rIns="91425" tIns="91425"/>
          <a:lstStyle>
            <a:lvl1pPr indent="114300" lvl="0" marL="0" marR="0" rtl="0" algn="l">
              <a:lnSpc>
                <a:spcPct val="100000"/>
              </a:lnSpc>
              <a:spcBef>
                <a:spcPts val="10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0"/>
              </a:spcBef>
              <a:spcAft>
                <a:spcPts val="4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006" name="Shape 1006"/>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Vertical Split">
    <p:spTree>
      <p:nvGrpSpPr>
        <p:cNvPr id="1007" name="Shape 1007"/>
        <p:cNvGrpSpPr/>
        <p:nvPr/>
      </p:nvGrpSpPr>
      <p:grpSpPr>
        <a:xfrm>
          <a:off x="0" y="0"/>
          <a:ext cx="0" cy="0"/>
          <a:chOff x="0" y="0"/>
          <a:chExt cx="0" cy="0"/>
        </a:xfrm>
      </p:grpSpPr>
      <p:sp>
        <p:nvSpPr>
          <p:cNvPr id="1008" name="Shape 1008"/>
          <p:cNvSpPr/>
          <p:nvPr/>
        </p:nvSpPr>
        <p:spPr>
          <a:xfrm>
            <a:off x="7848600" y="0"/>
            <a:ext cx="4340225" cy="6858000"/>
          </a:xfrm>
          <a:prstGeom prst="rect">
            <a:avLst/>
          </a:prstGeom>
          <a:solidFill>
            <a:schemeClr val="accent1"/>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009" name="Shape 1009"/>
          <p:cNvPicPr preferRelativeResize="0"/>
          <p:nvPr/>
        </p:nvPicPr>
        <p:blipFill rotWithShape="1">
          <a:blip r:embed="rId2">
            <a:alphaModFix/>
          </a:blip>
          <a:srcRect b="9056" l="66317" r="3675" t="6667"/>
          <a:stretch/>
        </p:blipFill>
        <p:spPr>
          <a:xfrm>
            <a:off x="7862267" y="6156"/>
            <a:ext cx="4326556" cy="6834910"/>
          </a:xfrm>
          <a:prstGeom prst="rect">
            <a:avLst/>
          </a:prstGeom>
          <a:noFill/>
          <a:ln>
            <a:noFill/>
          </a:ln>
        </p:spPr>
      </p:pic>
      <p:sp>
        <p:nvSpPr>
          <p:cNvPr id="1010" name="Shape 1010"/>
          <p:cNvSpPr txBox="1"/>
          <p:nvPr>
            <p:ph type="title"/>
          </p:nvPr>
        </p:nvSpPr>
        <p:spPr>
          <a:xfrm>
            <a:off x="571500" y="56640"/>
            <a:ext cx="6721137"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011" name="Shape 1011"/>
          <p:cNvSpPr txBox="1"/>
          <p:nvPr>
            <p:ph idx="1" type="body"/>
          </p:nvPr>
        </p:nvSpPr>
        <p:spPr>
          <a:xfrm>
            <a:off x="571500" y="1079525"/>
            <a:ext cx="6718299" cy="369332"/>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400" u="none" cap="none" strike="noStrike">
                <a:solidFill>
                  <a:schemeClr val="accent2"/>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
        <p:nvSpPr>
          <p:cNvPr id="1012" name="Shape 1012"/>
          <p:cNvSpPr txBox="1"/>
          <p:nvPr>
            <p:ph idx="2" type="body"/>
          </p:nvPr>
        </p:nvSpPr>
        <p:spPr>
          <a:xfrm>
            <a:off x="571500" y="1765476"/>
            <a:ext cx="6713893" cy="2589384"/>
          </a:xfrm>
          <a:prstGeom prst="rect">
            <a:avLst/>
          </a:prstGeom>
          <a:noFill/>
          <a:ln>
            <a:noFill/>
          </a:ln>
        </p:spPr>
        <p:txBody>
          <a:bodyPr anchorCtr="0" anchor="t" bIns="91425" lIns="91425" rIns="91425" tIns="91425"/>
          <a:lstStyle>
            <a:lvl1pPr indent="114300" lvl="0" marL="0" marR="0" rtl="0" algn="l">
              <a:lnSpc>
                <a:spcPct val="100000"/>
              </a:lnSpc>
              <a:spcBef>
                <a:spcPts val="10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0"/>
              </a:spcBef>
              <a:spcAft>
                <a:spcPts val="4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013" name="Shape 1013"/>
          <p:cNvSpPr txBox="1"/>
          <p:nvPr>
            <p:ph idx="11" type="ftr"/>
          </p:nvPr>
        </p:nvSpPr>
        <p:spPr>
          <a:xfrm>
            <a:off x="57150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gue_slide_Simple">
    <p:spTree>
      <p:nvGrpSpPr>
        <p:cNvPr id="1014" name="Shape 1014"/>
        <p:cNvGrpSpPr/>
        <p:nvPr/>
      </p:nvGrpSpPr>
      <p:grpSpPr>
        <a:xfrm>
          <a:off x="0" y="0"/>
          <a:ext cx="0" cy="0"/>
          <a:chOff x="0" y="0"/>
          <a:chExt cx="0" cy="0"/>
        </a:xfrm>
      </p:grpSpPr>
      <p:sp>
        <p:nvSpPr>
          <p:cNvPr id="1015" name="Shape 1015"/>
          <p:cNvSpPr/>
          <p:nvPr/>
        </p:nvSpPr>
        <p:spPr>
          <a:xfrm>
            <a:off x="457135" y="457200"/>
            <a:ext cx="11274551" cy="5943599"/>
          </a:xfrm>
          <a:prstGeom prst="rect">
            <a:avLst/>
          </a:prstGeom>
          <a:solidFill>
            <a:schemeClr val="lt2">
              <a:alpha val="54901"/>
            </a:schemeClr>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016" name="Shape 1016"/>
          <p:cNvPicPr preferRelativeResize="0"/>
          <p:nvPr/>
        </p:nvPicPr>
        <p:blipFill rotWithShape="1">
          <a:blip r:embed="rId2">
            <a:alphaModFix/>
          </a:blip>
          <a:srcRect b="-5482" l="0" r="0" t="5483"/>
          <a:stretch/>
        </p:blipFill>
        <p:spPr>
          <a:xfrm>
            <a:off x="0" y="0"/>
            <a:ext cx="12188824" cy="6856214"/>
          </a:xfrm>
          <a:prstGeom prst="rect">
            <a:avLst/>
          </a:prstGeom>
          <a:noFill/>
          <a:ln>
            <a:noFill/>
          </a:ln>
        </p:spPr>
      </p:pic>
      <p:sp>
        <p:nvSpPr>
          <p:cNvPr id="1017" name="Shape 1017"/>
          <p:cNvSpPr/>
          <p:nvPr/>
        </p:nvSpPr>
        <p:spPr>
          <a:xfrm>
            <a:off x="457135" y="456306"/>
            <a:ext cx="11274551" cy="5943599"/>
          </a:xfrm>
          <a:prstGeom prst="rect">
            <a:avLst/>
          </a:prstGeom>
          <a:gradFill>
            <a:gsLst>
              <a:gs pos="0">
                <a:srgbClr val="E2E8EF">
                  <a:alpha val="0"/>
                </a:srgbClr>
              </a:gs>
              <a:gs pos="33000">
                <a:srgbClr val="E2E8EF">
                  <a:alpha val="49803"/>
                </a:srgbClr>
              </a:gs>
              <a:gs pos="100000">
                <a:srgbClr val="E2E8EF"/>
              </a:gs>
            </a:gsLst>
            <a:lin ang="5400000" scaled="0"/>
          </a:gra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018" name="Shape 1018"/>
          <p:cNvSpPr txBox="1"/>
          <p:nvPr>
            <p:ph type="ctrTitle"/>
          </p:nvPr>
        </p:nvSpPr>
        <p:spPr>
          <a:xfrm>
            <a:off x="854608" y="1813640"/>
            <a:ext cx="11097684" cy="1994104"/>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2"/>
              </a:buClr>
              <a:buFont typeface="Arial"/>
              <a:buNone/>
              <a:defRPr b="0" i="0" sz="6400" u="none" cap="none" strike="noStrike">
                <a:solidFill>
                  <a:schemeClr val="dk2"/>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019" name="Shape 1019"/>
          <p:cNvSpPr txBox="1"/>
          <p:nvPr>
            <p:ph idx="1" type="body"/>
          </p:nvPr>
        </p:nvSpPr>
        <p:spPr>
          <a:xfrm>
            <a:off x="854608" y="3966478"/>
            <a:ext cx="11104958" cy="715902"/>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400" u="none" cap="none" strike="noStrike">
                <a:solidFill>
                  <a:schemeClr val="dk2"/>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gue_slide_Mountain">
    <p:bg>
      <p:bgPr>
        <a:gradFill>
          <a:gsLst>
            <a:gs pos="0">
              <a:srgbClr val="118ED9"/>
            </a:gs>
            <a:gs pos="78899">
              <a:srgbClr val="4CC0D9"/>
            </a:gs>
            <a:gs pos="100000">
              <a:srgbClr val="68E2B3"/>
            </a:gs>
          </a:gsLst>
          <a:lin ang="5400000" scaled="0"/>
        </a:gradFill>
      </p:bgPr>
    </p:bg>
    <p:spTree>
      <p:nvGrpSpPr>
        <p:cNvPr id="1020" name="Shape 1020"/>
        <p:cNvGrpSpPr/>
        <p:nvPr/>
      </p:nvGrpSpPr>
      <p:grpSpPr>
        <a:xfrm>
          <a:off x="0" y="0"/>
          <a:ext cx="0" cy="0"/>
          <a:chOff x="0" y="0"/>
          <a:chExt cx="0" cy="0"/>
        </a:xfrm>
      </p:grpSpPr>
      <p:sp>
        <p:nvSpPr>
          <p:cNvPr id="1021" name="Shape 1021"/>
          <p:cNvSpPr/>
          <p:nvPr/>
        </p:nvSpPr>
        <p:spPr>
          <a:xfrm>
            <a:off x="0" y="0"/>
            <a:ext cx="12188824" cy="6858000"/>
          </a:xfrm>
          <a:prstGeom prst="rect">
            <a:avLst/>
          </a:prstGeom>
          <a:solidFill>
            <a:schemeClr val="accent1"/>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022" name="Shape 1022"/>
          <p:cNvSpPr/>
          <p:nvPr/>
        </p:nvSpPr>
        <p:spPr>
          <a:xfrm>
            <a:off x="0" y="0"/>
            <a:ext cx="12188824" cy="6858000"/>
          </a:xfrm>
          <a:prstGeom prst="rect">
            <a:avLst/>
          </a:prstGeom>
          <a:gradFill>
            <a:gsLst>
              <a:gs pos="0">
                <a:srgbClr val="118ED9"/>
              </a:gs>
              <a:gs pos="49000">
                <a:srgbClr val="118ED9"/>
              </a:gs>
              <a:gs pos="78000">
                <a:schemeClr val="accent1"/>
              </a:gs>
              <a:gs pos="100000">
                <a:srgbClr val="92D371">
                  <a:alpha val="48627"/>
                </a:srgbClr>
              </a:gs>
            </a:gsLst>
            <a:lin ang="5400000" scaled="0"/>
          </a:gra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023" name="Shape 1023"/>
          <p:cNvSpPr txBox="1"/>
          <p:nvPr>
            <p:ph idx="1" type="body"/>
          </p:nvPr>
        </p:nvSpPr>
        <p:spPr>
          <a:xfrm>
            <a:off x="3852048" y="3815237"/>
            <a:ext cx="7470188" cy="715902"/>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400" u="none" cap="none" strike="noStrike">
                <a:solidFill>
                  <a:schemeClr val="lt1"/>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
        <p:nvSpPr>
          <p:cNvPr id="1024" name="Shape 1024"/>
          <p:cNvSpPr/>
          <p:nvPr/>
        </p:nvSpPr>
        <p:spPr>
          <a:xfrm>
            <a:off x="10203060" y="0"/>
            <a:ext cx="1999134" cy="1431726"/>
          </a:xfrm>
          <a:custGeom>
            <a:pathLst>
              <a:path extrusionOk="0" h="120000" w="120000">
                <a:moveTo>
                  <a:pt x="11633" y="0"/>
                </a:moveTo>
                <a:cubicBezTo>
                  <a:pt x="11705" y="6266"/>
                  <a:pt x="12655" y="12261"/>
                  <a:pt x="14372" y="17677"/>
                </a:cubicBezTo>
                <a:cubicBezTo>
                  <a:pt x="5788" y="24655"/>
                  <a:pt x="0" y="37633"/>
                  <a:pt x="0" y="52522"/>
                </a:cubicBezTo>
                <a:cubicBezTo>
                  <a:pt x="0" y="74744"/>
                  <a:pt x="12883" y="92788"/>
                  <a:pt x="28772" y="92788"/>
                </a:cubicBezTo>
                <a:cubicBezTo>
                  <a:pt x="30794" y="92788"/>
                  <a:pt x="32772" y="92472"/>
                  <a:pt x="34688" y="91911"/>
                </a:cubicBezTo>
                <a:cubicBezTo>
                  <a:pt x="39055" y="108294"/>
                  <a:pt x="50405" y="120000"/>
                  <a:pt x="63755" y="120000"/>
                </a:cubicBezTo>
                <a:cubicBezTo>
                  <a:pt x="76577" y="120000"/>
                  <a:pt x="87572" y="109250"/>
                  <a:pt x="92277" y="93855"/>
                </a:cubicBezTo>
                <a:cubicBezTo>
                  <a:pt x="95866" y="96288"/>
                  <a:pt x="99905" y="97644"/>
                  <a:pt x="104172" y="97644"/>
                </a:cubicBezTo>
                <a:cubicBezTo>
                  <a:pt x="110094" y="97644"/>
                  <a:pt x="115538" y="94961"/>
                  <a:pt x="120000" y="90494"/>
                </a:cubicBezTo>
                <a:lnTo>
                  <a:pt x="120000" y="0"/>
                </a:lnTo>
                <a:lnTo>
                  <a:pt x="11633" y="0"/>
                </a:lnTo>
                <a:close/>
              </a:path>
            </a:pathLst>
          </a:custGeom>
          <a:solidFill>
            <a:srgbClr val="FFFFFF"/>
          </a:solidFill>
          <a:ln>
            <a:noFill/>
          </a:ln>
        </p:spPr>
        <p:txBody>
          <a:bodyPr anchorCtr="0" anchor="ctr" bIns="45700" lIns="45700" rIns="45700" tIns="45700">
            <a:noAutofit/>
          </a:bodyPr>
          <a:lstStyle/>
          <a:p>
            <a:pPr indent="0" lvl="0" marL="0" marR="0" rtl="0" algn="l">
              <a:lnSpc>
                <a:spcPct val="93000"/>
              </a:lnSpc>
              <a:spcBef>
                <a:spcPts val="0"/>
              </a:spcBef>
              <a:buNone/>
            </a:pPr>
            <a:r>
              <a:t/>
            </a:r>
            <a:endParaRPr b="0" i="0" sz="1800">
              <a:solidFill>
                <a:schemeClr val="dk1"/>
              </a:solidFill>
              <a:latin typeface="Arial"/>
              <a:ea typeface="Arial"/>
              <a:cs typeface="Arial"/>
              <a:sym typeface="Arial"/>
            </a:endParaRPr>
          </a:p>
        </p:txBody>
      </p:sp>
      <p:pic>
        <p:nvPicPr>
          <p:cNvPr id="1025" name="Shape 1025"/>
          <p:cNvPicPr preferRelativeResize="0"/>
          <p:nvPr/>
        </p:nvPicPr>
        <p:blipFill rotWithShape="1">
          <a:blip r:embed="rId2">
            <a:alphaModFix/>
          </a:blip>
          <a:srcRect b="0" l="0" r="0" t="0"/>
          <a:stretch/>
        </p:blipFill>
        <p:spPr>
          <a:xfrm>
            <a:off x="10955540" y="324936"/>
            <a:ext cx="832837" cy="583245"/>
          </a:xfrm>
          <a:prstGeom prst="rect">
            <a:avLst/>
          </a:prstGeom>
          <a:noFill/>
          <a:ln>
            <a:noFill/>
          </a:ln>
        </p:spPr>
      </p:pic>
      <p:sp>
        <p:nvSpPr>
          <p:cNvPr id="1026" name="Shape 1026"/>
          <p:cNvSpPr txBox="1"/>
          <p:nvPr>
            <p:ph type="ctrTitle"/>
          </p:nvPr>
        </p:nvSpPr>
        <p:spPr>
          <a:xfrm>
            <a:off x="3850114" y="903483"/>
            <a:ext cx="7465295" cy="2860056"/>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lt1"/>
              </a:buClr>
              <a:buFont typeface="Arial"/>
              <a:buNone/>
              <a:defRPr b="0" i="0" sz="54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pic>
        <p:nvPicPr>
          <p:cNvPr descr="Wayfinder-Graphic_cropped.png" id="1027" name="Shape 1027"/>
          <p:cNvPicPr preferRelativeResize="0"/>
          <p:nvPr/>
        </p:nvPicPr>
        <p:blipFill rotWithShape="1">
          <a:blip r:embed="rId3">
            <a:alphaModFix/>
          </a:blip>
          <a:srcRect b="420" l="10455" r="0" t="0"/>
          <a:stretch/>
        </p:blipFill>
        <p:spPr>
          <a:xfrm>
            <a:off x="0" y="1394690"/>
            <a:ext cx="5162773" cy="546331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roduct Staging Area - High Impact Blue Low">
    <p:bg>
      <p:bgPr>
        <a:solidFill>
          <a:srgbClr val="309FFF"/>
        </a:solidFill>
      </p:bgPr>
    </p:bg>
    <p:spTree>
      <p:nvGrpSpPr>
        <p:cNvPr id="105" name="Shape 105"/>
        <p:cNvGrpSpPr/>
        <p:nvPr/>
      </p:nvGrpSpPr>
      <p:grpSpPr>
        <a:xfrm>
          <a:off x="0" y="0"/>
          <a:ext cx="0" cy="0"/>
          <a:chOff x="0" y="0"/>
          <a:chExt cx="0" cy="0"/>
        </a:xfrm>
      </p:grpSpPr>
      <p:sp>
        <p:nvSpPr>
          <p:cNvPr id="106" name="Shape 106"/>
          <p:cNvSpPr/>
          <p:nvPr/>
        </p:nvSpPr>
        <p:spPr>
          <a:xfrm>
            <a:off x="-1036" y="0"/>
            <a:ext cx="12188700" cy="4240799"/>
          </a:xfrm>
          <a:prstGeom prst="rect">
            <a:avLst/>
          </a:prstGeom>
          <a:gradFill>
            <a:gsLst>
              <a:gs pos="0">
                <a:srgbClr val="004D90"/>
              </a:gs>
              <a:gs pos="21449">
                <a:srgbClr val="0165AD"/>
              </a:gs>
              <a:gs pos="59459">
                <a:srgbClr val="027CCB"/>
              </a:gs>
              <a:gs pos="100000">
                <a:srgbClr val="68E2B3"/>
              </a:gs>
            </a:gsLst>
            <a:path path="circle">
              <a:fillToRect b="100%" r="100%"/>
            </a:path>
            <a:tileRect l="-100%" t="-100%"/>
          </a:gra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07" name="Shape 107"/>
          <p:cNvSpPr/>
          <p:nvPr/>
        </p:nvSpPr>
        <p:spPr>
          <a:xfrm>
            <a:off x="0" y="0"/>
            <a:ext cx="12188700" cy="6369300"/>
          </a:xfrm>
          <a:prstGeom prst="rect">
            <a:avLst/>
          </a:prstGeom>
          <a:gradFill>
            <a:gsLst>
              <a:gs pos="0">
                <a:srgbClr val="034CA5"/>
              </a:gs>
              <a:gs pos="39430">
                <a:srgbClr val="1A75D2"/>
              </a:gs>
              <a:gs pos="60989">
                <a:srgbClr val="309FFF"/>
              </a:gs>
              <a:gs pos="78960">
                <a:srgbClr val="4CC0D9"/>
              </a:gs>
              <a:gs pos="91259">
                <a:srgbClr val="68E2B3"/>
              </a:gs>
              <a:gs pos="100000">
                <a:srgbClr val="68E2B3"/>
              </a:gs>
            </a:gsLst>
            <a:lin ang="5400012" scaled="0"/>
          </a:gradFill>
          <a:ln>
            <a:noFill/>
          </a:ln>
        </p:spPr>
        <p:txBody>
          <a:bodyPr anchorCtr="0" anchor="ctr" bIns="0" lIns="0" rIns="0" tIns="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08" name="Shape 108"/>
          <p:cNvSpPr/>
          <p:nvPr/>
        </p:nvSpPr>
        <p:spPr>
          <a:xfrm>
            <a:off x="7289285" y="2072428"/>
            <a:ext cx="147300" cy="1473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09" name="Shape 109"/>
          <p:cNvSpPr/>
          <p:nvPr/>
        </p:nvSpPr>
        <p:spPr>
          <a:xfrm rot="10800000">
            <a:off x="12255088" y="3719830"/>
            <a:ext cx="108600" cy="1086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10" name="Shape 110"/>
          <p:cNvSpPr/>
          <p:nvPr/>
        </p:nvSpPr>
        <p:spPr>
          <a:xfrm rot="10800000">
            <a:off x="12844264" y="3651744"/>
            <a:ext cx="108600" cy="1086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11" name="Shape 111"/>
          <p:cNvSpPr/>
          <p:nvPr/>
        </p:nvSpPr>
        <p:spPr>
          <a:xfrm rot="10800000">
            <a:off x="12515235" y="4150605"/>
            <a:ext cx="108600" cy="1086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12" name="Shape 112"/>
          <p:cNvSpPr/>
          <p:nvPr/>
        </p:nvSpPr>
        <p:spPr>
          <a:xfrm>
            <a:off x="7899689" y="4248092"/>
            <a:ext cx="790799" cy="591299"/>
          </a:xfrm>
          <a:custGeom>
            <a:pathLst>
              <a:path extrusionOk="0" h="120000" w="120000">
                <a:moveTo>
                  <a:pt x="88861" y="18300"/>
                </a:moveTo>
                <a:lnTo>
                  <a:pt x="66500" y="0"/>
                </a:lnTo>
                <a:lnTo>
                  <a:pt x="0" y="120000"/>
                </a:lnTo>
                <a:lnTo>
                  <a:pt x="20061" y="118983"/>
                </a:lnTo>
                <a:lnTo>
                  <a:pt x="120000" y="4216"/>
                </a:lnTo>
                <a:lnTo>
                  <a:pt x="88861" y="1830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FFFFFF"/>
              </a:solidFill>
              <a:latin typeface="Arial"/>
              <a:ea typeface="Arial"/>
              <a:cs typeface="Arial"/>
              <a:sym typeface="Arial"/>
            </a:endParaRPr>
          </a:p>
        </p:txBody>
      </p:sp>
      <p:sp>
        <p:nvSpPr>
          <p:cNvPr id="113" name="Shape 113"/>
          <p:cNvSpPr/>
          <p:nvPr/>
        </p:nvSpPr>
        <p:spPr>
          <a:xfrm>
            <a:off x="-167181" y="3243848"/>
            <a:ext cx="12473699" cy="3667199"/>
          </a:xfrm>
          <a:custGeom>
            <a:pathLst>
              <a:path extrusionOk="0" h="120000" w="120000">
                <a:moveTo>
                  <a:pt x="44416" y="4805"/>
                </a:moveTo>
                <a:lnTo>
                  <a:pt x="40616" y="11394"/>
                </a:lnTo>
                <a:lnTo>
                  <a:pt x="34772" y="17727"/>
                </a:lnTo>
                <a:lnTo>
                  <a:pt x="28388" y="722"/>
                </a:lnTo>
                <a:lnTo>
                  <a:pt x="21633" y="5861"/>
                </a:lnTo>
                <a:lnTo>
                  <a:pt x="20544" y="3822"/>
                </a:lnTo>
                <a:lnTo>
                  <a:pt x="17822" y="10477"/>
                </a:lnTo>
                <a:lnTo>
                  <a:pt x="13216" y="0"/>
                </a:lnTo>
                <a:lnTo>
                  <a:pt x="305" y="23105"/>
                </a:lnTo>
                <a:lnTo>
                  <a:pt x="0" y="118827"/>
                </a:lnTo>
                <a:lnTo>
                  <a:pt x="120000" y="120000"/>
                </a:lnTo>
                <a:lnTo>
                  <a:pt x="119800" y="6655"/>
                </a:lnTo>
                <a:lnTo>
                  <a:pt x="105933" y="18661"/>
                </a:lnTo>
                <a:lnTo>
                  <a:pt x="101444" y="10511"/>
                </a:lnTo>
                <a:lnTo>
                  <a:pt x="95394" y="21944"/>
                </a:lnTo>
                <a:lnTo>
                  <a:pt x="93977" y="17866"/>
                </a:lnTo>
                <a:lnTo>
                  <a:pt x="84338" y="23172"/>
                </a:lnTo>
                <a:lnTo>
                  <a:pt x="74638" y="11961"/>
                </a:lnTo>
                <a:lnTo>
                  <a:pt x="70111" y="2211"/>
                </a:lnTo>
                <a:lnTo>
                  <a:pt x="67655" y="2411"/>
                </a:lnTo>
                <a:lnTo>
                  <a:pt x="62433" y="11072"/>
                </a:lnTo>
                <a:lnTo>
                  <a:pt x="56811" y="19422"/>
                </a:lnTo>
                <a:lnTo>
                  <a:pt x="53538" y="15433"/>
                </a:lnTo>
                <a:lnTo>
                  <a:pt x="50277" y="16600"/>
                </a:lnTo>
                <a:lnTo>
                  <a:pt x="47211" y="17144"/>
                </a:lnTo>
                <a:lnTo>
                  <a:pt x="44416" y="4805"/>
                </a:lnTo>
                <a:close/>
              </a:path>
            </a:pathLst>
          </a:custGeom>
          <a:gradFill>
            <a:gsLst>
              <a:gs pos="0">
                <a:srgbClr val="004378"/>
              </a:gs>
              <a:gs pos="100000">
                <a:srgbClr val="004278"/>
              </a:gs>
            </a:gsLst>
            <a:path path="circle">
              <a:fillToRect b="100%" r="100%"/>
            </a:path>
            <a:tileRect l="-100%" t="-100%"/>
          </a:gra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FFFFFF"/>
              </a:solidFill>
              <a:latin typeface="Arial"/>
              <a:ea typeface="Arial"/>
              <a:cs typeface="Arial"/>
              <a:sym typeface="Arial"/>
            </a:endParaRPr>
          </a:p>
        </p:txBody>
      </p:sp>
      <p:sp>
        <p:nvSpPr>
          <p:cNvPr id="114" name="Shape 114"/>
          <p:cNvSpPr/>
          <p:nvPr/>
        </p:nvSpPr>
        <p:spPr>
          <a:xfrm>
            <a:off x="1656732" y="3263230"/>
            <a:ext cx="1951499" cy="1325399"/>
          </a:xfrm>
          <a:custGeom>
            <a:pathLst>
              <a:path extrusionOk="0" h="120000" w="120000">
                <a:moveTo>
                  <a:pt x="19100" y="8594"/>
                </a:moveTo>
                <a:lnTo>
                  <a:pt x="0" y="27022"/>
                </a:lnTo>
                <a:lnTo>
                  <a:pt x="8311" y="30255"/>
                </a:lnTo>
                <a:lnTo>
                  <a:pt x="8488" y="30150"/>
                </a:lnTo>
                <a:lnTo>
                  <a:pt x="35477" y="50527"/>
                </a:lnTo>
                <a:lnTo>
                  <a:pt x="61027" y="88844"/>
                </a:lnTo>
                <a:lnTo>
                  <a:pt x="120000" y="120000"/>
                </a:lnTo>
                <a:lnTo>
                  <a:pt x="54800" y="41194"/>
                </a:lnTo>
                <a:lnTo>
                  <a:pt x="72500" y="11272"/>
                </a:lnTo>
                <a:lnTo>
                  <a:pt x="68711" y="0"/>
                </a:lnTo>
                <a:lnTo>
                  <a:pt x="26438" y="13983"/>
                </a:lnTo>
                <a:lnTo>
                  <a:pt x="21555" y="26622"/>
                </a:lnTo>
                <a:lnTo>
                  <a:pt x="19100" y="8594"/>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FFFFFF"/>
              </a:solidFill>
              <a:latin typeface="Arial"/>
              <a:ea typeface="Arial"/>
              <a:cs typeface="Arial"/>
              <a:sym typeface="Arial"/>
            </a:endParaRPr>
          </a:p>
        </p:txBody>
      </p:sp>
      <p:sp>
        <p:nvSpPr>
          <p:cNvPr id="115" name="Shape 115"/>
          <p:cNvSpPr/>
          <p:nvPr/>
        </p:nvSpPr>
        <p:spPr>
          <a:xfrm>
            <a:off x="4642610" y="3885628"/>
            <a:ext cx="424799" cy="397499"/>
          </a:xfrm>
          <a:custGeom>
            <a:pathLst>
              <a:path extrusionOk="0" h="120000" w="120000">
                <a:moveTo>
                  <a:pt x="29911" y="3977"/>
                </a:moveTo>
                <a:lnTo>
                  <a:pt x="0" y="62611"/>
                </a:lnTo>
                <a:lnTo>
                  <a:pt x="12222" y="120000"/>
                </a:lnTo>
                <a:lnTo>
                  <a:pt x="120000" y="0"/>
                </a:lnTo>
                <a:lnTo>
                  <a:pt x="29911" y="3977"/>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FFFFFF"/>
              </a:solidFill>
              <a:latin typeface="Arial"/>
              <a:ea typeface="Arial"/>
              <a:cs typeface="Arial"/>
              <a:sym typeface="Arial"/>
            </a:endParaRPr>
          </a:p>
        </p:txBody>
      </p:sp>
      <p:sp>
        <p:nvSpPr>
          <p:cNvPr id="116" name="Shape 116"/>
          <p:cNvSpPr/>
          <p:nvPr/>
        </p:nvSpPr>
        <p:spPr>
          <a:xfrm flipH="1">
            <a:off x="3448234" y="3388660"/>
            <a:ext cx="1546199" cy="1397700"/>
          </a:xfrm>
          <a:custGeom>
            <a:pathLst>
              <a:path extrusionOk="0" h="120000" w="120000">
                <a:moveTo>
                  <a:pt x="42655" y="0"/>
                </a:moveTo>
                <a:lnTo>
                  <a:pt x="45827" y="11477"/>
                </a:lnTo>
                <a:lnTo>
                  <a:pt x="36450" y="14677"/>
                </a:lnTo>
                <a:lnTo>
                  <a:pt x="47277" y="36133"/>
                </a:lnTo>
                <a:lnTo>
                  <a:pt x="0" y="120000"/>
                </a:lnTo>
                <a:lnTo>
                  <a:pt x="48616" y="101322"/>
                </a:lnTo>
                <a:lnTo>
                  <a:pt x="80477" y="70094"/>
                </a:lnTo>
                <a:lnTo>
                  <a:pt x="48938" y="44916"/>
                </a:lnTo>
                <a:lnTo>
                  <a:pt x="50205" y="39727"/>
                </a:lnTo>
                <a:lnTo>
                  <a:pt x="75255" y="45050"/>
                </a:lnTo>
                <a:lnTo>
                  <a:pt x="82161" y="42488"/>
                </a:lnTo>
                <a:lnTo>
                  <a:pt x="95333" y="56794"/>
                </a:lnTo>
                <a:lnTo>
                  <a:pt x="120000" y="34027"/>
                </a:lnTo>
                <a:lnTo>
                  <a:pt x="72666" y="17111"/>
                </a:lnTo>
                <a:lnTo>
                  <a:pt x="42655" y="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FFFFFF"/>
              </a:solidFill>
              <a:latin typeface="Arial"/>
              <a:ea typeface="Arial"/>
              <a:cs typeface="Arial"/>
              <a:sym typeface="Arial"/>
            </a:endParaRPr>
          </a:p>
        </p:txBody>
      </p:sp>
      <p:sp>
        <p:nvSpPr>
          <p:cNvPr id="117" name="Shape 117"/>
          <p:cNvSpPr/>
          <p:nvPr/>
        </p:nvSpPr>
        <p:spPr>
          <a:xfrm flipH="1">
            <a:off x="878815" y="3497728"/>
            <a:ext cx="1312200" cy="1694400"/>
          </a:xfrm>
          <a:custGeom>
            <a:pathLst>
              <a:path extrusionOk="0" h="120000" w="120000">
                <a:moveTo>
                  <a:pt x="65188" y="0"/>
                </a:moveTo>
                <a:lnTo>
                  <a:pt x="61800" y="6516"/>
                </a:lnTo>
                <a:lnTo>
                  <a:pt x="0" y="44327"/>
                </a:lnTo>
                <a:lnTo>
                  <a:pt x="107577" y="120000"/>
                </a:lnTo>
                <a:lnTo>
                  <a:pt x="120000" y="88411"/>
                </a:lnTo>
                <a:lnTo>
                  <a:pt x="93250" y="55383"/>
                </a:lnTo>
                <a:lnTo>
                  <a:pt x="69877" y="3633"/>
                </a:lnTo>
                <a:lnTo>
                  <a:pt x="65188" y="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FFFFFF"/>
              </a:solidFill>
              <a:latin typeface="Arial"/>
              <a:ea typeface="Arial"/>
              <a:cs typeface="Arial"/>
              <a:sym typeface="Arial"/>
            </a:endParaRPr>
          </a:p>
        </p:txBody>
      </p:sp>
      <p:sp>
        <p:nvSpPr>
          <p:cNvPr id="118" name="Shape 118"/>
          <p:cNvSpPr/>
          <p:nvPr/>
        </p:nvSpPr>
        <p:spPr>
          <a:xfrm>
            <a:off x="6866668" y="3605535"/>
            <a:ext cx="1620000" cy="1585799"/>
          </a:xfrm>
          <a:custGeom>
            <a:pathLst>
              <a:path extrusionOk="0" h="120000" w="120000">
                <a:moveTo>
                  <a:pt x="41283" y="0"/>
                </a:moveTo>
                <a:lnTo>
                  <a:pt x="30744" y="66872"/>
                </a:lnTo>
                <a:lnTo>
                  <a:pt x="0" y="111611"/>
                </a:lnTo>
                <a:lnTo>
                  <a:pt x="40194" y="120000"/>
                </a:lnTo>
                <a:lnTo>
                  <a:pt x="120000" y="29450"/>
                </a:lnTo>
                <a:lnTo>
                  <a:pt x="41283" y="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FFFFFF"/>
              </a:solidFill>
              <a:latin typeface="Arial"/>
              <a:ea typeface="Arial"/>
              <a:cs typeface="Arial"/>
              <a:sym typeface="Arial"/>
            </a:endParaRPr>
          </a:p>
        </p:txBody>
      </p:sp>
      <p:sp>
        <p:nvSpPr>
          <p:cNvPr id="119" name="Shape 119"/>
          <p:cNvSpPr/>
          <p:nvPr/>
        </p:nvSpPr>
        <p:spPr>
          <a:xfrm flipH="1">
            <a:off x="10566407" y="4047844"/>
            <a:ext cx="798000" cy="866400"/>
          </a:xfrm>
          <a:custGeom>
            <a:pathLst>
              <a:path extrusionOk="0" h="120000" w="120000">
                <a:moveTo>
                  <a:pt x="36266" y="12438"/>
                </a:moveTo>
                <a:lnTo>
                  <a:pt x="52588" y="49111"/>
                </a:lnTo>
                <a:lnTo>
                  <a:pt x="0" y="80027"/>
                </a:lnTo>
                <a:lnTo>
                  <a:pt x="25288" y="120000"/>
                </a:lnTo>
                <a:lnTo>
                  <a:pt x="120000" y="31544"/>
                </a:lnTo>
                <a:lnTo>
                  <a:pt x="91011" y="0"/>
                </a:lnTo>
                <a:lnTo>
                  <a:pt x="36266" y="12438"/>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FFFFFF"/>
              </a:solidFill>
              <a:latin typeface="Arial"/>
              <a:ea typeface="Arial"/>
              <a:cs typeface="Arial"/>
              <a:sym typeface="Arial"/>
            </a:endParaRPr>
          </a:p>
        </p:txBody>
      </p:sp>
      <p:sp>
        <p:nvSpPr>
          <p:cNvPr id="120" name="Shape 120"/>
          <p:cNvSpPr/>
          <p:nvPr/>
        </p:nvSpPr>
        <p:spPr>
          <a:xfrm flipH="1">
            <a:off x="8829482" y="3545478"/>
            <a:ext cx="1838099" cy="1191599"/>
          </a:xfrm>
          <a:custGeom>
            <a:pathLst>
              <a:path extrusionOk="0" h="120000" w="120000">
                <a:moveTo>
                  <a:pt x="15077" y="0"/>
                </a:moveTo>
                <a:lnTo>
                  <a:pt x="21861" y="26655"/>
                </a:lnTo>
                <a:lnTo>
                  <a:pt x="0" y="49127"/>
                </a:lnTo>
                <a:lnTo>
                  <a:pt x="10516" y="78183"/>
                </a:lnTo>
                <a:lnTo>
                  <a:pt x="120000" y="120000"/>
                </a:lnTo>
                <a:lnTo>
                  <a:pt x="56255" y="36350"/>
                </a:lnTo>
                <a:lnTo>
                  <a:pt x="15077" y="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FFFFFF"/>
              </a:solidFill>
              <a:latin typeface="Arial"/>
              <a:ea typeface="Arial"/>
              <a:cs typeface="Arial"/>
              <a:sym typeface="Arial"/>
            </a:endParaRPr>
          </a:p>
        </p:txBody>
      </p:sp>
      <p:sp>
        <p:nvSpPr>
          <p:cNvPr id="121" name="Shape 121"/>
          <p:cNvSpPr/>
          <p:nvPr/>
        </p:nvSpPr>
        <p:spPr>
          <a:xfrm>
            <a:off x="5409985" y="3361421"/>
            <a:ext cx="1992899" cy="1672800"/>
          </a:xfrm>
          <a:custGeom>
            <a:pathLst>
              <a:path extrusionOk="0" h="120000" w="120000">
                <a:moveTo>
                  <a:pt x="95038" y="7494"/>
                </a:moveTo>
                <a:lnTo>
                  <a:pt x="85561" y="0"/>
                </a:lnTo>
                <a:lnTo>
                  <a:pt x="56144" y="16566"/>
                </a:lnTo>
                <a:lnTo>
                  <a:pt x="20977" y="34805"/>
                </a:lnTo>
                <a:lnTo>
                  <a:pt x="0" y="28294"/>
                </a:lnTo>
                <a:lnTo>
                  <a:pt x="38405" y="107994"/>
                </a:lnTo>
                <a:lnTo>
                  <a:pt x="76933" y="120000"/>
                </a:lnTo>
                <a:lnTo>
                  <a:pt x="113027" y="33611"/>
                </a:lnTo>
                <a:lnTo>
                  <a:pt x="120000" y="9788"/>
                </a:lnTo>
                <a:lnTo>
                  <a:pt x="105561" y="10311"/>
                </a:lnTo>
                <a:lnTo>
                  <a:pt x="95038" y="7494"/>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FFFFFF"/>
              </a:solidFill>
              <a:latin typeface="Arial"/>
              <a:ea typeface="Arial"/>
              <a:cs typeface="Arial"/>
              <a:sym typeface="Arial"/>
            </a:endParaRPr>
          </a:p>
        </p:txBody>
      </p:sp>
      <p:sp>
        <p:nvSpPr>
          <p:cNvPr id="122" name="Shape 122"/>
          <p:cNvSpPr/>
          <p:nvPr/>
        </p:nvSpPr>
        <p:spPr>
          <a:xfrm flipH="1">
            <a:off x="1793966" y="4151203"/>
            <a:ext cx="1067400" cy="1080300"/>
          </a:xfrm>
          <a:custGeom>
            <a:pathLst>
              <a:path extrusionOk="0" h="120000" w="120000">
                <a:moveTo>
                  <a:pt x="57100" y="0"/>
                </a:moveTo>
                <a:lnTo>
                  <a:pt x="50172" y="25150"/>
                </a:lnTo>
                <a:lnTo>
                  <a:pt x="0" y="67888"/>
                </a:lnTo>
                <a:lnTo>
                  <a:pt x="42361" y="109816"/>
                </a:lnTo>
                <a:lnTo>
                  <a:pt x="106344" y="120000"/>
                </a:lnTo>
                <a:lnTo>
                  <a:pt x="120000" y="94572"/>
                </a:lnTo>
                <a:lnTo>
                  <a:pt x="91538" y="60327"/>
                </a:lnTo>
                <a:lnTo>
                  <a:pt x="57100" y="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FFFFFF"/>
              </a:solidFill>
              <a:latin typeface="Arial"/>
              <a:ea typeface="Arial"/>
              <a:cs typeface="Arial"/>
              <a:sym typeface="Arial"/>
            </a:endParaRPr>
          </a:p>
        </p:txBody>
      </p:sp>
      <p:sp>
        <p:nvSpPr>
          <p:cNvPr id="123" name="Shape 123"/>
          <p:cNvSpPr/>
          <p:nvPr/>
        </p:nvSpPr>
        <p:spPr>
          <a:xfrm flipH="1">
            <a:off x="-152329" y="3237030"/>
            <a:ext cx="1559400" cy="1930200"/>
          </a:xfrm>
          <a:custGeom>
            <a:pathLst>
              <a:path extrusionOk="0" h="120000" w="120000">
                <a:moveTo>
                  <a:pt x="16077" y="0"/>
                </a:moveTo>
                <a:lnTo>
                  <a:pt x="0" y="12772"/>
                </a:lnTo>
                <a:lnTo>
                  <a:pt x="12888" y="18622"/>
                </a:lnTo>
                <a:lnTo>
                  <a:pt x="25194" y="33916"/>
                </a:lnTo>
                <a:lnTo>
                  <a:pt x="75961" y="67572"/>
                </a:lnTo>
                <a:lnTo>
                  <a:pt x="98894" y="91200"/>
                </a:lnTo>
                <a:lnTo>
                  <a:pt x="120000" y="120000"/>
                </a:lnTo>
                <a:lnTo>
                  <a:pt x="112611" y="41305"/>
                </a:lnTo>
                <a:lnTo>
                  <a:pt x="75827" y="25433"/>
                </a:lnTo>
                <a:lnTo>
                  <a:pt x="16077" y="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FFFFFF"/>
              </a:solidFill>
              <a:latin typeface="Arial"/>
              <a:ea typeface="Arial"/>
              <a:cs typeface="Arial"/>
              <a:sym typeface="Arial"/>
            </a:endParaRPr>
          </a:p>
        </p:txBody>
      </p:sp>
      <p:grpSp>
        <p:nvGrpSpPr>
          <p:cNvPr id="124" name="Shape 124"/>
          <p:cNvGrpSpPr/>
          <p:nvPr/>
        </p:nvGrpSpPr>
        <p:grpSpPr>
          <a:xfrm>
            <a:off x="-1179112" y="275135"/>
            <a:ext cx="16450989" cy="2434670"/>
            <a:chOff x="0" y="-2945408"/>
            <a:chExt cx="32908562" cy="4869341"/>
          </a:xfrm>
        </p:grpSpPr>
        <p:sp>
          <p:nvSpPr>
            <p:cNvPr id="125" name="Shape 125"/>
            <p:cNvSpPr/>
            <p:nvPr/>
          </p:nvSpPr>
          <p:spPr>
            <a:xfrm>
              <a:off x="8556185" y="-2534258"/>
              <a:ext cx="558899" cy="5588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6" name="Shape 126"/>
            <p:cNvSpPr/>
            <p:nvPr/>
          </p:nvSpPr>
          <p:spPr>
            <a:xfrm>
              <a:off x="11887792" y="866248"/>
              <a:ext cx="294900" cy="2949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7" name="Shape 127"/>
            <p:cNvSpPr/>
            <p:nvPr/>
          </p:nvSpPr>
          <p:spPr>
            <a:xfrm>
              <a:off x="14143520" y="-621360"/>
              <a:ext cx="558899" cy="5588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8" name="Shape 128"/>
            <p:cNvSpPr/>
            <p:nvPr/>
          </p:nvSpPr>
          <p:spPr>
            <a:xfrm>
              <a:off x="6365651" y="-2371840"/>
              <a:ext cx="234000" cy="234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28627"/>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9" name="Shape 129"/>
            <p:cNvSpPr/>
            <p:nvPr/>
          </p:nvSpPr>
          <p:spPr>
            <a:xfrm>
              <a:off x="20264679" y="-2157050"/>
              <a:ext cx="294900" cy="2949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56862"/>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30" name="Shape 130"/>
            <p:cNvSpPr/>
            <p:nvPr/>
          </p:nvSpPr>
          <p:spPr>
            <a:xfrm>
              <a:off x="10063670" y="626818"/>
              <a:ext cx="185700" cy="1857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31" name="Shape 131"/>
            <p:cNvSpPr/>
            <p:nvPr/>
          </p:nvSpPr>
          <p:spPr>
            <a:xfrm>
              <a:off x="15242714" y="117022"/>
              <a:ext cx="234000" cy="234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32" name="Shape 132"/>
            <p:cNvSpPr/>
            <p:nvPr/>
          </p:nvSpPr>
          <p:spPr>
            <a:xfrm>
              <a:off x="0" y="117022"/>
              <a:ext cx="234000" cy="234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33" name="Shape 133"/>
            <p:cNvSpPr/>
            <p:nvPr/>
          </p:nvSpPr>
          <p:spPr>
            <a:xfrm>
              <a:off x="4032826" y="117022"/>
              <a:ext cx="234000" cy="234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34" name="Shape 134"/>
            <p:cNvSpPr/>
            <p:nvPr/>
          </p:nvSpPr>
          <p:spPr>
            <a:xfrm>
              <a:off x="3072509" y="-2371840"/>
              <a:ext cx="234000" cy="234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35" name="Shape 135"/>
            <p:cNvSpPr/>
            <p:nvPr/>
          </p:nvSpPr>
          <p:spPr>
            <a:xfrm>
              <a:off x="7362096" y="151725"/>
              <a:ext cx="234000" cy="234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36" name="Shape 136"/>
            <p:cNvSpPr/>
            <p:nvPr/>
          </p:nvSpPr>
          <p:spPr>
            <a:xfrm>
              <a:off x="5697460" y="0"/>
              <a:ext cx="234000" cy="234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37" name="Shape 137"/>
            <p:cNvSpPr/>
            <p:nvPr/>
          </p:nvSpPr>
          <p:spPr>
            <a:xfrm rot="10800000">
              <a:off x="24805403" y="621665"/>
              <a:ext cx="519599" cy="5195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38" name="Shape 138"/>
            <p:cNvSpPr/>
            <p:nvPr/>
          </p:nvSpPr>
          <p:spPr>
            <a:xfrm rot="10800000">
              <a:off x="21585615" y="844899"/>
              <a:ext cx="273900" cy="2739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39" name="Shape 139"/>
            <p:cNvSpPr/>
            <p:nvPr/>
          </p:nvSpPr>
          <p:spPr>
            <a:xfrm rot="10800000">
              <a:off x="20684717" y="406608"/>
              <a:ext cx="519599" cy="5195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40" name="Shape 140"/>
            <p:cNvSpPr/>
            <p:nvPr/>
          </p:nvSpPr>
          <p:spPr>
            <a:xfrm rot="10800000">
              <a:off x="26875159" y="844883"/>
              <a:ext cx="217499" cy="2174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41" name="Shape 141"/>
            <p:cNvSpPr/>
            <p:nvPr/>
          </p:nvSpPr>
          <p:spPr>
            <a:xfrm rot="10800000">
              <a:off x="4761467" y="-2620549"/>
              <a:ext cx="172799" cy="1727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62745"/>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42" name="Shape 142"/>
            <p:cNvSpPr/>
            <p:nvPr/>
          </p:nvSpPr>
          <p:spPr>
            <a:xfrm rot="10800000">
              <a:off x="32691062" y="1597664"/>
              <a:ext cx="217499" cy="2174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43" name="Shape 143"/>
            <p:cNvSpPr/>
            <p:nvPr/>
          </p:nvSpPr>
          <p:spPr>
            <a:xfrm rot="10800000">
              <a:off x="28942771" y="1597664"/>
              <a:ext cx="217499" cy="2174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44" name="Shape 144"/>
            <p:cNvSpPr/>
            <p:nvPr/>
          </p:nvSpPr>
          <p:spPr>
            <a:xfrm rot="10800000">
              <a:off x="28053815" y="708708"/>
              <a:ext cx="217499" cy="2174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45" name="Shape 145"/>
            <p:cNvSpPr/>
            <p:nvPr/>
          </p:nvSpPr>
          <p:spPr>
            <a:xfrm rot="10800000">
              <a:off x="24956543" y="-2945408"/>
              <a:ext cx="217499" cy="2174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43529"/>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46" name="Shape 146"/>
            <p:cNvSpPr/>
            <p:nvPr/>
          </p:nvSpPr>
          <p:spPr>
            <a:xfrm rot="10800000">
              <a:off x="27395584" y="1706432"/>
              <a:ext cx="217499" cy="2174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47" name="Shape 147"/>
            <p:cNvSpPr/>
            <p:nvPr/>
          </p:nvSpPr>
          <p:spPr>
            <a:xfrm rot="10800000">
              <a:off x="22757873" y="36"/>
              <a:ext cx="217499" cy="2174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grpSp>
      <p:sp>
        <p:nvSpPr>
          <p:cNvPr id="148" name="Shape 148"/>
          <p:cNvSpPr/>
          <p:nvPr/>
        </p:nvSpPr>
        <p:spPr>
          <a:xfrm>
            <a:off x="-1179112" y="1831751"/>
            <a:ext cx="117000" cy="117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49" name="Shape 149"/>
          <p:cNvSpPr/>
          <p:nvPr/>
        </p:nvSpPr>
        <p:spPr>
          <a:xfrm rot="10800000">
            <a:off x="15162282" y="2572222"/>
            <a:ext cx="108600" cy="1086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50" name="Shape 150"/>
          <p:cNvSpPr txBox="1"/>
          <p:nvPr>
            <p:ph type="title"/>
          </p:nvPr>
        </p:nvSpPr>
        <p:spPr>
          <a:xfrm>
            <a:off x="539608" y="0"/>
            <a:ext cx="10438799" cy="114300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Clr>
                <a:srgbClr val="FFFFFF"/>
              </a:buClr>
              <a:buFont typeface="Arial"/>
              <a:buNone/>
              <a:defRPr b="0" i="0" sz="3400" u="none" cap="none" strike="noStrike">
                <a:solidFill>
                  <a:srgbClr val="FFFFFF"/>
                </a:solidFill>
                <a:latin typeface="Arial"/>
                <a:ea typeface="Arial"/>
                <a:cs typeface="Arial"/>
                <a:sym typeface="Arial"/>
              </a:defRPr>
            </a:lvl1pPr>
            <a:lvl2pPr indent="114300" lvl="1" marL="0" marR="0" rtl="0" algn="l">
              <a:lnSpc>
                <a:spcPct val="90000"/>
              </a:lnSpc>
              <a:spcBef>
                <a:spcPts val="0"/>
              </a:spcBef>
              <a:spcAft>
                <a:spcPts val="0"/>
              </a:spcAft>
              <a:buClr>
                <a:srgbClr val="FFFFFF"/>
              </a:buClr>
              <a:buFont typeface="Arial"/>
              <a:buNone/>
              <a:defRPr b="0" i="0" sz="3400" u="none" cap="none" strike="noStrike">
                <a:solidFill>
                  <a:srgbClr val="FFFFFF"/>
                </a:solidFill>
                <a:latin typeface="Arial"/>
                <a:ea typeface="Arial"/>
                <a:cs typeface="Arial"/>
                <a:sym typeface="Arial"/>
              </a:defRPr>
            </a:lvl2pPr>
            <a:lvl3pPr indent="228600" lvl="2" marL="0" marR="0" rtl="0" algn="l">
              <a:lnSpc>
                <a:spcPct val="90000"/>
              </a:lnSpc>
              <a:spcBef>
                <a:spcPts val="0"/>
              </a:spcBef>
              <a:spcAft>
                <a:spcPts val="0"/>
              </a:spcAft>
              <a:buClr>
                <a:srgbClr val="FFFFFF"/>
              </a:buClr>
              <a:buFont typeface="Arial"/>
              <a:buNone/>
              <a:defRPr b="0" i="0" sz="3400" u="none" cap="none" strike="noStrike">
                <a:solidFill>
                  <a:srgbClr val="FFFFFF"/>
                </a:solidFill>
                <a:latin typeface="Arial"/>
                <a:ea typeface="Arial"/>
                <a:cs typeface="Arial"/>
                <a:sym typeface="Arial"/>
              </a:defRPr>
            </a:lvl3pPr>
            <a:lvl4pPr indent="342900" lvl="3" marL="0" marR="0" rtl="0" algn="l">
              <a:lnSpc>
                <a:spcPct val="90000"/>
              </a:lnSpc>
              <a:spcBef>
                <a:spcPts val="0"/>
              </a:spcBef>
              <a:spcAft>
                <a:spcPts val="0"/>
              </a:spcAft>
              <a:buClr>
                <a:srgbClr val="FFFFFF"/>
              </a:buClr>
              <a:buFont typeface="Arial"/>
              <a:buNone/>
              <a:defRPr b="0" i="0" sz="3400" u="none" cap="none" strike="noStrike">
                <a:solidFill>
                  <a:srgbClr val="FFFFFF"/>
                </a:solidFill>
                <a:latin typeface="Arial"/>
                <a:ea typeface="Arial"/>
                <a:cs typeface="Arial"/>
                <a:sym typeface="Arial"/>
              </a:defRPr>
            </a:lvl4pPr>
            <a:lvl5pPr indent="457200" lvl="4" marL="0" marR="0" rtl="0" algn="l">
              <a:lnSpc>
                <a:spcPct val="90000"/>
              </a:lnSpc>
              <a:spcBef>
                <a:spcPts val="0"/>
              </a:spcBef>
              <a:spcAft>
                <a:spcPts val="0"/>
              </a:spcAft>
              <a:buClr>
                <a:srgbClr val="FFFFFF"/>
              </a:buClr>
              <a:buFont typeface="Arial"/>
              <a:buNone/>
              <a:defRPr b="0" i="0" sz="3400" u="none" cap="none" strike="noStrike">
                <a:solidFill>
                  <a:srgbClr val="FFFFFF"/>
                </a:solidFill>
                <a:latin typeface="Arial"/>
                <a:ea typeface="Arial"/>
                <a:cs typeface="Arial"/>
                <a:sym typeface="Arial"/>
              </a:defRPr>
            </a:lvl5pPr>
            <a:lvl6pPr indent="571500" lvl="5" marL="0" marR="0" rtl="0" algn="l">
              <a:lnSpc>
                <a:spcPct val="90000"/>
              </a:lnSpc>
              <a:spcBef>
                <a:spcPts val="0"/>
              </a:spcBef>
              <a:spcAft>
                <a:spcPts val="0"/>
              </a:spcAft>
              <a:buClr>
                <a:srgbClr val="FFFFFF"/>
              </a:buClr>
              <a:buFont typeface="Arial"/>
              <a:buNone/>
              <a:defRPr b="0" i="0" sz="3400" u="none" cap="none" strike="noStrike">
                <a:solidFill>
                  <a:srgbClr val="FFFFFF"/>
                </a:solidFill>
                <a:latin typeface="Arial"/>
                <a:ea typeface="Arial"/>
                <a:cs typeface="Arial"/>
                <a:sym typeface="Arial"/>
              </a:defRPr>
            </a:lvl6pPr>
            <a:lvl7pPr indent="685800" lvl="6" marL="0" marR="0" rtl="0" algn="l">
              <a:lnSpc>
                <a:spcPct val="90000"/>
              </a:lnSpc>
              <a:spcBef>
                <a:spcPts val="0"/>
              </a:spcBef>
              <a:spcAft>
                <a:spcPts val="0"/>
              </a:spcAft>
              <a:buClr>
                <a:srgbClr val="FFFFFF"/>
              </a:buClr>
              <a:buFont typeface="Arial"/>
              <a:buNone/>
              <a:defRPr b="0" i="0" sz="3400" u="none" cap="none" strike="noStrike">
                <a:solidFill>
                  <a:srgbClr val="FFFFFF"/>
                </a:solidFill>
                <a:latin typeface="Arial"/>
                <a:ea typeface="Arial"/>
                <a:cs typeface="Arial"/>
                <a:sym typeface="Arial"/>
              </a:defRPr>
            </a:lvl7pPr>
            <a:lvl8pPr indent="800100" lvl="7" marL="0" marR="0" rtl="0" algn="l">
              <a:lnSpc>
                <a:spcPct val="90000"/>
              </a:lnSpc>
              <a:spcBef>
                <a:spcPts val="0"/>
              </a:spcBef>
              <a:spcAft>
                <a:spcPts val="0"/>
              </a:spcAft>
              <a:buClr>
                <a:srgbClr val="FFFFFF"/>
              </a:buClr>
              <a:buFont typeface="Arial"/>
              <a:buNone/>
              <a:defRPr b="0" i="0" sz="3400" u="none" cap="none" strike="noStrike">
                <a:solidFill>
                  <a:srgbClr val="FFFFFF"/>
                </a:solidFill>
                <a:latin typeface="Arial"/>
                <a:ea typeface="Arial"/>
                <a:cs typeface="Arial"/>
                <a:sym typeface="Arial"/>
              </a:defRPr>
            </a:lvl8pPr>
            <a:lvl9pPr indent="914400" lvl="8" marL="0" marR="0" rtl="0" algn="l">
              <a:lnSpc>
                <a:spcPct val="90000"/>
              </a:lnSpc>
              <a:spcBef>
                <a:spcPts val="0"/>
              </a:spcBef>
              <a:spcAft>
                <a:spcPts val="0"/>
              </a:spcAft>
              <a:buClr>
                <a:srgbClr val="FFFFFF"/>
              </a:buClr>
              <a:buFont typeface="Arial"/>
              <a:buNone/>
              <a:defRPr b="0" i="0" sz="3400" u="none" cap="none" strike="noStrike">
                <a:solidFill>
                  <a:srgbClr val="FFFFFF"/>
                </a:solidFill>
                <a:latin typeface="Arial"/>
                <a:ea typeface="Arial"/>
                <a:cs typeface="Arial"/>
                <a:sym typeface="Arial"/>
              </a:defRPr>
            </a:lvl9pPr>
          </a:lstStyle>
          <a:p/>
        </p:txBody>
      </p:sp>
      <p:sp>
        <p:nvSpPr>
          <p:cNvPr id="151" name="Shape 151"/>
          <p:cNvSpPr txBox="1"/>
          <p:nvPr>
            <p:ph idx="1" type="body"/>
          </p:nvPr>
        </p:nvSpPr>
        <p:spPr>
          <a:xfrm>
            <a:off x="539608" y="1143000"/>
            <a:ext cx="11106599" cy="342899"/>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rgbClr val="FFFFFF"/>
              </a:buClr>
              <a:buFont typeface="Arial"/>
              <a:buNone/>
              <a:defRPr b="0" i="0" sz="2100" u="none" cap="none" strike="noStrike">
                <a:solidFill>
                  <a:srgbClr val="FFFFFF"/>
                </a:solidFill>
                <a:latin typeface="Arial"/>
                <a:ea typeface="Arial"/>
                <a:cs typeface="Arial"/>
                <a:sym typeface="Arial"/>
              </a:defRPr>
            </a:lvl1pPr>
            <a:lvl2pPr indent="0" lvl="1" marL="0" marR="0" rtl="0" algn="l">
              <a:lnSpc>
                <a:spcPct val="90000"/>
              </a:lnSpc>
              <a:spcBef>
                <a:spcPts val="1200"/>
              </a:spcBef>
              <a:spcAft>
                <a:spcPts val="0"/>
              </a:spcAft>
              <a:buClr>
                <a:srgbClr val="FFFFFF"/>
              </a:buClr>
              <a:buFont typeface="Arial"/>
              <a:buNone/>
              <a:defRPr b="0" baseline="30000" i="0" sz="1700" u="none" cap="none" strike="noStrike">
                <a:solidFill>
                  <a:srgbClr val="FFFFFF"/>
                </a:solidFill>
                <a:latin typeface="Arial"/>
                <a:ea typeface="Arial"/>
                <a:cs typeface="Arial"/>
                <a:sym typeface="Arial"/>
              </a:defRPr>
            </a:lvl2pPr>
            <a:lvl3pPr indent="-76200" lvl="2" marL="393700" marR="0" rtl="0" algn="l">
              <a:lnSpc>
                <a:spcPct val="90000"/>
              </a:lnSpc>
              <a:spcBef>
                <a:spcPts val="600"/>
              </a:spcBef>
              <a:spcAft>
                <a:spcPts val="0"/>
              </a:spcAft>
              <a:buClr>
                <a:srgbClr val="FFFFFF"/>
              </a:buClr>
              <a:buSzPct val="71428"/>
              <a:buFont typeface="Arial"/>
              <a:buChar char="•"/>
              <a:defRPr b="0" baseline="30000" i="0" sz="1400" u="none" cap="none" strike="noStrike">
                <a:solidFill>
                  <a:srgbClr val="FFFFFF"/>
                </a:solidFill>
                <a:latin typeface="Arial"/>
                <a:ea typeface="Arial"/>
                <a:cs typeface="Arial"/>
                <a:sym typeface="Arial"/>
              </a:defRPr>
            </a:lvl3pPr>
            <a:lvl4pPr indent="-88900" lvl="3" marL="571500" marR="0" rtl="0" algn="l">
              <a:lnSpc>
                <a:spcPct val="90000"/>
              </a:lnSpc>
              <a:spcBef>
                <a:spcPts val="700"/>
              </a:spcBef>
              <a:spcAft>
                <a:spcPts val="0"/>
              </a:spcAft>
              <a:buClr>
                <a:srgbClr val="FFFFFF"/>
              </a:buClr>
              <a:buSzPct val="80000"/>
              <a:buFont typeface="Arial"/>
              <a:buChar char="•"/>
              <a:defRPr b="0" baseline="30000" i="0" sz="1000" u="none" cap="none" strike="noStrike">
                <a:solidFill>
                  <a:srgbClr val="FFFFFF"/>
                </a:solidFill>
                <a:latin typeface="Arial"/>
                <a:ea typeface="Arial"/>
                <a:cs typeface="Arial"/>
                <a:sym typeface="Arial"/>
              </a:defRPr>
            </a:lvl4pPr>
            <a:lvl5pPr indent="-88900" lvl="4" marL="762000" marR="0" rtl="0" algn="l">
              <a:lnSpc>
                <a:spcPct val="90000"/>
              </a:lnSpc>
              <a:spcBef>
                <a:spcPts val="700"/>
              </a:spcBef>
              <a:spcAft>
                <a:spcPts val="0"/>
              </a:spcAft>
              <a:buClr>
                <a:srgbClr val="FFFFFF"/>
              </a:buClr>
              <a:buSzPct val="80000"/>
              <a:buFont typeface="Arial"/>
              <a:buChar char="•"/>
              <a:defRPr b="0" i="0" sz="1000" u="none" cap="none" strike="noStrike">
                <a:solidFill>
                  <a:srgbClr val="FFFFFF"/>
                </a:solidFill>
                <a:latin typeface="Arial"/>
                <a:ea typeface="Arial"/>
                <a:cs typeface="Arial"/>
                <a:sym typeface="Arial"/>
              </a:defRPr>
            </a:lvl5pPr>
            <a:lvl6pPr indent="571500" lvl="5" marL="0" marR="0" rtl="0" algn="l">
              <a:lnSpc>
                <a:spcPct val="90000"/>
              </a:lnSpc>
              <a:spcBef>
                <a:spcPts val="1200"/>
              </a:spcBef>
              <a:spcAft>
                <a:spcPts val="0"/>
              </a:spcAft>
              <a:buClr>
                <a:srgbClr val="FFFFFF"/>
              </a:buClr>
              <a:buFont typeface="Arial"/>
              <a:buNone/>
              <a:defRPr b="0" baseline="30000" i="0" sz="2100" u="none" cap="none" strike="noStrike">
                <a:solidFill>
                  <a:srgbClr val="FFFFFF"/>
                </a:solidFill>
                <a:latin typeface="Arial"/>
                <a:ea typeface="Arial"/>
                <a:cs typeface="Arial"/>
                <a:sym typeface="Arial"/>
              </a:defRPr>
            </a:lvl6pPr>
            <a:lvl7pPr indent="685800" lvl="6" marL="0" marR="0" rtl="0" algn="l">
              <a:lnSpc>
                <a:spcPct val="90000"/>
              </a:lnSpc>
              <a:spcBef>
                <a:spcPts val="1200"/>
              </a:spcBef>
              <a:spcAft>
                <a:spcPts val="0"/>
              </a:spcAft>
              <a:buClr>
                <a:srgbClr val="FFFFFF"/>
              </a:buClr>
              <a:buFont typeface="Arial"/>
              <a:buNone/>
              <a:defRPr b="0" baseline="30000" i="0" sz="2100" u="none" cap="none" strike="noStrike">
                <a:solidFill>
                  <a:srgbClr val="FFFFFF"/>
                </a:solidFill>
                <a:latin typeface="Arial"/>
                <a:ea typeface="Arial"/>
                <a:cs typeface="Arial"/>
                <a:sym typeface="Arial"/>
              </a:defRPr>
            </a:lvl7pPr>
            <a:lvl8pPr indent="800100" lvl="7" marL="0" marR="0" rtl="0" algn="l">
              <a:lnSpc>
                <a:spcPct val="90000"/>
              </a:lnSpc>
              <a:spcBef>
                <a:spcPts val="1200"/>
              </a:spcBef>
              <a:spcAft>
                <a:spcPts val="0"/>
              </a:spcAft>
              <a:buClr>
                <a:srgbClr val="FFFFFF"/>
              </a:buClr>
              <a:buFont typeface="Arial"/>
              <a:buNone/>
              <a:defRPr b="0" baseline="30000" i="0" sz="2100" u="none" cap="none" strike="noStrike">
                <a:solidFill>
                  <a:srgbClr val="FFFFFF"/>
                </a:solidFill>
                <a:latin typeface="Arial"/>
                <a:ea typeface="Arial"/>
                <a:cs typeface="Arial"/>
                <a:sym typeface="Arial"/>
              </a:defRPr>
            </a:lvl8pPr>
            <a:lvl9pPr indent="914400" lvl="8" marL="0" marR="0" rtl="0" algn="l">
              <a:lnSpc>
                <a:spcPct val="90000"/>
              </a:lnSpc>
              <a:spcBef>
                <a:spcPts val="1200"/>
              </a:spcBef>
              <a:spcAft>
                <a:spcPts val="0"/>
              </a:spcAft>
              <a:buClr>
                <a:srgbClr val="FFFFFF"/>
              </a:buClr>
              <a:buFont typeface="Arial"/>
              <a:buNone/>
              <a:defRPr b="0" baseline="30000" i="0" sz="2100" u="none" cap="none" strike="noStrike">
                <a:solidFill>
                  <a:srgbClr val="FFFFFF"/>
                </a:solidFill>
                <a:latin typeface="Arial"/>
                <a:ea typeface="Arial"/>
                <a:cs typeface="Arial"/>
                <a:sym typeface="Arial"/>
              </a:defRPr>
            </a:lvl9pPr>
          </a:lstStyle>
          <a:p/>
        </p:txBody>
      </p:sp>
      <p:sp>
        <p:nvSpPr>
          <p:cNvPr id="152" name="Shape 152"/>
          <p:cNvSpPr/>
          <p:nvPr/>
        </p:nvSpPr>
        <p:spPr>
          <a:xfrm rot="10800000">
            <a:off x="13288626" y="2616672"/>
            <a:ext cx="108600" cy="1086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53" name="Shape 153"/>
          <p:cNvSpPr/>
          <p:nvPr/>
        </p:nvSpPr>
        <p:spPr>
          <a:xfrm>
            <a:off x="-477712" y="4212542"/>
            <a:ext cx="12867599" cy="2290499"/>
          </a:xfrm>
          <a:custGeom>
            <a:pathLst>
              <a:path extrusionOk="0" h="120000" w="120000">
                <a:moveTo>
                  <a:pt x="90855" y="0"/>
                </a:moveTo>
                <a:lnTo>
                  <a:pt x="90294" y="9211"/>
                </a:lnTo>
                <a:lnTo>
                  <a:pt x="90561" y="9211"/>
                </a:lnTo>
                <a:lnTo>
                  <a:pt x="90277" y="13755"/>
                </a:lnTo>
                <a:lnTo>
                  <a:pt x="90000" y="10538"/>
                </a:lnTo>
                <a:lnTo>
                  <a:pt x="89561" y="15727"/>
                </a:lnTo>
                <a:lnTo>
                  <a:pt x="89766" y="15727"/>
                </a:lnTo>
                <a:lnTo>
                  <a:pt x="89416" y="19794"/>
                </a:lnTo>
                <a:lnTo>
                  <a:pt x="89633" y="19794"/>
                </a:lnTo>
                <a:lnTo>
                  <a:pt x="89383" y="22716"/>
                </a:lnTo>
                <a:cubicBezTo>
                  <a:pt x="89088" y="23027"/>
                  <a:pt x="88794" y="23350"/>
                  <a:pt x="88500" y="23683"/>
                </a:cubicBezTo>
                <a:lnTo>
                  <a:pt x="88350" y="21922"/>
                </a:lnTo>
                <a:lnTo>
                  <a:pt x="88505" y="21922"/>
                </a:lnTo>
                <a:lnTo>
                  <a:pt x="88261" y="19016"/>
                </a:lnTo>
                <a:lnTo>
                  <a:pt x="88400" y="19016"/>
                </a:lnTo>
                <a:lnTo>
                  <a:pt x="88083" y="15311"/>
                </a:lnTo>
                <a:lnTo>
                  <a:pt x="87766" y="19016"/>
                </a:lnTo>
                <a:lnTo>
                  <a:pt x="87916" y="19016"/>
                </a:lnTo>
                <a:lnTo>
                  <a:pt x="87661" y="21922"/>
                </a:lnTo>
                <a:lnTo>
                  <a:pt x="87816" y="21922"/>
                </a:lnTo>
                <a:lnTo>
                  <a:pt x="87583" y="24722"/>
                </a:lnTo>
                <a:cubicBezTo>
                  <a:pt x="87383" y="24955"/>
                  <a:pt x="87177" y="25194"/>
                  <a:pt x="86977" y="25427"/>
                </a:cubicBezTo>
                <a:lnTo>
                  <a:pt x="86788" y="22850"/>
                </a:lnTo>
                <a:lnTo>
                  <a:pt x="87005" y="22850"/>
                </a:lnTo>
                <a:lnTo>
                  <a:pt x="86661" y="18233"/>
                </a:lnTo>
                <a:lnTo>
                  <a:pt x="86855" y="18233"/>
                </a:lnTo>
                <a:lnTo>
                  <a:pt x="86416" y="12338"/>
                </a:lnTo>
                <a:lnTo>
                  <a:pt x="85972" y="18233"/>
                </a:lnTo>
                <a:lnTo>
                  <a:pt x="86177" y="18233"/>
                </a:lnTo>
                <a:lnTo>
                  <a:pt x="85827" y="22850"/>
                </a:lnTo>
                <a:lnTo>
                  <a:pt x="86044" y="22850"/>
                </a:lnTo>
                <a:lnTo>
                  <a:pt x="85744" y="26861"/>
                </a:lnTo>
                <a:cubicBezTo>
                  <a:pt x="85716" y="26894"/>
                  <a:pt x="85688" y="26922"/>
                  <a:pt x="85661" y="26955"/>
                </a:cubicBezTo>
                <a:lnTo>
                  <a:pt x="85355" y="22661"/>
                </a:lnTo>
                <a:lnTo>
                  <a:pt x="85550" y="22661"/>
                </a:lnTo>
                <a:lnTo>
                  <a:pt x="85111" y="16666"/>
                </a:lnTo>
                <a:lnTo>
                  <a:pt x="84800" y="20950"/>
                </a:lnTo>
                <a:lnTo>
                  <a:pt x="84716" y="19283"/>
                </a:lnTo>
                <a:lnTo>
                  <a:pt x="84866" y="19283"/>
                </a:lnTo>
                <a:lnTo>
                  <a:pt x="84527" y="12877"/>
                </a:lnTo>
                <a:lnTo>
                  <a:pt x="84194" y="19283"/>
                </a:lnTo>
                <a:lnTo>
                  <a:pt x="84350" y="19283"/>
                </a:lnTo>
                <a:lnTo>
                  <a:pt x="84250" y="21200"/>
                </a:lnTo>
                <a:lnTo>
                  <a:pt x="84022" y="17633"/>
                </a:lnTo>
                <a:lnTo>
                  <a:pt x="83788" y="21216"/>
                </a:lnTo>
                <a:lnTo>
                  <a:pt x="83627" y="18533"/>
                </a:lnTo>
                <a:lnTo>
                  <a:pt x="83877" y="18533"/>
                </a:lnTo>
                <a:lnTo>
                  <a:pt x="83316" y="9327"/>
                </a:lnTo>
                <a:lnTo>
                  <a:pt x="82755" y="18533"/>
                </a:lnTo>
                <a:lnTo>
                  <a:pt x="83022" y="18533"/>
                </a:lnTo>
                <a:lnTo>
                  <a:pt x="82572" y="25761"/>
                </a:lnTo>
                <a:lnTo>
                  <a:pt x="82844" y="25761"/>
                </a:lnTo>
                <a:lnTo>
                  <a:pt x="82577" y="30177"/>
                </a:lnTo>
                <a:lnTo>
                  <a:pt x="82300" y="26105"/>
                </a:lnTo>
                <a:lnTo>
                  <a:pt x="82572" y="26105"/>
                </a:lnTo>
                <a:lnTo>
                  <a:pt x="82138" y="19783"/>
                </a:lnTo>
                <a:lnTo>
                  <a:pt x="82388" y="19783"/>
                </a:lnTo>
                <a:lnTo>
                  <a:pt x="81827" y="11716"/>
                </a:lnTo>
                <a:lnTo>
                  <a:pt x="81266" y="19783"/>
                </a:lnTo>
                <a:lnTo>
                  <a:pt x="81527" y="19783"/>
                </a:lnTo>
                <a:lnTo>
                  <a:pt x="81083" y="26105"/>
                </a:lnTo>
                <a:lnTo>
                  <a:pt x="81355" y="26105"/>
                </a:lnTo>
                <a:lnTo>
                  <a:pt x="80961" y="31855"/>
                </a:lnTo>
                <a:cubicBezTo>
                  <a:pt x="80877" y="31927"/>
                  <a:pt x="80794" y="32016"/>
                  <a:pt x="80716" y="32094"/>
                </a:cubicBezTo>
                <a:lnTo>
                  <a:pt x="80366" y="25977"/>
                </a:lnTo>
                <a:lnTo>
                  <a:pt x="80638" y="25977"/>
                </a:lnTo>
                <a:lnTo>
                  <a:pt x="80205" y="18361"/>
                </a:lnTo>
                <a:lnTo>
                  <a:pt x="80455" y="18361"/>
                </a:lnTo>
                <a:lnTo>
                  <a:pt x="79894" y="8627"/>
                </a:lnTo>
                <a:lnTo>
                  <a:pt x="79333" y="18361"/>
                </a:lnTo>
                <a:lnTo>
                  <a:pt x="79594" y="18361"/>
                </a:lnTo>
                <a:lnTo>
                  <a:pt x="79227" y="24605"/>
                </a:lnTo>
                <a:lnTo>
                  <a:pt x="78983" y="21694"/>
                </a:lnTo>
                <a:lnTo>
                  <a:pt x="78422" y="28372"/>
                </a:lnTo>
                <a:lnTo>
                  <a:pt x="78683" y="28372"/>
                </a:lnTo>
                <a:lnTo>
                  <a:pt x="78238" y="33600"/>
                </a:lnTo>
                <a:lnTo>
                  <a:pt x="78511" y="33600"/>
                </a:lnTo>
                <a:lnTo>
                  <a:pt x="78477" y="34044"/>
                </a:lnTo>
                <a:cubicBezTo>
                  <a:pt x="78250" y="34233"/>
                  <a:pt x="78016" y="34444"/>
                  <a:pt x="77788" y="34627"/>
                </a:cubicBezTo>
                <a:lnTo>
                  <a:pt x="77455" y="29305"/>
                </a:lnTo>
                <a:lnTo>
                  <a:pt x="77705" y="29305"/>
                </a:lnTo>
                <a:lnTo>
                  <a:pt x="77144" y="20522"/>
                </a:lnTo>
                <a:lnTo>
                  <a:pt x="76577" y="29305"/>
                </a:lnTo>
                <a:lnTo>
                  <a:pt x="76844" y="29305"/>
                </a:lnTo>
                <a:lnTo>
                  <a:pt x="76494" y="34722"/>
                </a:lnTo>
                <a:lnTo>
                  <a:pt x="76244" y="31761"/>
                </a:lnTo>
                <a:lnTo>
                  <a:pt x="76455" y="31761"/>
                </a:lnTo>
                <a:lnTo>
                  <a:pt x="76116" y="27705"/>
                </a:lnTo>
                <a:lnTo>
                  <a:pt x="76316" y="27705"/>
                </a:lnTo>
                <a:lnTo>
                  <a:pt x="75877" y="22516"/>
                </a:lnTo>
                <a:lnTo>
                  <a:pt x="75444" y="27705"/>
                </a:lnTo>
                <a:lnTo>
                  <a:pt x="75650" y="27705"/>
                </a:lnTo>
                <a:lnTo>
                  <a:pt x="75300" y="31761"/>
                </a:lnTo>
                <a:lnTo>
                  <a:pt x="75511" y="31761"/>
                </a:lnTo>
                <a:lnTo>
                  <a:pt x="75122" y="36416"/>
                </a:lnTo>
                <a:lnTo>
                  <a:pt x="75055" y="35616"/>
                </a:lnTo>
                <a:lnTo>
                  <a:pt x="75138" y="35616"/>
                </a:lnTo>
                <a:lnTo>
                  <a:pt x="74955" y="33466"/>
                </a:lnTo>
                <a:lnTo>
                  <a:pt x="74777" y="35616"/>
                </a:lnTo>
                <a:lnTo>
                  <a:pt x="74861" y="35616"/>
                </a:lnTo>
                <a:lnTo>
                  <a:pt x="74755" y="36833"/>
                </a:lnTo>
                <a:cubicBezTo>
                  <a:pt x="74550" y="36966"/>
                  <a:pt x="74344" y="37077"/>
                  <a:pt x="74138" y="37205"/>
                </a:cubicBezTo>
                <a:lnTo>
                  <a:pt x="73794" y="33066"/>
                </a:lnTo>
                <a:lnTo>
                  <a:pt x="74005" y="33066"/>
                </a:lnTo>
                <a:lnTo>
                  <a:pt x="73672" y="29005"/>
                </a:lnTo>
                <a:lnTo>
                  <a:pt x="73861" y="29005"/>
                </a:lnTo>
                <a:lnTo>
                  <a:pt x="73427" y="23816"/>
                </a:lnTo>
                <a:lnTo>
                  <a:pt x="72988" y="29005"/>
                </a:lnTo>
                <a:lnTo>
                  <a:pt x="73194" y="29005"/>
                </a:lnTo>
                <a:lnTo>
                  <a:pt x="72850" y="33066"/>
                </a:lnTo>
                <a:lnTo>
                  <a:pt x="73061" y="33066"/>
                </a:lnTo>
                <a:lnTo>
                  <a:pt x="72661" y="37872"/>
                </a:lnTo>
                <a:lnTo>
                  <a:pt x="73055" y="37872"/>
                </a:lnTo>
                <a:cubicBezTo>
                  <a:pt x="72794" y="38022"/>
                  <a:pt x="72533" y="38194"/>
                  <a:pt x="72272" y="38338"/>
                </a:cubicBezTo>
                <a:lnTo>
                  <a:pt x="71877" y="33600"/>
                </a:lnTo>
                <a:lnTo>
                  <a:pt x="72155" y="33600"/>
                </a:lnTo>
                <a:lnTo>
                  <a:pt x="71722" y="28372"/>
                </a:lnTo>
                <a:lnTo>
                  <a:pt x="71972" y="28372"/>
                </a:lnTo>
                <a:lnTo>
                  <a:pt x="71411" y="21694"/>
                </a:lnTo>
                <a:lnTo>
                  <a:pt x="70844" y="28372"/>
                </a:lnTo>
                <a:lnTo>
                  <a:pt x="71111" y="28372"/>
                </a:lnTo>
                <a:lnTo>
                  <a:pt x="70661" y="33600"/>
                </a:lnTo>
                <a:lnTo>
                  <a:pt x="70938" y="33600"/>
                </a:lnTo>
                <a:lnTo>
                  <a:pt x="70466" y="39233"/>
                </a:lnTo>
                <a:cubicBezTo>
                  <a:pt x="70055" y="39427"/>
                  <a:pt x="69638" y="39616"/>
                  <a:pt x="69227" y="39783"/>
                </a:cubicBezTo>
                <a:lnTo>
                  <a:pt x="69066" y="38061"/>
                </a:lnTo>
                <a:lnTo>
                  <a:pt x="69172" y="38061"/>
                </a:lnTo>
                <a:lnTo>
                  <a:pt x="69000" y="36250"/>
                </a:lnTo>
                <a:lnTo>
                  <a:pt x="69100" y="36250"/>
                </a:lnTo>
                <a:lnTo>
                  <a:pt x="68883" y="33944"/>
                </a:lnTo>
                <a:lnTo>
                  <a:pt x="68661" y="36250"/>
                </a:lnTo>
                <a:lnTo>
                  <a:pt x="68766" y="36250"/>
                </a:lnTo>
                <a:lnTo>
                  <a:pt x="68594" y="38061"/>
                </a:lnTo>
                <a:lnTo>
                  <a:pt x="68700" y="38061"/>
                </a:lnTo>
                <a:lnTo>
                  <a:pt x="68511" y="40055"/>
                </a:lnTo>
                <a:cubicBezTo>
                  <a:pt x="68311" y="40133"/>
                  <a:pt x="68105" y="40211"/>
                  <a:pt x="67900" y="40283"/>
                </a:cubicBezTo>
                <a:lnTo>
                  <a:pt x="67738" y="38338"/>
                </a:lnTo>
                <a:lnTo>
                  <a:pt x="68088" y="38338"/>
                </a:lnTo>
                <a:lnTo>
                  <a:pt x="67538" y="31727"/>
                </a:lnTo>
                <a:lnTo>
                  <a:pt x="67855" y="31727"/>
                </a:lnTo>
                <a:lnTo>
                  <a:pt x="67144" y="23288"/>
                </a:lnTo>
                <a:lnTo>
                  <a:pt x="66433" y="31727"/>
                </a:lnTo>
                <a:lnTo>
                  <a:pt x="66766" y="31727"/>
                </a:lnTo>
                <a:lnTo>
                  <a:pt x="66200" y="38338"/>
                </a:lnTo>
                <a:lnTo>
                  <a:pt x="66550" y="38338"/>
                </a:lnTo>
                <a:lnTo>
                  <a:pt x="66344" y="40783"/>
                </a:lnTo>
                <a:cubicBezTo>
                  <a:pt x="66166" y="40833"/>
                  <a:pt x="65983" y="40883"/>
                  <a:pt x="65800" y="40927"/>
                </a:cubicBezTo>
                <a:lnTo>
                  <a:pt x="65694" y="39444"/>
                </a:lnTo>
                <a:lnTo>
                  <a:pt x="65844" y="39444"/>
                </a:lnTo>
                <a:lnTo>
                  <a:pt x="65511" y="34816"/>
                </a:lnTo>
                <a:lnTo>
                  <a:pt x="65177" y="39444"/>
                </a:lnTo>
                <a:lnTo>
                  <a:pt x="65333" y="39444"/>
                </a:lnTo>
                <a:lnTo>
                  <a:pt x="65211" y="41083"/>
                </a:lnTo>
                <a:cubicBezTo>
                  <a:pt x="65050" y="41122"/>
                  <a:pt x="64888" y="41172"/>
                  <a:pt x="64727" y="41211"/>
                </a:cubicBezTo>
                <a:lnTo>
                  <a:pt x="64427" y="37622"/>
                </a:lnTo>
                <a:lnTo>
                  <a:pt x="64788" y="37622"/>
                </a:lnTo>
                <a:lnTo>
                  <a:pt x="64216" y="30811"/>
                </a:lnTo>
                <a:lnTo>
                  <a:pt x="64550" y="30811"/>
                </a:lnTo>
                <a:lnTo>
                  <a:pt x="63816" y="22111"/>
                </a:lnTo>
                <a:lnTo>
                  <a:pt x="63083" y="30811"/>
                </a:lnTo>
                <a:lnTo>
                  <a:pt x="63427" y="30811"/>
                </a:lnTo>
                <a:lnTo>
                  <a:pt x="62844" y="37622"/>
                </a:lnTo>
                <a:lnTo>
                  <a:pt x="63200" y="37622"/>
                </a:lnTo>
                <a:lnTo>
                  <a:pt x="62877" y="41511"/>
                </a:lnTo>
                <a:cubicBezTo>
                  <a:pt x="62127" y="41611"/>
                  <a:pt x="61383" y="41683"/>
                  <a:pt x="60633" y="41711"/>
                </a:cubicBezTo>
                <a:lnTo>
                  <a:pt x="60233" y="36905"/>
                </a:lnTo>
                <a:lnTo>
                  <a:pt x="60633" y="36905"/>
                </a:lnTo>
                <a:lnTo>
                  <a:pt x="59738" y="26283"/>
                </a:lnTo>
                <a:lnTo>
                  <a:pt x="58844" y="36905"/>
                </a:lnTo>
                <a:lnTo>
                  <a:pt x="59266" y="36905"/>
                </a:lnTo>
                <a:lnTo>
                  <a:pt x="59038" y="39516"/>
                </a:lnTo>
                <a:lnTo>
                  <a:pt x="58522" y="33277"/>
                </a:lnTo>
                <a:lnTo>
                  <a:pt x="59005" y="33277"/>
                </a:lnTo>
                <a:lnTo>
                  <a:pt x="57927" y="20511"/>
                </a:lnTo>
                <a:lnTo>
                  <a:pt x="56872" y="33027"/>
                </a:lnTo>
                <a:lnTo>
                  <a:pt x="56572" y="28411"/>
                </a:lnTo>
                <a:lnTo>
                  <a:pt x="56088" y="35905"/>
                </a:lnTo>
                <a:lnTo>
                  <a:pt x="56316" y="35905"/>
                </a:lnTo>
                <a:lnTo>
                  <a:pt x="55983" y="40950"/>
                </a:lnTo>
                <a:lnTo>
                  <a:pt x="55772" y="37038"/>
                </a:lnTo>
                <a:lnTo>
                  <a:pt x="56027" y="37038"/>
                </a:lnTo>
                <a:lnTo>
                  <a:pt x="55461" y="26811"/>
                </a:lnTo>
                <a:lnTo>
                  <a:pt x="54900" y="37038"/>
                </a:lnTo>
                <a:lnTo>
                  <a:pt x="55161" y="37038"/>
                </a:lnTo>
                <a:lnTo>
                  <a:pt x="54927" y="41200"/>
                </a:lnTo>
                <a:cubicBezTo>
                  <a:pt x="54816" y="41177"/>
                  <a:pt x="54705" y="41161"/>
                  <a:pt x="54594" y="41138"/>
                </a:cubicBezTo>
                <a:lnTo>
                  <a:pt x="54588" y="41083"/>
                </a:lnTo>
                <a:lnTo>
                  <a:pt x="54805" y="41083"/>
                </a:lnTo>
                <a:lnTo>
                  <a:pt x="54466" y="36466"/>
                </a:lnTo>
                <a:lnTo>
                  <a:pt x="54661" y="36466"/>
                </a:lnTo>
                <a:lnTo>
                  <a:pt x="54222" y="30572"/>
                </a:lnTo>
                <a:lnTo>
                  <a:pt x="53872" y="35305"/>
                </a:lnTo>
                <a:lnTo>
                  <a:pt x="53544" y="31116"/>
                </a:lnTo>
                <a:lnTo>
                  <a:pt x="53905" y="31116"/>
                </a:lnTo>
                <a:lnTo>
                  <a:pt x="53100" y="20955"/>
                </a:lnTo>
                <a:lnTo>
                  <a:pt x="52288" y="31116"/>
                </a:lnTo>
                <a:lnTo>
                  <a:pt x="52666" y="31116"/>
                </a:lnTo>
                <a:lnTo>
                  <a:pt x="52338" y="35177"/>
                </a:lnTo>
                <a:lnTo>
                  <a:pt x="51888" y="30222"/>
                </a:lnTo>
                <a:lnTo>
                  <a:pt x="51761" y="31616"/>
                </a:lnTo>
                <a:lnTo>
                  <a:pt x="51250" y="24005"/>
                </a:lnTo>
                <a:lnTo>
                  <a:pt x="51683" y="24005"/>
                </a:lnTo>
                <a:lnTo>
                  <a:pt x="50716" y="9722"/>
                </a:lnTo>
                <a:lnTo>
                  <a:pt x="49750" y="24005"/>
                </a:lnTo>
                <a:lnTo>
                  <a:pt x="50205" y="24005"/>
                </a:lnTo>
                <a:lnTo>
                  <a:pt x="49433" y="35188"/>
                </a:lnTo>
                <a:lnTo>
                  <a:pt x="49905" y="35188"/>
                </a:lnTo>
                <a:lnTo>
                  <a:pt x="49622" y="39450"/>
                </a:lnTo>
                <a:cubicBezTo>
                  <a:pt x="49572" y="39427"/>
                  <a:pt x="49522" y="39400"/>
                  <a:pt x="49472" y="39377"/>
                </a:cubicBezTo>
                <a:lnTo>
                  <a:pt x="49072" y="34961"/>
                </a:lnTo>
                <a:lnTo>
                  <a:pt x="49327" y="34961"/>
                </a:lnTo>
                <a:lnTo>
                  <a:pt x="48761" y="28805"/>
                </a:lnTo>
                <a:lnTo>
                  <a:pt x="48438" y="32344"/>
                </a:lnTo>
                <a:lnTo>
                  <a:pt x="48238" y="30127"/>
                </a:lnTo>
                <a:lnTo>
                  <a:pt x="48488" y="30127"/>
                </a:lnTo>
                <a:lnTo>
                  <a:pt x="47927" y="23983"/>
                </a:lnTo>
                <a:lnTo>
                  <a:pt x="47366" y="30127"/>
                </a:lnTo>
                <a:lnTo>
                  <a:pt x="47633" y="30127"/>
                </a:lnTo>
                <a:lnTo>
                  <a:pt x="47183" y="34950"/>
                </a:lnTo>
                <a:lnTo>
                  <a:pt x="47461" y="34950"/>
                </a:lnTo>
                <a:lnTo>
                  <a:pt x="47161" y="38205"/>
                </a:lnTo>
                <a:cubicBezTo>
                  <a:pt x="46827" y="38016"/>
                  <a:pt x="46494" y="37855"/>
                  <a:pt x="46161" y="37655"/>
                </a:cubicBezTo>
                <a:lnTo>
                  <a:pt x="46133" y="37188"/>
                </a:lnTo>
                <a:lnTo>
                  <a:pt x="46438" y="37188"/>
                </a:lnTo>
                <a:lnTo>
                  <a:pt x="45950" y="28744"/>
                </a:lnTo>
                <a:lnTo>
                  <a:pt x="46233" y="28744"/>
                </a:lnTo>
                <a:lnTo>
                  <a:pt x="45600" y="17972"/>
                </a:lnTo>
                <a:lnTo>
                  <a:pt x="44961" y="28744"/>
                </a:lnTo>
                <a:lnTo>
                  <a:pt x="45261" y="28744"/>
                </a:lnTo>
                <a:lnTo>
                  <a:pt x="44983" y="33361"/>
                </a:lnTo>
                <a:lnTo>
                  <a:pt x="44750" y="30533"/>
                </a:lnTo>
                <a:lnTo>
                  <a:pt x="44966" y="30533"/>
                </a:lnTo>
                <a:lnTo>
                  <a:pt x="44483" y="24783"/>
                </a:lnTo>
                <a:lnTo>
                  <a:pt x="44000" y="30533"/>
                </a:lnTo>
                <a:lnTo>
                  <a:pt x="44227" y="30533"/>
                </a:lnTo>
                <a:lnTo>
                  <a:pt x="43838" y="35033"/>
                </a:lnTo>
                <a:lnTo>
                  <a:pt x="44077" y="35033"/>
                </a:lnTo>
                <a:lnTo>
                  <a:pt x="43977" y="36216"/>
                </a:lnTo>
                <a:cubicBezTo>
                  <a:pt x="43788" y="36088"/>
                  <a:pt x="43600" y="35983"/>
                  <a:pt x="43416" y="35844"/>
                </a:cubicBezTo>
                <a:cubicBezTo>
                  <a:pt x="43350" y="35766"/>
                  <a:pt x="43288" y="35711"/>
                  <a:pt x="43227" y="35638"/>
                </a:cubicBezTo>
                <a:lnTo>
                  <a:pt x="43161" y="34805"/>
                </a:lnTo>
                <a:lnTo>
                  <a:pt x="43322" y="34805"/>
                </a:lnTo>
                <a:lnTo>
                  <a:pt x="43061" y="31705"/>
                </a:lnTo>
                <a:lnTo>
                  <a:pt x="43211" y="31705"/>
                </a:lnTo>
                <a:lnTo>
                  <a:pt x="42877" y="27744"/>
                </a:lnTo>
                <a:lnTo>
                  <a:pt x="42544" y="31705"/>
                </a:lnTo>
                <a:lnTo>
                  <a:pt x="42700" y="31705"/>
                </a:lnTo>
                <a:lnTo>
                  <a:pt x="42438" y="34766"/>
                </a:lnTo>
                <a:cubicBezTo>
                  <a:pt x="42383" y="34700"/>
                  <a:pt x="42322" y="34616"/>
                  <a:pt x="42261" y="34555"/>
                </a:cubicBezTo>
                <a:lnTo>
                  <a:pt x="41994" y="31322"/>
                </a:lnTo>
                <a:lnTo>
                  <a:pt x="42205" y="31322"/>
                </a:lnTo>
                <a:lnTo>
                  <a:pt x="41866" y="27255"/>
                </a:lnTo>
                <a:lnTo>
                  <a:pt x="42061" y="27255"/>
                </a:lnTo>
                <a:lnTo>
                  <a:pt x="41627" y="22083"/>
                </a:lnTo>
                <a:lnTo>
                  <a:pt x="41188" y="27255"/>
                </a:lnTo>
                <a:lnTo>
                  <a:pt x="41394" y="27255"/>
                </a:lnTo>
                <a:lnTo>
                  <a:pt x="41044" y="31322"/>
                </a:lnTo>
                <a:lnTo>
                  <a:pt x="41261" y="31322"/>
                </a:lnTo>
                <a:lnTo>
                  <a:pt x="41083" y="33472"/>
                </a:lnTo>
                <a:cubicBezTo>
                  <a:pt x="40705" y="33166"/>
                  <a:pt x="40327" y="32866"/>
                  <a:pt x="39955" y="32633"/>
                </a:cubicBezTo>
                <a:lnTo>
                  <a:pt x="39922" y="32277"/>
                </a:lnTo>
                <a:lnTo>
                  <a:pt x="40072" y="32277"/>
                </a:lnTo>
                <a:lnTo>
                  <a:pt x="39838" y="29505"/>
                </a:lnTo>
                <a:lnTo>
                  <a:pt x="39972" y="29505"/>
                </a:lnTo>
                <a:lnTo>
                  <a:pt x="39672" y="25961"/>
                </a:lnTo>
                <a:lnTo>
                  <a:pt x="39372" y="29505"/>
                </a:lnTo>
                <a:lnTo>
                  <a:pt x="39516" y="29505"/>
                </a:lnTo>
                <a:lnTo>
                  <a:pt x="39433" y="30472"/>
                </a:lnTo>
                <a:lnTo>
                  <a:pt x="39116" y="26688"/>
                </a:lnTo>
                <a:lnTo>
                  <a:pt x="39333" y="26688"/>
                </a:lnTo>
                <a:lnTo>
                  <a:pt x="38850" y="20938"/>
                </a:lnTo>
                <a:lnTo>
                  <a:pt x="38416" y="26083"/>
                </a:lnTo>
                <a:lnTo>
                  <a:pt x="38266" y="24244"/>
                </a:lnTo>
                <a:lnTo>
                  <a:pt x="38477" y="24244"/>
                </a:lnTo>
                <a:lnTo>
                  <a:pt x="37994" y="18494"/>
                </a:lnTo>
                <a:lnTo>
                  <a:pt x="37511" y="24244"/>
                </a:lnTo>
                <a:lnTo>
                  <a:pt x="37738" y="24244"/>
                </a:lnTo>
                <a:lnTo>
                  <a:pt x="37355" y="28755"/>
                </a:lnTo>
                <a:lnTo>
                  <a:pt x="37588" y="28755"/>
                </a:lnTo>
                <a:lnTo>
                  <a:pt x="37355" y="31605"/>
                </a:lnTo>
                <a:cubicBezTo>
                  <a:pt x="37338" y="31600"/>
                  <a:pt x="37322" y="31583"/>
                  <a:pt x="37305" y="31583"/>
                </a:cubicBezTo>
                <a:lnTo>
                  <a:pt x="37022" y="27216"/>
                </a:lnTo>
                <a:lnTo>
                  <a:pt x="37238" y="27216"/>
                </a:lnTo>
                <a:lnTo>
                  <a:pt x="36755" y="19733"/>
                </a:lnTo>
                <a:lnTo>
                  <a:pt x="36272" y="27216"/>
                </a:lnTo>
                <a:lnTo>
                  <a:pt x="36500" y="27216"/>
                </a:lnTo>
                <a:lnTo>
                  <a:pt x="36216" y="31550"/>
                </a:lnTo>
                <a:cubicBezTo>
                  <a:pt x="35222" y="31588"/>
                  <a:pt x="34233" y="31894"/>
                  <a:pt x="33244" y="32444"/>
                </a:cubicBezTo>
                <a:lnTo>
                  <a:pt x="32966" y="27827"/>
                </a:lnTo>
                <a:lnTo>
                  <a:pt x="33238" y="27827"/>
                </a:lnTo>
                <a:lnTo>
                  <a:pt x="32805" y="20605"/>
                </a:lnTo>
                <a:lnTo>
                  <a:pt x="33055" y="20605"/>
                </a:lnTo>
                <a:lnTo>
                  <a:pt x="32494" y="11394"/>
                </a:lnTo>
                <a:lnTo>
                  <a:pt x="31933" y="20605"/>
                </a:lnTo>
                <a:lnTo>
                  <a:pt x="32200" y="20605"/>
                </a:lnTo>
                <a:lnTo>
                  <a:pt x="31955" y="24494"/>
                </a:lnTo>
                <a:lnTo>
                  <a:pt x="31644" y="20833"/>
                </a:lnTo>
                <a:lnTo>
                  <a:pt x="31200" y="26044"/>
                </a:lnTo>
                <a:lnTo>
                  <a:pt x="31405" y="26044"/>
                </a:lnTo>
                <a:lnTo>
                  <a:pt x="31050" y="30116"/>
                </a:lnTo>
                <a:lnTo>
                  <a:pt x="31272" y="30116"/>
                </a:lnTo>
                <a:lnTo>
                  <a:pt x="30927" y="34183"/>
                </a:lnTo>
                <a:cubicBezTo>
                  <a:pt x="30894" y="34211"/>
                  <a:pt x="30861" y="34233"/>
                  <a:pt x="30827" y="34266"/>
                </a:cubicBezTo>
                <a:cubicBezTo>
                  <a:pt x="30511" y="34583"/>
                  <a:pt x="30200" y="35000"/>
                  <a:pt x="29883" y="35366"/>
                </a:cubicBezTo>
                <a:lnTo>
                  <a:pt x="29694" y="33111"/>
                </a:lnTo>
                <a:lnTo>
                  <a:pt x="29844" y="33111"/>
                </a:lnTo>
                <a:lnTo>
                  <a:pt x="29600" y="30211"/>
                </a:lnTo>
                <a:lnTo>
                  <a:pt x="29744" y="30211"/>
                </a:lnTo>
                <a:lnTo>
                  <a:pt x="29427" y="26500"/>
                </a:lnTo>
                <a:lnTo>
                  <a:pt x="29105" y="30211"/>
                </a:lnTo>
                <a:lnTo>
                  <a:pt x="29255" y="30211"/>
                </a:lnTo>
                <a:lnTo>
                  <a:pt x="29005" y="33111"/>
                </a:lnTo>
                <a:lnTo>
                  <a:pt x="29161" y="33111"/>
                </a:lnTo>
                <a:lnTo>
                  <a:pt x="28872" y="36533"/>
                </a:lnTo>
                <a:cubicBezTo>
                  <a:pt x="28788" y="36638"/>
                  <a:pt x="28700" y="36761"/>
                  <a:pt x="28616" y="36872"/>
                </a:cubicBezTo>
                <a:lnTo>
                  <a:pt x="28405" y="34038"/>
                </a:lnTo>
                <a:lnTo>
                  <a:pt x="28622" y="34038"/>
                </a:lnTo>
                <a:lnTo>
                  <a:pt x="28283" y="29483"/>
                </a:lnTo>
                <a:lnTo>
                  <a:pt x="28477" y="29483"/>
                </a:lnTo>
                <a:lnTo>
                  <a:pt x="28038" y="23672"/>
                </a:lnTo>
                <a:lnTo>
                  <a:pt x="27605" y="29483"/>
                </a:lnTo>
                <a:lnTo>
                  <a:pt x="27811" y="29483"/>
                </a:lnTo>
                <a:lnTo>
                  <a:pt x="27461" y="34038"/>
                </a:lnTo>
                <a:lnTo>
                  <a:pt x="27672" y="34038"/>
                </a:lnTo>
                <a:lnTo>
                  <a:pt x="27327" y="38638"/>
                </a:lnTo>
                <a:cubicBezTo>
                  <a:pt x="27277" y="38716"/>
                  <a:pt x="27222" y="38783"/>
                  <a:pt x="27172" y="38861"/>
                </a:cubicBezTo>
                <a:lnTo>
                  <a:pt x="26750" y="33061"/>
                </a:lnTo>
                <a:lnTo>
                  <a:pt x="26394" y="37966"/>
                </a:lnTo>
                <a:lnTo>
                  <a:pt x="26105" y="32505"/>
                </a:lnTo>
                <a:lnTo>
                  <a:pt x="25944" y="35616"/>
                </a:lnTo>
                <a:lnTo>
                  <a:pt x="25661" y="31166"/>
                </a:lnTo>
                <a:lnTo>
                  <a:pt x="25427" y="34766"/>
                </a:lnTo>
                <a:lnTo>
                  <a:pt x="25266" y="32083"/>
                </a:lnTo>
                <a:lnTo>
                  <a:pt x="25516" y="32083"/>
                </a:lnTo>
                <a:lnTo>
                  <a:pt x="24955" y="22861"/>
                </a:lnTo>
                <a:lnTo>
                  <a:pt x="24394" y="32083"/>
                </a:lnTo>
                <a:lnTo>
                  <a:pt x="24655" y="32083"/>
                </a:lnTo>
                <a:lnTo>
                  <a:pt x="24211" y="39294"/>
                </a:lnTo>
                <a:lnTo>
                  <a:pt x="24483" y="39294"/>
                </a:lnTo>
                <a:lnTo>
                  <a:pt x="24266" y="42944"/>
                </a:lnTo>
                <a:cubicBezTo>
                  <a:pt x="24211" y="43016"/>
                  <a:pt x="24161" y="43083"/>
                  <a:pt x="24111" y="43155"/>
                </a:cubicBezTo>
                <a:lnTo>
                  <a:pt x="23938" y="40650"/>
                </a:lnTo>
                <a:lnTo>
                  <a:pt x="24211" y="40650"/>
                </a:lnTo>
                <a:lnTo>
                  <a:pt x="23777" y="34316"/>
                </a:lnTo>
                <a:lnTo>
                  <a:pt x="24027" y="34316"/>
                </a:lnTo>
                <a:lnTo>
                  <a:pt x="23466" y="26250"/>
                </a:lnTo>
                <a:lnTo>
                  <a:pt x="22900" y="34316"/>
                </a:lnTo>
                <a:lnTo>
                  <a:pt x="23166" y="34316"/>
                </a:lnTo>
                <a:lnTo>
                  <a:pt x="22716" y="40650"/>
                </a:lnTo>
                <a:lnTo>
                  <a:pt x="22994" y="40650"/>
                </a:lnTo>
                <a:lnTo>
                  <a:pt x="22694" y="44983"/>
                </a:lnTo>
                <a:cubicBezTo>
                  <a:pt x="22555" y="45144"/>
                  <a:pt x="22422" y="45294"/>
                  <a:pt x="22288" y="45450"/>
                </a:cubicBezTo>
                <a:lnTo>
                  <a:pt x="22005" y="40511"/>
                </a:lnTo>
                <a:lnTo>
                  <a:pt x="22277" y="40511"/>
                </a:lnTo>
                <a:lnTo>
                  <a:pt x="21844" y="32894"/>
                </a:lnTo>
                <a:lnTo>
                  <a:pt x="22094" y="32894"/>
                </a:lnTo>
                <a:lnTo>
                  <a:pt x="21533" y="23161"/>
                </a:lnTo>
                <a:lnTo>
                  <a:pt x="20966" y="32894"/>
                </a:lnTo>
                <a:lnTo>
                  <a:pt x="21233" y="32894"/>
                </a:lnTo>
                <a:lnTo>
                  <a:pt x="21022" y="36511"/>
                </a:lnTo>
                <a:lnTo>
                  <a:pt x="20622" y="31772"/>
                </a:lnTo>
                <a:lnTo>
                  <a:pt x="20061" y="38444"/>
                </a:lnTo>
                <a:lnTo>
                  <a:pt x="20322" y="38444"/>
                </a:lnTo>
                <a:lnTo>
                  <a:pt x="19872" y="43672"/>
                </a:lnTo>
                <a:lnTo>
                  <a:pt x="20150" y="43672"/>
                </a:lnTo>
                <a:lnTo>
                  <a:pt x="19800" y="47883"/>
                </a:lnTo>
                <a:cubicBezTo>
                  <a:pt x="19655" y="48000"/>
                  <a:pt x="19516" y="48100"/>
                  <a:pt x="19372" y="48205"/>
                </a:cubicBezTo>
                <a:lnTo>
                  <a:pt x="19250" y="46272"/>
                </a:lnTo>
                <a:lnTo>
                  <a:pt x="19527" y="46272"/>
                </a:lnTo>
                <a:lnTo>
                  <a:pt x="19088" y="39377"/>
                </a:lnTo>
                <a:lnTo>
                  <a:pt x="19344" y="39377"/>
                </a:lnTo>
                <a:lnTo>
                  <a:pt x="18777" y="30594"/>
                </a:lnTo>
                <a:lnTo>
                  <a:pt x="18216" y="39377"/>
                </a:lnTo>
                <a:lnTo>
                  <a:pt x="18483" y="39377"/>
                </a:lnTo>
                <a:lnTo>
                  <a:pt x="18033" y="46272"/>
                </a:lnTo>
                <a:lnTo>
                  <a:pt x="18311" y="46272"/>
                </a:lnTo>
                <a:lnTo>
                  <a:pt x="18133" y="49055"/>
                </a:lnTo>
                <a:cubicBezTo>
                  <a:pt x="18105" y="49072"/>
                  <a:pt x="18077" y="49083"/>
                  <a:pt x="18055" y="49100"/>
                </a:cubicBezTo>
                <a:lnTo>
                  <a:pt x="17883" y="47050"/>
                </a:lnTo>
                <a:lnTo>
                  <a:pt x="18094" y="47050"/>
                </a:lnTo>
                <a:lnTo>
                  <a:pt x="17755" y="42988"/>
                </a:lnTo>
                <a:lnTo>
                  <a:pt x="17955" y="42988"/>
                </a:lnTo>
                <a:lnTo>
                  <a:pt x="17516" y="37811"/>
                </a:lnTo>
                <a:lnTo>
                  <a:pt x="17077" y="42988"/>
                </a:lnTo>
                <a:lnTo>
                  <a:pt x="17283" y="42988"/>
                </a:lnTo>
                <a:lnTo>
                  <a:pt x="16933" y="47050"/>
                </a:lnTo>
                <a:lnTo>
                  <a:pt x="17150" y="47050"/>
                </a:lnTo>
                <a:lnTo>
                  <a:pt x="16927" y="49705"/>
                </a:lnTo>
                <a:cubicBezTo>
                  <a:pt x="16888" y="49722"/>
                  <a:pt x="16844" y="49738"/>
                  <a:pt x="16805" y="49755"/>
                </a:cubicBezTo>
                <a:lnTo>
                  <a:pt x="16744" y="49055"/>
                </a:lnTo>
                <a:lnTo>
                  <a:pt x="16833" y="49055"/>
                </a:lnTo>
                <a:lnTo>
                  <a:pt x="16694" y="47372"/>
                </a:lnTo>
                <a:lnTo>
                  <a:pt x="16777" y="47372"/>
                </a:lnTo>
                <a:lnTo>
                  <a:pt x="16594" y="45211"/>
                </a:lnTo>
                <a:lnTo>
                  <a:pt x="16416" y="47372"/>
                </a:lnTo>
                <a:lnTo>
                  <a:pt x="16500" y="47372"/>
                </a:lnTo>
                <a:lnTo>
                  <a:pt x="16355" y="49055"/>
                </a:lnTo>
                <a:lnTo>
                  <a:pt x="16444" y="49055"/>
                </a:lnTo>
                <a:lnTo>
                  <a:pt x="16372" y="49933"/>
                </a:lnTo>
                <a:cubicBezTo>
                  <a:pt x="16138" y="50022"/>
                  <a:pt x="15900" y="50133"/>
                  <a:pt x="15666" y="50200"/>
                </a:cubicBezTo>
                <a:lnTo>
                  <a:pt x="15433" y="47361"/>
                </a:lnTo>
                <a:lnTo>
                  <a:pt x="15644" y="47361"/>
                </a:lnTo>
                <a:lnTo>
                  <a:pt x="15305" y="43300"/>
                </a:lnTo>
                <a:lnTo>
                  <a:pt x="15500" y="43300"/>
                </a:lnTo>
                <a:lnTo>
                  <a:pt x="15066" y="38122"/>
                </a:lnTo>
                <a:lnTo>
                  <a:pt x="14627" y="43300"/>
                </a:lnTo>
                <a:lnTo>
                  <a:pt x="14833" y="43300"/>
                </a:lnTo>
                <a:lnTo>
                  <a:pt x="14488" y="47361"/>
                </a:lnTo>
                <a:lnTo>
                  <a:pt x="14700" y="47361"/>
                </a:lnTo>
                <a:lnTo>
                  <a:pt x="14438" y="50450"/>
                </a:lnTo>
                <a:cubicBezTo>
                  <a:pt x="14255" y="50477"/>
                  <a:pt x="14077" y="50488"/>
                  <a:pt x="13894" y="50505"/>
                </a:cubicBezTo>
                <a:lnTo>
                  <a:pt x="13516" y="46000"/>
                </a:lnTo>
                <a:lnTo>
                  <a:pt x="13794" y="46000"/>
                </a:lnTo>
                <a:lnTo>
                  <a:pt x="13355" y="40772"/>
                </a:lnTo>
                <a:lnTo>
                  <a:pt x="13611" y="40772"/>
                </a:lnTo>
                <a:lnTo>
                  <a:pt x="13044" y="34100"/>
                </a:lnTo>
                <a:lnTo>
                  <a:pt x="12483" y="40772"/>
                </a:lnTo>
                <a:lnTo>
                  <a:pt x="12750" y="40772"/>
                </a:lnTo>
                <a:lnTo>
                  <a:pt x="12300" y="46000"/>
                </a:lnTo>
                <a:lnTo>
                  <a:pt x="12577" y="46000"/>
                </a:lnTo>
                <a:lnTo>
                  <a:pt x="12205" y="50450"/>
                </a:lnTo>
                <a:cubicBezTo>
                  <a:pt x="11755" y="50394"/>
                  <a:pt x="11311" y="50305"/>
                  <a:pt x="10866" y="50172"/>
                </a:cubicBezTo>
                <a:lnTo>
                  <a:pt x="10700" y="48433"/>
                </a:lnTo>
                <a:lnTo>
                  <a:pt x="10811" y="48433"/>
                </a:lnTo>
                <a:lnTo>
                  <a:pt x="10638" y="46627"/>
                </a:lnTo>
                <a:lnTo>
                  <a:pt x="10738" y="46627"/>
                </a:lnTo>
                <a:lnTo>
                  <a:pt x="10522" y="44316"/>
                </a:lnTo>
                <a:lnTo>
                  <a:pt x="10300" y="46627"/>
                </a:lnTo>
                <a:lnTo>
                  <a:pt x="10405" y="46627"/>
                </a:lnTo>
                <a:lnTo>
                  <a:pt x="10227" y="48433"/>
                </a:lnTo>
                <a:lnTo>
                  <a:pt x="10338" y="48433"/>
                </a:lnTo>
                <a:lnTo>
                  <a:pt x="10194" y="49950"/>
                </a:lnTo>
                <a:cubicBezTo>
                  <a:pt x="10100" y="49916"/>
                  <a:pt x="10005" y="49888"/>
                  <a:pt x="9911" y="49850"/>
                </a:cubicBezTo>
                <a:lnTo>
                  <a:pt x="9377" y="43494"/>
                </a:lnTo>
                <a:lnTo>
                  <a:pt x="9727" y="43494"/>
                </a:lnTo>
                <a:lnTo>
                  <a:pt x="9172" y="36894"/>
                </a:lnTo>
                <a:lnTo>
                  <a:pt x="9494" y="36894"/>
                </a:lnTo>
                <a:lnTo>
                  <a:pt x="8783" y="28455"/>
                </a:lnTo>
                <a:lnTo>
                  <a:pt x="8072" y="36894"/>
                </a:lnTo>
                <a:lnTo>
                  <a:pt x="8405" y="36894"/>
                </a:lnTo>
                <a:lnTo>
                  <a:pt x="7838" y="43494"/>
                </a:lnTo>
                <a:lnTo>
                  <a:pt x="8188" y="43494"/>
                </a:lnTo>
                <a:lnTo>
                  <a:pt x="7755" y="48633"/>
                </a:lnTo>
                <a:cubicBezTo>
                  <a:pt x="7677" y="48577"/>
                  <a:pt x="7600" y="48522"/>
                  <a:pt x="7522" y="48466"/>
                </a:cubicBezTo>
                <a:lnTo>
                  <a:pt x="7327" y="45805"/>
                </a:lnTo>
                <a:lnTo>
                  <a:pt x="7477" y="45805"/>
                </a:lnTo>
                <a:lnTo>
                  <a:pt x="7144" y="41188"/>
                </a:lnTo>
                <a:lnTo>
                  <a:pt x="6816" y="45805"/>
                </a:lnTo>
                <a:lnTo>
                  <a:pt x="6966" y="45805"/>
                </a:lnTo>
                <a:lnTo>
                  <a:pt x="6816" y="47933"/>
                </a:lnTo>
                <a:cubicBezTo>
                  <a:pt x="6677" y="47822"/>
                  <a:pt x="6538" y="47700"/>
                  <a:pt x="6400" y="47583"/>
                </a:cubicBezTo>
                <a:lnTo>
                  <a:pt x="5855" y="41094"/>
                </a:lnTo>
                <a:lnTo>
                  <a:pt x="6183" y="41094"/>
                </a:lnTo>
                <a:lnTo>
                  <a:pt x="5455" y="32405"/>
                </a:lnTo>
                <a:lnTo>
                  <a:pt x="4722" y="41094"/>
                </a:lnTo>
                <a:lnTo>
                  <a:pt x="5066" y="41094"/>
                </a:lnTo>
                <a:lnTo>
                  <a:pt x="4655" y="45888"/>
                </a:lnTo>
                <a:cubicBezTo>
                  <a:pt x="4361" y="45566"/>
                  <a:pt x="4066" y="45233"/>
                  <a:pt x="3772" y="44877"/>
                </a:cubicBezTo>
                <a:lnTo>
                  <a:pt x="3672" y="43672"/>
                </a:lnTo>
                <a:lnTo>
                  <a:pt x="4077" y="43672"/>
                </a:lnTo>
                <a:lnTo>
                  <a:pt x="3183" y="33061"/>
                </a:lnTo>
                <a:lnTo>
                  <a:pt x="2344" y="43016"/>
                </a:lnTo>
                <a:cubicBezTo>
                  <a:pt x="1566" y="41933"/>
                  <a:pt x="788" y="40766"/>
                  <a:pt x="16" y="39444"/>
                </a:cubicBezTo>
                <a:lnTo>
                  <a:pt x="0" y="119927"/>
                </a:lnTo>
                <a:lnTo>
                  <a:pt x="60066" y="120000"/>
                </a:lnTo>
                <a:lnTo>
                  <a:pt x="60066" y="119927"/>
                </a:lnTo>
                <a:lnTo>
                  <a:pt x="119911" y="120000"/>
                </a:lnTo>
                <a:lnTo>
                  <a:pt x="120000" y="31633"/>
                </a:lnTo>
                <a:cubicBezTo>
                  <a:pt x="119205" y="33711"/>
                  <a:pt x="118383" y="35366"/>
                  <a:pt x="117538" y="36644"/>
                </a:cubicBezTo>
                <a:lnTo>
                  <a:pt x="117394" y="34911"/>
                </a:lnTo>
                <a:lnTo>
                  <a:pt x="117583" y="34911"/>
                </a:lnTo>
                <a:lnTo>
                  <a:pt x="117283" y="31294"/>
                </a:lnTo>
                <a:lnTo>
                  <a:pt x="117455" y="31294"/>
                </a:lnTo>
                <a:lnTo>
                  <a:pt x="117066" y="26677"/>
                </a:lnTo>
                <a:lnTo>
                  <a:pt x="116677" y="31294"/>
                </a:lnTo>
                <a:lnTo>
                  <a:pt x="116861" y="31294"/>
                </a:lnTo>
                <a:lnTo>
                  <a:pt x="116550" y="34911"/>
                </a:lnTo>
                <a:lnTo>
                  <a:pt x="116744" y="34911"/>
                </a:lnTo>
                <a:lnTo>
                  <a:pt x="116483" y="38038"/>
                </a:lnTo>
                <a:cubicBezTo>
                  <a:pt x="116205" y="38338"/>
                  <a:pt x="115933" y="38600"/>
                  <a:pt x="115655" y="38816"/>
                </a:cubicBezTo>
                <a:lnTo>
                  <a:pt x="115577" y="37600"/>
                </a:lnTo>
                <a:lnTo>
                  <a:pt x="115900" y="37600"/>
                </a:lnTo>
                <a:lnTo>
                  <a:pt x="115388" y="29377"/>
                </a:lnTo>
                <a:lnTo>
                  <a:pt x="115683" y="29377"/>
                </a:lnTo>
                <a:lnTo>
                  <a:pt x="115027" y="18877"/>
                </a:lnTo>
                <a:lnTo>
                  <a:pt x="114366" y="29377"/>
                </a:lnTo>
                <a:lnTo>
                  <a:pt x="114677" y="29377"/>
                </a:lnTo>
                <a:lnTo>
                  <a:pt x="114150" y="37600"/>
                </a:lnTo>
                <a:lnTo>
                  <a:pt x="114472" y="37600"/>
                </a:lnTo>
                <a:lnTo>
                  <a:pt x="114355" y="39494"/>
                </a:lnTo>
                <a:cubicBezTo>
                  <a:pt x="114272" y="39516"/>
                  <a:pt x="114194" y="39550"/>
                  <a:pt x="114116" y="39566"/>
                </a:cubicBezTo>
                <a:lnTo>
                  <a:pt x="113744" y="33766"/>
                </a:lnTo>
                <a:lnTo>
                  <a:pt x="113961" y="33766"/>
                </a:lnTo>
                <a:lnTo>
                  <a:pt x="113472" y="26283"/>
                </a:lnTo>
                <a:lnTo>
                  <a:pt x="112994" y="33766"/>
                </a:lnTo>
                <a:lnTo>
                  <a:pt x="113216" y="33766"/>
                </a:lnTo>
                <a:lnTo>
                  <a:pt x="113022" y="36788"/>
                </a:lnTo>
                <a:lnTo>
                  <a:pt x="112588" y="30961"/>
                </a:lnTo>
                <a:lnTo>
                  <a:pt x="112238" y="35700"/>
                </a:lnTo>
                <a:lnTo>
                  <a:pt x="111905" y="31500"/>
                </a:lnTo>
                <a:lnTo>
                  <a:pt x="112266" y="31500"/>
                </a:lnTo>
                <a:lnTo>
                  <a:pt x="111461" y="21344"/>
                </a:lnTo>
                <a:lnTo>
                  <a:pt x="110650" y="31500"/>
                </a:lnTo>
                <a:lnTo>
                  <a:pt x="111033" y="31500"/>
                </a:lnTo>
                <a:lnTo>
                  <a:pt x="110700" y="35572"/>
                </a:lnTo>
                <a:lnTo>
                  <a:pt x="110250" y="30616"/>
                </a:lnTo>
                <a:lnTo>
                  <a:pt x="110122" y="32000"/>
                </a:lnTo>
                <a:lnTo>
                  <a:pt x="109611" y="24388"/>
                </a:lnTo>
                <a:lnTo>
                  <a:pt x="110044" y="24388"/>
                </a:lnTo>
                <a:lnTo>
                  <a:pt x="109077" y="10105"/>
                </a:lnTo>
                <a:lnTo>
                  <a:pt x="108111" y="24388"/>
                </a:lnTo>
                <a:lnTo>
                  <a:pt x="108566" y="24388"/>
                </a:lnTo>
                <a:lnTo>
                  <a:pt x="107833" y="34994"/>
                </a:lnTo>
                <a:cubicBezTo>
                  <a:pt x="107766" y="34894"/>
                  <a:pt x="107700" y="34794"/>
                  <a:pt x="107627" y="34688"/>
                </a:cubicBezTo>
                <a:lnTo>
                  <a:pt x="107127" y="29194"/>
                </a:lnTo>
                <a:lnTo>
                  <a:pt x="106800" y="32738"/>
                </a:lnTo>
                <a:lnTo>
                  <a:pt x="106600" y="30522"/>
                </a:lnTo>
                <a:lnTo>
                  <a:pt x="106855" y="30522"/>
                </a:lnTo>
                <a:lnTo>
                  <a:pt x="106294" y="24366"/>
                </a:lnTo>
                <a:lnTo>
                  <a:pt x="105727" y="30522"/>
                </a:lnTo>
                <a:lnTo>
                  <a:pt x="105994" y="30522"/>
                </a:lnTo>
                <a:lnTo>
                  <a:pt x="105861" y="31905"/>
                </a:lnTo>
                <a:cubicBezTo>
                  <a:pt x="105411" y="31161"/>
                  <a:pt x="104961" y="30444"/>
                  <a:pt x="104511" y="29677"/>
                </a:cubicBezTo>
                <a:lnTo>
                  <a:pt x="104494" y="29411"/>
                </a:lnTo>
                <a:lnTo>
                  <a:pt x="104805" y="29411"/>
                </a:lnTo>
                <a:lnTo>
                  <a:pt x="104311" y="20966"/>
                </a:lnTo>
                <a:lnTo>
                  <a:pt x="104594" y="20966"/>
                </a:lnTo>
                <a:lnTo>
                  <a:pt x="103961" y="10200"/>
                </a:lnTo>
                <a:lnTo>
                  <a:pt x="103322" y="20966"/>
                </a:lnTo>
                <a:lnTo>
                  <a:pt x="103622" y="20966"/>
                </a:lnTo>
                <a:lnTo>
                  <a:pt x="103261" y="26988"/>
                </a:lnTo>
                <a:lnTo>
                  <a:pt x="103111" y="25177"/>
                </a:lnTo>
                <a:lnTo>
                  <a:pt x="103327" y="25177"/>
                </a:lnTo>
                <a:lnTo>
                  <a:pt x="102844" y="19427"/>
                </a:lnTo>
                <a:lnTo>
                  <a:pt x="102361" y="25177"/>
                </a:lnTo>
                <a:lnTo>
                  <a:pt x="102588" y="25177"/>
                </a:lnTo>
                <a:lnTo>
                  <a:pt x="102488" y="26344"/>
                </a:lnTo>
                <a:cubicBezTo>
                  <a:pt x="102155" y="25811"/>
                  <a:pt x="101827" y="25311"/>
                  <a:pt x="101500" y="24816"/>
                </a:cubicBezTo>
                <a:lnTo>
                  <a:pt x="101422" y="23933"/>
                </a:lnTo>
                <a:lnTo>
                  <a:pt x="101572" y="23933"/>
                </a:lnTo>
                <a:lnTo>
                  <a:pt x="101244" y="19983"/>
                </a:lnTo>
                <a:lnTo>
                  <a:pt x="100911" y="23911"/>
                </a:lnTo>
                <a:cubicBezTo>
                  <a:pt x="100750" y="23683"/>
                  <a:pt x="100594" y="23450"/>
                  <a:pt x="100433" y="23233"/>
                </a:cubicBezTo>
                <a:lnTo>
                  <a:pt x="100227" y="20811"/>
                </a:lnTo>
                <a:lnTo>
                  <a:pt x="100427" y="20811"/>
                </a:lnTo>
                <a:lnTo>
                  <a:pt x="99988" y="15627"/>
                </a:lnTo>
                <a:lnTo>
                  <a:pt x="99550" y="20811"/>
                </a:lnTo>
                <a:lnTo>
                  <a:pt x="99755" y="20811"/>
                </a:lnTo>
                <a:lnTo>
                  <a:pt x="99638" y="22194"/>
                </a:lnTo>
                <a:cubicBezTo>
                  <a:pt x="99172" y="21633"/>
                  <a:pt x="98705" y="21150"/>
                  <a:pt x="98233" y="20727"/>
                </a:cubicBezTo>
                <a:lnTo>
                  <a:pt x="98200" y="20305"/>
                </a:lnTo>
                <a:lnTo>
                  <a:pt x="98333" y="20305"/>
                </a:lnTo>
                <a:lnTo>
                  <a:pt x="98033" y="16755"/>
                </a:lnTo>
                <a:lnTo>
                  <a:pt x="97822" y="19261"/>
                </a:lnTo>
                <a:lnTo>
                  <a:pt x="97477" y="15094"/>
                </a:lnTo>
                <a:lnTo>
                  <a:pt x="97694" y="15094"/>
                </a:lnTo>
                <a:lnTo>
                  <a:pt x="97211" y="9344"/>
                </a:lnTo>
                <a:lnTo>
                  <a:pt x="96777" y="14494"/>
                </a:lnTo>
                <a:lnTo>
                  <a:pt x="96627" y="12650"/>
                </a:lnTo>
                <a:lnTo>
                  <a:pt x="96844" y="12650"/>
                </a:lnTo>
                <a:lnTo>
                  <a:pt x="96361" y="6905"/>
                </a:lnTo>
                <a:lnTo>
                  <a:pt x="95872" y="12650"/>
                </a:lnTo>
                <a:lnTo>
                  <a:pt x="96100" y="12650"/>
                </a:lnTo>
                <a:lnTo>
                  <a:pt x="95755" y="16666"/>
                </a:lnTo>
                <a:lnTo>
                  <a:pt x="95388" y="10855"/>
                </a:lnTo>
                <a:lnTo>
                  <a:pt x="95600" y="10855"/>
                </a:lnTo>
                <a:lnTo>
                  <a:pt x="95122" y="3366"/>
                </a:lnTo>
                <a:lnTo>
                  <a:pt x="94633" y="10855"/>
                </a:lnTo>
                <a:lnTo>
                  <a:pt x="94861" y="10855"/>
                </a:lnTo>
                <a:lnTo>
                  <a:pt x="94477" y="16716"/>
                </a:lnTo>
                <a:lnTo>
                  <a:pt x="94711" y="16716"/>
                </a:lnTo>
                <a:lnTo>
                  <a:pt x="94544" y="19316"/>
                </a:lnTo>
                <a:cubicBezTo>
                  <a:pt x="93555" y="19450"/>
                  <a:pt x="92572" y="19955"/>
                  <a:pt x="91588" y="20711"/>
                </a:cubicBezTo>
                <a:lnTo>
                  <a:pt x="91327" y="16433"/>
                </a:lnTo>
                <a:lnTo>
                  <a:pt x="91605" y="16433"/>
                </a:lnTo>
                <a:lnTo>
                  <a:pt x="91166" y="9211"/>
                </a:lnTo>
                <a:lnTo>
                  <a:pt x="91422" y="9211"/>
                </a:lnTo>
                <a:lnTo>
                  <a:pt x="90855" y="0"/>
                </a:lnTo>
                <a:close/>
                <a:moveTo>
                  <a:pt x="96827" y="15094"/>
                </a:moveTo>
                <a:lnTo>
                  <a:pt x="96955" y="15094"/>
                </a:lnTo>
                <a:lnTo>
                  <a:pt x="96894" y="15844"/>
                </a:lnTo>
                <a:lnTo>
                  <a:pt x="96827" y="15094"/>
                </a:lnTo>
                <a:close/>
                <a:moveTo>
                  <a:pt x="90305" y="16433"/>
                </a:moveTo>
                <a:lnTo>
                  <a:pt x="90383" y="16433"/>
                </a:lnTo>
                <a:lnTo>
                  <a:pt x="90355" y="16966"/>
                </a:lnTo>
                <a:lnTo>
                  <a:pt x="90305" y="16433"/>
                </a:lnTo>
                <a:close/>
                <a:moveTo>
                  <a:pt x="95522" y="16716"/>
                </a:moveTo>
                <a:lnTo>
                  <a:pt x="95755" y="16716"/>
                </a:lnTo>
                <a:lnTo>
                  <a:pt x="95716" y="17161"/>
                </a:lnTo>
                <a:lnTo>
                  <a:pt x="95950" y="17161"/>
                </a:lnTo>
                <a:lnTo>
                  <a:pt x="95766" y="19377"/>
                </a:lnTo>
                <a:cubicBezTo>
                  <a:pt x="95744" y="19372"/>
                  <a:pt x="95716" y="19372"/>
                  <a:pt x="95694" y="19366"/>
                </a:cubicBezTo>
                <a:lnTo>
                  <a:pt x="95522" y="16716"/>
                </a:lnTo>
                <a:close/>
                <a:moveTo>
                  <a:pt x="96766" y="17161"/>
                </a:moveTo>
                <a:lnTo>
                  <a:pt x="96777" y="17161"/>
                </a:lnTo>
                <a:lnTo>
                  <a:pt x="96772" y="17244"/>
                </a:lnTo>
                <a:lnTo>
                  <a:pt x="96766" y="17161"/>
                </a:lnTo>
                <a:close/>
                <a:moveTo>
                  <a:pt x="97616" y="19605"/>
                </a:moveTo>
                <a:lnTo>
                  <a:pt x="97794" y="19605"/>
                </a:lnTo>
                <a:lnTo>
                  <a:pt x="97738" y="20305"/>
                </a:lnTo>
                <a:lnTo>
                  <a:pt x="97877" y="20305"/>
                </a:lnTo>
                <a:lnTo>
                  <a:pt x="97866" y="20427"/>
                </a:lnTo>
                <a:cubicBezTo>
                  <a:pt x="97805" y="20377"/>
                  <a:pt x="97738" y="20322"/>
                  <a:pt x="97672" y="20272"/>
                </a:cubicBezTo>
                <a:lnTo>
                  <a:pt x="97616" y="19605"/>
                </a:lnTo>
                <a:close/>
                <a:moveTo>
                  <a:pt x="100922" y="23933"/>
                </a:moveTo>
                <a:lnTo>
                  <a:pt x="101066" y="23933"/>
                </a:lnTo>
                <a:lnTo>
                  <a:pt x="101050" y="24127"/>
                </a:lnTo>
                <a:cubicBezTo>
                  <a:pt x="101005" y="24066"/>
                  <a:pt x="100966" y="23994"/>
                  <a:pt x="100922" y="23933"/>
                </a:cubicBezTo>
                <a:close/>
                <a:moveTo>
                  <a:pt x="79344" y="25977"/>
                </a:moveTo>
                <a:lnTo>
                  <a:pt x="79422" y="25977"/>
                </a:lnTo>
                <a:lnTo>
                  <a:pt x="79394" y="26538"/>
                </a:lnTo>
                <a:lnTo>
                  <a:pt x="79344" y="25977"/>
                </a:lnTo>
                <a:close/>
                <a:moveTo>
                  <a:pt x="38466" y="26688"/>
                </a:moveTo>
                <a:lnTo>
                  <a:pt x="38594" y="26688"/>
                </a:lnTo>
                <a:lnTo>
                  <a:pt x="38527" y="27433"/>
                </a:lnTo>
                <a:lnTo>
                  <a:pt x="38466" y="26688"/>
                </a:lnTo>
                <a:close/>
                <a:moveTo>
                  <a:pt x="38400" y="28755"/>
                </a:moveTo>
                <a:lnTo>
                  <a:pt x="38416" y="28755"/>
                </a:lnTo>
                <a:lnTo>
                  <a:pt x="38411" y="28838"/>
                </a:lnTo>
                <a:lnTo>
                  <a:pt x="38400" y="28755"/>
                </a:lnTo>
                <a:close/>
                <a:moveTo>
                  <a:pt x="39255" y="31200"/>
                </a:moveTo>
                <a:lnTo>
                  <a:pt x="39372" y="31200"/>
                </a:lnTo>
                <a:lnTo>
                  <a:pt x="39311" y="31872"/>
                </a:lnTo>
                <a:lnTo>
                  <a:pt x="39255" y="31200"/>
                </a:lnTo>
                <a:close/>
                <a:moveTo>
                  <a:pt x="39344" y="32277"/>
                </a:moveTo>
                <a:lnTo>
                  <a:pt x="39422" y="32277"/>
                </a:lnTo>
                <a:lnTo>
                  <a:pt x="39416" y="32350"/>
                </a:lnTo>
                <a:cubicBezTo>
                  <a:pt x="39394" y="32338"/>
                  <a:pt x="39372" y="32322"/>
                  <a:pt x="39350" y="32311"/>
                </a:cubicBezTo>
                <a:lnTo>
                  <a:pt x="39344" y="32277"/>
                </a:lnTo>
                <a:close/>
                <a:moveTo>
                  <a:pt x="56888" y="33277"/>
                </a:moveTo>
                <a:lnTo>
                  <a:pt x="57355" y="33277"/>
                </a:lnTo>
                <a:lnTo>
                  <a:pt x="56966" y="37850"/>
                </a:lnTo>
                <a:lnTo>
                  <a:pt x="56838" y="35905"/>
                </a:lnTo>
                <a:lnTo>
                  <a:pt x="57061" y="35905"/>
                </a:lnTo>
                <a:lnTo>
                  <a:pt x="56888" y="33277"/>
                </a:lnTo>
                <a:close/>
                <a:moveTo>
                  <a:pt x="42483" y="34805"/>
                </a:moveTo>
                <a:lnTo>
                  <a:pt x="42600" y="34805"/>
                </a:lnTo>
                <a:lnTo>
                  <a:pt x="42588" y="34927"/>
                </a:lnTo>
                <a:cubicBezTo>
                  <a:pt x="42555" y="34888"/>
                  <a:pt x="42516" y="34844"/>
                  <a:pt x="42483" y="34805"/>
                </a:cubicBezTo>
                <a:close/>
                <a:moveTo>
                  <a:pt x="48400" y="34961"/>
                </a:moveTo>
                <a:lnTo>
                  <a:pt x="48466" y="34961"/>
                </a:lnTo>
                <a:lnTo>
                  <a:pt x="48433" y="35305"/>
                </a:lnTo>
                <a:lnTo>
                  <a:pt x="48400" y="34961"/>
                </a:lnTo>
                <a:close/>
                <a:moveTo>
                  <a:pt x="108250" y="35583"/>
                </a:moveTo>
                <a:lnTo>
                  <a:pt x="108266" y="35583"/>
                </a:lnTo>
                <a:lnTo>
                  <a:pt x="108266" y="35605"/>
                </a:lnTo>
                <a:cubicBezTo>
                  <a:pt x="108261" y="35600"/>
                  <a:pt x="108255" y="35594"/>
                  <a:pt x="108250" y="35583"/>
                </a:cubicBezTo>
                <a:close/>
                <a:moveTo>
                  <a:pt x="25844" y="36355"/>
                </a:moveTo>
                <a:lnTo>
                  <a:pt x="25905" y="36355"/>
                </a:lnTo>
                <a:lnTo>
                  <a:pt x="25877" y="36905"/>
                </a:lnTo>
                <a:lnTo>
                  <a:pt x="25844" y="36355"/>
                </a:lnTo>
                <a:close/>
                <a:moveTo>
                  <a:pt x="52194" y="36377"/>
                </a:moveTo>
                <a:lnTo>
                  <a:pt x="52238" y="36377"/>
                </a:lnTo>
                <a:lnTo>
                  <a:pt x="52222" y="36633"/>
                </a:lnTo>
                <a:lnTo>
                  <a:pt x="52194" y="36377"/>
                </a:lnTo>
                <a:close/>
                <a:moveTo>
                  <a:pt x="53966" y="36466"/>
                </a:moveTo>
                <a:lnTo>
                  <a:pt x="53994" y="36466"/>
                </a:lnTo>
                <a:lnTo>
                  <a:pt x="53983" y="36644"/>
                </a:lnTo>
                <a:lnTo>
                  <a:pt x="53966" y="36466"/>
                </a:lnTo>
                <a:close/>
                <a:moveTo>
                  <a:pt x="75138" y="36572"/>
                </a:moveTo>
                <a:lnTo>
                  <a:pt x="75150" y="36572"/>
                </a:lnTo>
                <a:cubicBezTo>
                  <a:pt x="75144" y="36577"/>
                  <a:pt x="75138" y="36577"/>
                  <a:pt x="75138" y="36583"/>
                </a:cubicBezTo>
                <a:lnTo>
                  <a:pt x="75138" y="36572"/>
                </a:lnTo>
                <a:close/>
                <a:moveTo>
                  <a:pt x="110561" y="36772"/>
                </a:moveTo>
                <a:lnTo>
                  <a:pt x="110605" y="36772"/>
                </a:lnTo>
                <a:lnTo>
                  <a:pt x="110583" y="37038"/>
                </a:lnTo>
                <a:lnTo>
                  <a:pt x="110561" y="36772"/>
                </a:lnTo>
                <a:close/>
                <a:moveTo>
                  <a:pt x="112327" y="36855"/>
                </a:moveTo>
                <a:lnTo>
                  <a:pt x="112355" y="36855"/>
                </a:lnTo>
                <a:lnTo>
                  <a:pt x="112344" y="37027"/>
                </a:lnTo>
                <a:lnTo>
                  <a:pt x="112327" y="36855"/>
                </a:lnTo>
                <a:close/>
                <a:moveTo>
                  <a:pt x="112827" y="36855"/>
                </a:moveTo>
                <a:lnTo>
                  <a:pt x="113016" y="36855"/>
                </a:lnTo>
                <a:lnTo>
                  <a:pt x="112927" y="38194"/>
                </a:lnTo>
                <a:lnTo>
                  <a:pt x="112827" y="36855"/>
                </a:lnTo>
                <a:close/>
                <a:moveTo>
                  <a:pt x="26294" y="38911"/>
                </a:moveTo>
                <a:lnTo>
                  <a:pt x="26327" y="38911"/>
                </a:lnTo>
                <a:lnTo>
                  <a:pt x="26316" y="39055"/>
                </a:lnTo>
                <a:lnTo>
                  <a:pt x="26522" y="39055"/>
                </a:lnTo>
                <a:lnTo>
                  <a:pt x="26461" y="39866"/>
                </a:lnTo>
                <a:cubicBezTo>
                  <a:pt x="26422" y="39922"/>
                  <a:pt x="26388" y="39972"/>
                  <a:pt x="26350" y="40022"/>
                </a:cubicBezTo>
                <a:lnTo>
                  <a:pt x="26294" y="38911"/>
                </a:lnTo>
                <a:close/>
                <a:moveTo>
                  <a:pt x="26988" y="39055"/>
                </a:moveTo>
                <a:lnTo>
                  <a:pt x="27033" y="39055"/>
                </a:lnTo>
                <a:cubicBezTo>
                  <a:pt x="27022" y="39077"/>
                  <a:pt x="27005" y="39094"/>
                  <a:pt x="26994" y="39111"/>
                </a:cubicBezTo>
                <a:lnTo>
                  <a:pt x="26988" y="39055"/>
                </a:lnTo>
                <a:close/>
                <a:moveTo>
                  <a:pt x="53777" y="39077"/>
                </a:moveTo>
                <a:lnTo>
                  <a:pt x="53800" y="39077"/>
                </a:lnTo>
                <a:lnTo>
                  <a:pt x="53788" y="39222"/>
                </a:lnTo>
                <a:lnTo>
                  <a:pt x="53777" y="39077"/>
                </a:lnTo>
                <a:close/>
              </a:path>
            </a:pathLst>
          </a:custGeom>
          <a:solidFill>
            <a:srgbClr val="0F3666"/>
          </a:solidFill>
          <a:ln>
            <a:noFill/>
          </a:ln>
        </p:spPr>
        <p:txBody>
          <a:bodyPr anchorCtr="0" anchor="t" bIns="22850" lIns="22850" rIns="22850" tIns="2285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FFFFFF"/>
              </a:solidFill>
              <a:latin typeface="Arial"/>
              <a:ea typeface="Arial"/>
              <a:cs typeface="Arial"/>
              <a:sym typeface="Arial"/>
            </a:endParaRPr>
          </a:p>
        </p:txBody>
      </p:sp>
      <p:sp>
        <p:nvSpPr>
          <p:cNvPr id="154" name="Shape 154"/>
          <p:cNvSpPr/>
          <p:nvPr/>
        </p:nvSpPr>
        <p:spPr>
          <a:xfrm>
            <a:off x="-6379442" y="-71684"/>
            <a:ext cx="6381299" cy="7847700"/>
          </a:xfrm>
          <a:prstGeom prst="rect">
            <a:avLst/>
          </a:prstGeom>
          <a:solidFill>
            <a:srgbClr val="A2AAB3"/>
          </a:solidFill>
          <a:ln>
            <a:noFill/>
          </a:ln>
        </p:spPr>
        <p:txBody>
          <a:bodyPr anchorCtr="0" anchor="ctr" bIns="38100" lIns="38100" rIns="38100" tIns="38100">
            <a:noAutofit/>
          </a:bodyPr>
          <a:lstStyle/>
          <a:p>
            <a:pPr indent="114300" lvl="0" marL="0" marR="0" rtl="0" algn="l">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55" name="Shape 155"/>
          <p:cNvSpPr/>
          <p:nvPr/>
        </p:nvSpPr>
        <p:spPr>
          <a:xfrm>
            <a:off x="12193336" y="-71684"/>
            <a:ext cx="6381299" cy="8033999"/>
          </a:xfrm>
          <a:prstGeom prst="rect">
            <a:avLst/>
          </a:prstGeom>
          <a:solidFill>
            <a:srgbClr val="A2AAB3"/>
          </a:solidFill>
          <a:ln>
            <a:noFill/>
          </a:ln>
        </p:spPr>
        <p:txBody>
          <a:bodyPr anchorCtr="0" anchor="ctr" bIns="38100" lIns="38100" rIns="38100" tIns="38100">
            <a:noAutofit/>
          </a:bodyPr>
          <a:lstStyle/>
          <a:p>
            <a:pPr indent="114300" lvl="0" marL="0" marR="0" rtl="0" algn="l">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56" name="Shape 156"/>
          <p:cNvSpPr/>
          <p:nvPr/>
        </p:nvSpPr>
        <p:spPr>
          <a:xfrm>
            <a:off x="-2013764" y="6858000"/>
            <a:ext cx="17501699" cy="984899"/>
          </a:xfrm>
          <a:prstGeom prst="rect">
            <a:avLst/>
          </a:prstGeom>
          <a:solidFill>
            <a:srgbClr val="A2AAB3"/>
          </a:solidFill>
          <a:ln>
            <a:noFill/>
          </a:ln>
        </p:spPr>
        <p:txBody>
          <a:bodyPr anchorCtr="0" anchor="ctr" bIns="38100" lIns="38100" rIns="38100" tIns="38100">
            <a:noAutofit/>
          </a:bodyPr>
          <a:lstStyle/>
          <a:p>
            <a:pPr indent="11430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57" name="Shape 157"/>
          <p:cNvSpPr/>
          <p:nvPr/>
        </p:nvSpPr>
        <p:spPr>
          <a:xfrm>
            <a:off x="-82696" y="4585485"/>
            <a:ext cx="12310199" cy="4313699"/>
          </a:xfrm>
          <a:custGeom>
            <a:pathLst>
              <a:path extrusionOk="0" h="120000" w="120000">
                <a:moveTo>
                  <a:pt x="38" y="13188"/>
                </a:moveTo>
                <a:cubicBezTo>
                  <a:pt x="6150" y="17527"/>
                  <a:pt x="12444" y="19433"/>
                  <a:pt x="18738" y="18850"/>
                </a:cubicBezTo>
                <a:cubicBezTo>
                  <a:pt x="25272" y="18250"/>
                  <a:pt x="31727" y="14972"/>
                  <a:pt x="38194" y="12188"/>
                </a:cubicBezTo>
                <a:cubicBezTo>
                  <a:pt x="49322" y="7411"/>
                  <a:pt x="60550" y="4088"/>
                  <a:pt x="71800" y="5305"/>
                </a:cubicBezTo>
                <a:cubicBezTo>
                  <a:pt x="81383" y="6344"/>
                  <a:pt x="90927" y="10677"/>
                  <a:pt x="100516" y="9655"/>
                </a:cubicBezTo>
                <a:cubicBezTo>
                  <a:pt x="107133" y="8950"/>
                  <a:pt x="113688" y="5705"/>
                  <a:pt x="120000" y="0"/>
                </a:cubicBezTo>
                <a:lnTo>
                  <a:pt x="119822" y="120000"/>
                </a:lnTo>
                <a:lnTo>
                  <a:pt x="0" y="119933"/>
                </a:lnTo>
                <a:lnTo>
                  <a:pt x="38" y="13188"/>
                </a:lnTo>
                <a:close/>
              </a:path>
            </a:pathLst>
          </a:custGeom>
          <a:solidFill>
            <a:srgbClr val="1D8045"/>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SzPct val="25000"/>
              <a:buFont typeface="Calibri"/>
              <a:buNone/>
            </a:pPr>
            <a:r>
              <a:rPr b="0" i="0" lang="en-US" sz="1800" u="none" cap="none" strike="noStrike">
                <a:solidFill>
                  <a:srgbClr val="000000"/>
                </a:solidFill>
                <a:latin typeface="Calibri"/>
                <a:ea typeface="Calibri"/>
                <a:cs typeface="Calibri"/>
                <a:sym typeface="Calibri"/>
              </a:rPr>
              <a:t>`</a:t>
            </a:r>
          </a:p>
        </p:txBody>
      </p:sp>
      <p:pic>
        <p:nvPicPr>
          <p:cNvPr id="158" name="Shape 158"/>
          <p:cNvPicPr preferRelativeResize="0"/>
          <p:nvPr/>
        </p:nvPicPr>
        <p:blipFill rotWithShape="1">
          <a:blip r:embed="rId2">
            <a:alphaModFix/>
          </a:blip>
          <a:srcRect b="0" l="0" r="0" t="0"/>
          <a:stretch/>
        </p:blipFill>
        <p:spPr>
          <a:xfrm>
            <a:off x="-12631382" y="8390185"/>
            <a:ext cx="41048998" cy="3547500"/>
          </a:xfrm>
          <a:prstGeom prst="rect">
            <a:avLst/>
          </a:prstGeom>
          <a:noFill/>
          <a:ln>
            <a:noFill/>
          </a:ln>
        </p:spPr>
      </p:pic>
      <p:sp>
        <p:nvSpPr>
          <p:cNvPr id="159" name="Shape 159"/>
          <p:cNvSpPr/>
          <p:nvPr/>
        </p:nvSpPr>
        <p:spPr>
          <a:xfrm>
            <a:off x="12193336" y="-71684"/>
            <a:ext cx="6381299" cy="8033999"/>
          </a:xfrm>
          <a:prstGeom prst="rect">
            <a:avLst/>
          </a:prstGeom>
          <a:solidFill>
            <a:srgbClr val="A2AAB3"/>
          </a:solidFill>
          <a:ln>
            <a:noFill/>
          </a:ln>
        </p:spPr>
        <p:txBody>
          <a:bodyPr anchorCtr="0" anchor="ctr" bIns="38100" lIns="38100" rIns="38100" tIns="38100">
            <a:noAutofit/>
          </a:bodyPr>
          <a:lstStyle/>
          <a:p>
            <a:pPr indent="11430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60" name="Shape 160"/>
          <p:cNvSpPr/>
          <p:nvPr/>
        </p:nvSpPr>
        <p:spPr>
          <a:xfrm>
            <a:off x="-6385792" y="-71684"/>
            <a:ext cx="6381299" cy="7847700"/>
          </a:xfrm>
          <a:prstGeom prst="rect">
            <a:avLst/>
          </a:prstGeom>
          <a:solidFill>
            <a:srgbClr val="A2AAB3"/>
          </a:solidFill>
          <a:ln>
            <a:noFill/>
          </a:ln>
        </p:spPr>
        <p:txBody>
          <a:bodyPr anchorCtr="0" anchor="ctr" bIns="38100" lIns="38100" rIns="38100" tIns="38100">
            <a:noAutofit/>
          </a:bodyPr>
          <a:lstStyle/>
          <a:p>
            <a:pPr indent="11430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61" name="Shape 161"/>
          <p:cNvSpPr txBox="1"/>
          <p:nvPr>
            <p:ph idx="12" type="sldNum"/>
          </p:nvPr>
        </p:nvSpPr>
        <p:spPr>
          <a:xfrm>
            <a:off x="5966351" y="6509742"/>
            <a:ext cx="247200" cy="255599"/>
          </a:xfrm>
          <a:prstGeom prst="rect">
            <a:avLst/>
          </a:prstGeom>
          <a:noFill/>
          <a:ln>
            <a:noFill/>
          </a:ln>
        </p:spPr>
        <p:txBody>
          <a:bodyPr anchorCtr="0" anchor="t" bIns="35700" lIns="35700" rIns="35700" tIns="35700">
            <a:noAutofit/>
          </a:bodyPr>
          <a:lstStyle/>
          <a:p>
            <a:pPr indent="0" lvl="0" marL="0" marR="0" rtl="0" algn="ctr">
              <a:lnSpc>
                <a:spcPct val="100000"/>
              </a:lnSpc>
              <a:spcBef>
                <a:spcPts val="0"/>
              </a:spcBef>
              <a:spcAft>
                <a:spcPts val="0"/>
              </a:spcAft>
              <a:buClr>
                <a:srgbClr val="FFFFFF"/>
              </a:buClr>
              <a:buSzPct val="25000"/>
              <a:buFont typeface="Helvetica Neue"/>
              <a:buNone/>
            </a:pPr>
            <a:fld id="{00000000-1234-1234-1234-123412341234}" type="slidenum">
              <a:rPr b="0" i="0" lang="en-US" sz="1200" u="none" cap="none" strike="noStrike">
                <a:solidFill>
                  <a:srgbClr val="FFFFFF"/>
                </a:solidFill>
                <a:latin typeface="Helvetica Neue"/>
                <a:ea typeface="Helvetica Neue"/>
                <a:cs typeface="Helvetica Neue"/>
                <a:sym typeface="Helvetica Neue"/>
              </a:rPr>
              <a:t>‹#›</a:t>
            </a:fld>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_A">
    <p:bg>
      <p:bgPr>
        <a:gradFill>
          <a:gsLst>
            <a:gs pos="0">
              <a:srgbClr val="118ED9"/>
            </a:gs>
            <a:gs pos="78899">
              <a:srgbClr val="4CC0D9"/>
            </a:gs>
            <a:gs pos="100000">
              <a:srgbClr val="68E2B3"/>
            </a:gs>
          </a:gsLst>
          <a:lin ang="5400000" scaled="0"/>
        </a:gradFill>
      </p:bgPr>
    </p:bg>
    <p:spTree>
      <p:nvGrpSpPr>
        <p:cNvPr id="1028" name="Shape 1028"/>
        <p:cNvGrpSpPr/>
        <p:nvPr/>
      </p:nvGrpSpPr>
      <p:grpSpPr>
        <a:xfrm>
          <a:off x="0" y="0"/>
          <a:ext cx="0" cy="0"/>
          <a:chOff x="0" y="0"/>
          <a:chExt cx="0" cy="0"/>
        </a:xfrm>
      </p:grpSpPr>
      <p:pic>
        <p:nvPicPr>
          <p:cNvPr id="1029" name="Shape 1029"/>
          <p:cNvPicPr preferRelativeResize="0"/>
          <p:nvPr/>
        </p:nvPicPr>
        <p:blipFill rotWithShape="1">
          <a:blip r:embed="rId2">
            <a:alphaModFix/>
          </a:blip>
          <a:srcRect b="0" l="0" r="0" t="0"/>
          <a:stretch/>
        </p:blipFill>
        <p:spPr>
          <a:xfrm>
            <a:off x="0" y="10770"/>
            <a:ext cx="12202194" cy="6878407"/>
          </a:xfrm>
          <a:prstGeom prst="rect">
            <a:avLst/>
          </a:prstGeom>
          <a:noFill/>
          <a:ln>
            <a:noFill/>
          </a:ln>
        </p:spPr>
      </p:pic>
      <p:sp>
        <p:nvSpPr>
          <p:cNvPr id="1030" name="Shape 1030"/>
          <p:cNvSpPr txBox="1"/>
          <p:nvPr>
            <p:ph type="ctrTitle"/>
          </p:nvPr>
        </p:nvSpPr>
        <p:spPr>
          <a:xfrm>
            <a:off x="545570" y="342067"/>
            <a:ext cx="11097684" cy="4169989"/>
          </a:xfrm>
          <a:prstGeom prst="rect">
            <a:avLst/>
          </a:prstGeom>
          <a:noFill/>
          <a:ln>
            <a:noFill/>
          </a:ln>
        </p:spPr>
        <p:txBody>
          <a:bodyPr anchorCtr="0" anchor="b" bIns="91425" lIns="91425" rIns="91425" tIns="91425"/>
          <a:lstStyle>
            <a:lvl1pPr indent="-228600" lvl="0" marL="228600" marR="0" rtl="0" algn="l">
              <a:lnSpc>
                <a:spcPct val="100000"/>
              </a:lnSpc>
              <a:spcBef>
                <a:spcPts val="0"/>
              </a:spcBef>
              <a:spcAft>
                <a:spcPts val="0"/>
              </a:spcAft>
              <a:buClr>
                <a:schemeClr val="lt1"/>
              </a:buClr>
              <a:buFont typeface="Arial"/>
              <a:buNone/>
              <a:defRPr b="0" i="0" sz="48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031" name="Shape 1031"/>
          <p:cNvSpPr txBox="1"/>
          <p:nvPr>
            <p:ph idx="1" type="body"/>
          </p:nvPr>
        </p:nvSpPr>
        <p:spPr>
          <a:xfrm>
            <a:off x="777239" y="4708957"/>
            <a:ext cx="10845695" cy="68155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000" u="none" cap="none" strike="noStrike">
                <a:solidFill>
                  <a:schemeClr val="lt1"/>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_B">
    <p:bg>
      <p:bgPr>
        <a:solidFill>
          <a:schemeClr val="lt1"/>
        </a:solidFill>
      </p:bgPr>
    </p:bg>
    <p:spTree>
      <p:nvGrpSpPr>
        <p:cNvPr id="1032" name="Shape 1032"/>
        <p:cNvGrpSpPr/>
        <p:nvPr/>
      </p:nvGrpSpPr>
      <p:grpSpPr>
        <a:xfrm>
          <a:off x="0" y="0"/>
          <a:ext cx="0" cy="0"/>
          <a:chOff x="0" y="0"/>
          <a:chExt cx="0" cy="0"/>
        </a:xfrm>
      </p:grpSpPr>
      <p:sp>
        <p:nvSpPr>
          <p:cNvPr id="1033" name="Shape 1033"/>
          <p:cNvSpPr/>
          <p:nvPr/>
        </p:nvSpPr>
        <p:spPr>
          <a:xfrm>
            <a:off x="457135" y="456306"/>
            <a:ext cx="11274551" cy="5943599"/>
          </a:xfrm>
          <a:prstGeom prst="rect">
            <a:avLst/>
          </a:prstGeom>
          <a:gradFill>
            <a:gsLst>
              <a:gs pos="0">
                <a:srgbClr val="E2E8EF">
                  <a:alpha val="0"/>
                </a:srgbClr>
              </a:gs>
              <a:gs pos="64000">
                <a:srgbClr val="E2E8EF">
                  <a:alpha val="49803"/>
                </a:srgbClr>
              </a:gs>
              <a:gs pos="100000">
                <a:srgbClr val="E2E8EF">
                  <a:alpha val="89803"/>
                </a:srgbClr>
              </a:gs>
            </a:gsLst>
            <a:lin ang="5400000" scaled="0"/>
          </a:gra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034" name="Shape 1034"/>
          <p:cNvSpPr/>
          <p:nvPr/>
        </p:nvSpPr>
        <p:spPr>
          <a:xfrm>
            <a:off x="457135" y="457200"/>
            <a:ext cx="11274551" cy="5943599"/>
          </a:xfrm>
          <a:prstGeom prst="rect">
            <a:avLst/>
          </a:prstGeom>
          <a:solidFill>
            <a:schemeClr val="lt2">
              <a:alpha val="54901"/>
            </a:schemeClr>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035" name="Shape 1035"/>
          <p:cNvPicPr preferRelativeResize="0"/>
          <p:nvPr/>
        </p:nvPicPr>
        <p:blipFill rotWithShape="1">
          <a:blip r:embed="rId2">
            <a:alphaModFix amt="62000"/>
          </a:blip>
          <a:srcRect b="0" l="0" r="0" t="0"/>
          <a:stretch/>
        </p:blipFill>
        <p:spPr>
          <a:xfrm>
            <a:off x="0" y="0"/>
            <a:ext cx="12188824" cy="6856214"/>
          </a:xfrm>
          <a:prstGeom prst="rect">
            <a:avLst/>
          </a:prstGeom>
          <a:noFill/>
          <a:ln>
            <a:noFill/>
          </a:ln>
        </p:spPr>
      </p:pic>
      <p:sp>
        <p:nvSpPr>
          <p:cNvPr id="1036" name="Shape 1036"/>
          <p:cNvSpPr txBox="1"/>
          <p:nvPr>
            <p:ph type="ctrTitle"/>
          </p:nvPr>
        </p:nvSpPr>
        <p:spPr>
          <a:xfrm>
            <a:off x="914400" y="342067"/>
            <a:ext cx="10086853" cy="4169989"/>
          </a:xfrm>
          <a:prstGeom prst="rect">
            <a:avLst/>
          </a:prstGeom>
          <a:noFill/>
          <a:ln>
            <a:noFill/>
          </a:ln>
        </p:spPr>
        <p:txBody>
          <a:bodyPr anchorCtr="0" anchor="b" bIns="91425" lIns="91425" rIns="91425" tIns="91425"/>
          <a:lstStyle>
            <a:lvl1pPr indent="-228600" lvl="0" marL="228600" marR="0" rtl="0" algn="l">
              <a:lnSpc>
                <a:spcPct val="100000"/>
              </a:lnSpc>
              <a:spcBef>
                <a:spcPts val="0"/>
              </a:spcBef>
              <a:spcAft>
                <a:spcPts val="0"/>
              </a:spcAft>
              <a:buClr>
                <a:srgbClr val="0A3B61"/>
              </a:buClr>
              <a:buFont typeface="Arial"/>
              <a:buNone/>
              <a:defRPr b="0" i="0" sz="4800" u="none" cap="none" strike="noStrike">
                <a:solidFill>
                  <a:srgbClr val="0A3B6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037" name="Shape 1037"/>
          <p:cNvSpPr txBox="1"/>
          <p:nvPr>
            <p:ph idx="1" type="body"/>
          </p:nvPr>
        </p:nvSpPr>
        <p:spPr>
          <a:xfrm>
            <a:off x="1143000" y="4708957"/>
            <a:ext cx="9857816" cy="68155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000" u="none" cap="none" strike="noStrike">
                <a:solidFill>
                  <a:srgbClr val="58707E"/>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pic>
        <p:nvPicPr>
          <p:cNvPr id="1038" name="Shape 1038"/>
          <p:cNvPicPr preferRelativeResize="0"/>
          <p:nvPr/>
        </p:nvPicPr>
        <p:blipFill rotWithShape="1">
          <a:blip r:embed="rId3">
            <a:alphaModFix/>
          </a:blip>
          <a:srcRect b="0" l="0" r="0" t="0"/>
          <a:stretch/>
        </p:blipFill>
        <p:spPr>
          <a:xfrm>
            <a:off x="10737813" y="5666792"/>
            <a:ext cx="661547" cy="463166"/>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asic_dark">
    <p:bg>
      <p:bgPr>
        <a:gradFill>
          <a:gsLst>
            <a:gs pos="0">
              <a:srgbClr val="118ED9"/>
            </a:gs>
            <a:gs pos="78899">
              <a:srgbClr val="4CC0D9"/>
            </a:gs>
            <a:gs pos="100000">
              <a:srgbClr val="68E2B3"/>
            </a:gs>
          </a:gsLst>
          <a:lin ang="5400000" scaled="0"/>
        </a:gradFill>
      </p:bgPr>
    </p:bg>
    <p:spTree>
      <p:nvGrpSpPr>
        <p:cNvPr id="1039" name="Shape 1039"/>
        <p:cNvGrpSpPr/>
        <p:nvPr/>
      </p:nvGrpSpPr>
      <p:grpSpPr>
        <a:xfrm>
          <a:off x="0" y="0"/>
          <a:ext cx="0" cy="0"/>
          <a:chOff x="0" y="0"/>
          <a:chExt cx="0" cy="0"/>
        </a:xfrm>
      </p:grpSpPr>
      <p:pic>
        <p:nvPicPr>
          <p:cNvPr descr="Background Gradient_Update PowerPoint.png" id="1040" name="Shape 1040"/>
          <p:cNvPicPr preferRelativeResize="0"/>
          <p:nvPr/>
        </p:nvPicPr>
        <p:blipFill rotWithShape="1">
          <a:blip r:embed="rId2">
            <a:alphaModFix/>
          </a:blip>
          <a:srcRect b="0" l="970" r="67" t="604"/>
          <a:stretch/>
        </p:blipFill>
        <p:spPr>
          <a:xfrm>
            <a:off x="0" y="0"/>
            <a:ext cx="12202194" cy="6899949"/>
          </a:xfrm>
          <a:prstGeom prst="rect">
            <a:avLst/>
          </a:prstGeom>
          <a:noFill/>
          <a:ln>
            <a:noFill/>
          </a:ln>
        </p:spPr>
      </p:pic>
      <p:sp>
        <p:nvSpPr>
          <p:cNvPr id="1041" name="Shape 1041"/>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None/>
              <a:defRPr b="0" i="0" sz="3200" u="none" cap="none" strike="noStrike">
                <a:solidFill>
                  <a:srgbClr val="FFFFFF"/>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042" name="Shape 1042"/>
          <p:cNvSpPr txBox="1"/>
          <p:nvPr>
            <p:ph idx="1" type="body"/>
          </p:nvPr>
        </p:nvSpPr>
        <p:spPr>
          <a:xfrm>
            <a:off x="571500" y="1764791"/>
            <a:ext cx="11045825" cy="4223257"/>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chemeClr val="lt1"/>
                </a:solidFill>
                <a:latin typeface="Arial"/>
                <a:ea typeface="Arial"/>
                <a:cs typeface="Arial"/>
                <a:sym typeface="Arial"/>
              </a:defRPr>
            </a:lvl1pPr>
            <a:lvl2pPr indent="-80963" lvl="1" marL="182563" marR="0" rtl="0" algn="l">
              <a:lnSpc>
                <a:spcPct val="100000"/>
              </a:lnSpc>
              <a:spcBef>
                <a:spcPts val="200"/>
              </a:spcBef>
              <a:spcAft>
                <a:spcPts val="600"/>
              </a:spcAft>
              <a:buClr>
                <a:srgbClr val="E4E6E7"/>
              </a:buClr>
              <a:buSzPct val="100000"/>
              <a:buFont typeface="Arial"/>
              <a:buChar char="•"/>
              <a:defRPr b="0" i="0" sz="1600" u="none" cap="none" strike="noStrike">
                <a:solidFill>
                  <a:schemeClr val="lt1"/>
                </a:solidFill>
                <a:latin typeface="Arial"/>
                <a:ea typeface="Arial"/>
                <a:cs typeface="Arial"/>
                <a:sym typeface="Arial"/>
              </a:defRPr>
            </a:lvl2pPr>
            <a:lvl3pPr indent="-98425" lvl="2" marL="365125" marR="0" rtl="0" algn="l">
              <a:lnSpc>
                <a:spcPct val="100000"/>
              </a:lnSpc>
              <a:spcBef>
                <a:spcPts val="0"/>
              </a:spcBef>
              <a:spcAft>
                <a:spcPts val="600"/>
              </a:spcAft>
              <a:buClr>
                <a:srgbClr val="E4E6E7"/>
              </a:buClr>
              <a:buSzPct val="100000"/>
              <a:buFont typeface="Arial"/>
              <a:buChar char="•"/>
              <a:defRPr b="0" i="0" sz="1400" u="none" cap="none" strike="noStrike">
                <a:solidFill>
                  <a:schemeClr val="lt1"/>
                </a:solidFill>
                <a:latin typeface="Arial"/>
                <a:ea typeface="Arial"/>
                <a:cs typeface="Arial"/>
                <a:sym typeface="Arial"/>
              </a:defRPr>
            </a:lvl3pPr>
            <a:lvl4pPr indent="-115887" lvl="3" marL="547688" marR="0" rtl="0" algn="l">
              <a:lnSpc>
                <a:spcPct val="100000"/>
              </a:lnSpc>
              <a:spcBef>
                <a:spcPts val="0"/>
              </a:spcBef>
              <a:spcAft>
                <a:spcPts val="600"/>
              </a:spcAft>
              <a:buClr>
                <a:srgbClr val="E4E6E7"/>
              </a:buClr>
              <a:buSzPct val="100000"/>
              <a:buFont typeface="Arial"/>
              <a:buChar char="•"/>
              <a:defRPr b="1" i="0" sz="1200" u="none" cap="none" strike="noStrike">
                <a:solidFill>
                  <a:schemeClr val="lt1"/>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043" name="Shape 1043"/>
          <p:cNvSpPr txBox="1"/>
          <p:nvPr>
            <p:ph idx="2" type="body"/>
          </p:nvPr>
        </p:nvSpPr>
        <p:spPr>
          <a:xfrm>
            <a:off x="571500" y="1078991"/>
            <a:ext cx="11045951" cy="329184"/>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400" u="none" cap="none" strike="noStrike">
                <a:solidFill>
                  <a:schemeClr val="lt1"/>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
        <p:nvSpPr>
          <p:cNvPr id="1044" name="Shape 1044"/>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lt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ker_slide_A">
    <p:bg>
      <p:bgPr>
        <a:gradFill>
          <a:gsLst>
            <a:gs pos="0">
              <a:srgbClr val="309FFF"/>
            </a:gs>
            <a:gs pos="69000">
              <a:srgbClr val="4CC0D9"/>
            </a:gs>
            <a:gs pos="100000">
              <a:srgbClr val="68E2B3"/>
            </a:gs>
          </a:gsLst>
          <a:lin ang="5400000" scaled="0"/>
        </a:gradFill>
      </p:bgPr>
    </p:bg>
    <p:spTree>
      <p:nvGrpSpPr>
        <p:cNvPr id="1045" name="Shape 1045"/>
        <p:cNvGrpSpPr/>
        <p:nvPr/>
      </p:nvGrpSpPr>
      <p:grpSpPr>
        <a:xfrm>
          <a:off x="0" y="0"/>
          <a:ext cx="0" cy="0"/>
          <a:chOff x="0" y="0"/>
          <a:chExt cx="0" cy="0"/>
        </a:xfrm>
      </p:grpSpPr>
      <p:sp>
        <p:nvSpPr>
          <p:cNvPr id="1046" name="Shape 1046"/>
          <p:cNvSpPr/>
          <p:nvPr/>
        </p:nvSpPr>
        <p:spPr>
          <a:xfrm>
            <a:off x="3207589" y="-8381"/>
            <a:ext cx="8978738" cy="6790100"/>
          </a:xfrm>
          <a:custGeom>
            <a:pathLst>
              <a:path extrusionOk="0" h="120000" w="120000">
                <a:moveTo>
                  <a:pt x="29470" y="0"/>
                </a:moveTo>
                <a:lnTo>
                  <a:pt x="47370" y="0"/>
                </a:lnTo>
                <a:lnTo>
                  <a:pt x="49372" y="968"/>
                </a:lnTo>
                <a:cubicBezTo>
                  <a:pt x="52738" y="2851"/>
                  <a:pt x="55769" y="5575"/>
                  <a:pt x="58315" y="8942"/>
                </a:cubicBezTo>
                <a:lnTo>
                  <a:pt x="61587" y="14185"/>
                </a:lnTo>
                <a:lnTo>
                  <a:pt x="62498" y="12725"/>
                </a:lnTo>
                <a:cubicBezTo>
                  <a:pt x="67167" y="6551"/>
                  <a:pt x="73617" y="2733"/>
                  <a:pt x="80741" y="2733"/>
                </a:cubicBezTo>
                <a:cubicBezTo>
                  <a:pt x="89646" y="2733"/>
                  <a:pt x="97497" y="8699"/>
                  <a:pt x="102133" y="17774"/>
                </a:cubicBezTo>
                <a:lnTo>
                  <a:pt x="103434" y="20942"/>
                </a:lnTo>
                <a:lnTo>
                  <a:pt x="104569" y="20219"/>
                </a:lnTo>
                <a:cubicBezTo>
                  <a:pt x="108341" y="18109"/>
                  <a:pt x="112488" y="16943"/>
                  <a:pt x="116842" y="16943"/>
                </a:cubicBezTo>
                <a:lnTo>
                  <a:pt x="120000" y="17154"/>
                </a:lnTo>
                <a:lnTo>
                  <a:pt x="120000" y="100113"/>
                </a:lnTo>
                <a:lnTo>
                  <a:pt x="116842" y="100324"/>
                </a:lnTo>
                <a:cubicBezTo>
                  <a:pt x="115753" y="100324"/>
                  <a:pt x="114678" y="100251"/>
                  <a:pt x="113618" y="100109"/>
                </a:cubicBezTo>
                <a:lnTo>
                  <a:pt x="111177" y="99616"/>
                </a:lnTo>
                <a:lnTo>
                  <a:pt x="110350" y="101631"/>
                </a:lnTo>
                <a:cubicBezTo>
                  <a:pt x="105927" y="110287"/>
                  <a:pt x="98438" y="115978"/>
                  <a:pt x="89943" y="115978"/>
                </a:cubicBezTo>
                <a:cubicBezTo>
                  <a:pt x="86545" y="115978"/>
                  <a:pt x="83308" y="115068"/>
                  <a:pt x="80364" y="113421"/>
                </a:cubicBezTo>
                <a:lnTo>
                  <a:pt x="79861" y="113060"/>
                </a:lnTo>
                <a:lnTo>
                  <a:pt x="77589" y="118595"/>
                </a:lnTo>
                <a:lnTo>
                  <a:pt x="76775" y="119999"/>
                </a:lnTo>
                <a:lnTo>
                  <a:pt x="33069" y="119999"/>
                </a:lnTo>
                <a:lnTo>
                  <a:pt x="32669" y="119310"/>
                </a:lnTo>
                <a:cubicBezTo>
                  <a:pt x="31527" y="117185"/>
                  <a:pt x="30554" y="114891"/>
                  <a:pt x="29776" y="112461"/>
                </a:cubicBezTo>
                <a:lnTo>
                  <a:pt x="29579" y="111619"/>
                </a:lnTo>
                <a:lnTo>
                  <a:pt x="29569" y="111623"/>
                </a:lnTo>
                <a:cubicBezTo>
                  <a:pt x="27967" y="112056"/>
                  <a:pt x="26308" y="112284"/>
                  <a:pt x="24609" y="112284"/>
                </a:cubicBezTo>
                <a:cubicBezTo>
                  <a:pt x="11018" y="112284"/>
                  <a:pt x="0" y="97714"/>
                  <a:pt x="0" y="79742"/>
                </a:cubicBezTo>
                <a:cubicBezTo>
                  <a:pt x="0" y="68509"/>
                  <a:pt x="4303" y="58605"/>
                  <a:pt x="10850" y="52757"/>
                </a:cubicBezTo>
                <a:lnTo>
                  <a:pt x="13080" y="51156"/>
                </a:lnTo>
                <a:lnTo>
                  <a:pt x="12495" y="49731"/>
                </a:lnTo>
                <a:cubicBezTo>
                  <a:pt x="11071" y="45280"/>
                  <a:pt x="10284" y="40386"/>
                  <a:pt x="10284" y="35249"/>
                </a:cubicBezTo>
                <a:cubicBezTo>
                  <a:pt x="10284" y="19839"/>
                  <a:pt x="17370" y="6616"/>
                  <a:pt x="27468" y="968"/>
                </a:cubicBezTo>
                <a:close/>
              </a:path>
            </a:pathLst>
          </a:custGeom>
          <a:solidFill>
            <a:schemeClr val="lt1"/>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047" name="Shape 1047"/>
          <p:cNvSpPr/>
          <p:nvPr/>
        </p:nvSpPr>
        <p:spPr>
          <a:xfrm>
            <a:off x="0" y="5249223"/>
            <a:ext cx="12197125" cy="1608775"/>
          </a:xfrm>
          <a:custGeom>
            <a:pathLst>
              <a:path extrusionOk="0" h="120000" w="120000">
                <a:moveTo>
                  <a:pt x="120000" y="0"/>
                </a:moveTo>
                <a:lnTo>
                  <a:pt x="120000" y="120000"/>
                </a:lnTo>
                <a:lnTo>
                  <a:pt x="0" y="120000"/>
                </a:lnTo>
                <a:lnTo>
                  <a:pt x="0" y="21019"/>
                </a:lnTo>
                <a:lnTo>
                  <a:pt x="4226" y="23049"/>
                </a:lnTo>
                <a:cubicBezTo>
                  <a:pt x="13752" y="27953"/>
                  <a:pt x="23263" y="34128"/>
                  <a:pt x="32847" y="36220"/>
                </a:cubicBezTo>
                <a:cubicBezTo>
                  <a:pt x="61864" y="42554"/>
                  <a:pt x="90618" y="11433"/>
                  <a:pt x="119441" y="186"/>
                </a:cubicBezTo>
                <a:close/>
              </a:path>
            </a:pathLst>
          </a:custGeom>
          <a:solidFill>
            <a:srgbClr val="15602F"/>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1048" name="Shape 1048"/>
          <p:cNvGrpSpPr/>
          <p:nvPr/>
        </p:nvGrpSpPr>
        <p:grpSpPr>
          <a:xfrm>
            <a:off x="898267" y="1622025"/>
            <a:ext cx="5836235" cy="4394716"/>
            <a:chOff x="0" y="0"/>
            <a:chExt cx="11675510" cy="8791718"/>
          </a:xfrm>
        </p:grpSpPr>
        <p:sp>
          <p:nvSpPr>
            <p:cNvPr id="1049" name="Shape 1049"/>
            <p:cNvSpPr/>
            <p:nvPr/>
          </p:nvSpPr>
          <p:spPr>
            <a:xfrm>
              <a:off x="7316660" y="7640979"/>
              <a:ext cx="739313" cy="1150738"/>
            </a:xfrm>
            <a:custGeom>
              <a:pathLst>
                <a:path extrusionOk="0" h="120000" w="120000">
                  <a:moveTo>
                    <a:pt x="0" y="120000"/>
                  </a:moveTo>
                  <a:lnTo>
                    <a:pt x="120000" y="120000"/>
                  </a:lnTo>
                  <a:lnTo>
                    <a:pt x="120000" y="0"/>
                  </a:lnTo>
                  <a:lnTo>
                    <a:pt x="0" y="0"/>
                  </a:lnTo>
                  <a:cubicBezTo>
                    <a:pt x="0" y="0"/>
                    <a:pt x="0" y="120000"/>
                    <a:pt x="0" y="120000"/>
                  </a:cubicBezTo>
                  <a:close/>
                </a:path>
              </a:pathLst>
            </a:custGeom>
            <a:solidFill>
              <a:srgbClr val="4B3013"/>
            </a:solidFill>
            <a:ln>
              <a:noFill/>
            </a:ln>
          </p:spPr>
          <p:txBody>
            <a:bodyPr anchorCtr="0" anchor="ctr" bIns="19025" lIns="19025" rIns="19025" tIns="19025">
              <a:noAutofit/>
            </a:bodyPr>
            <a:lstStyle/>
            <a:p>
              <a:pPr indent="0" lvl="0" marL="0" marR="0" rtl="0" algn="ctr">
                <a:lnSpc>
                  <a:spcPct val="100000"/>
                </a:lnSpc>
                <a:spcBef>
                  <a:spcPts val="0"/>
                </a:spcBef>
                <a:buNone/>
              </a:pPr>
              <a:r>
                <a:t/>
              </a:r>
              <a:endParaRPr sz="1500">
                <a:solidFill>
                  <a:schemeClr val="dk1"/>
                </a:solidFill>
                <a:latin typeface="Arial"/>
                <a:ea typeface="Arial"/>
                <a:cs typeface="Arial"/>
                <a:sym typeface="Arial"/>
              </a:endParaRPr>
            </a:p>
          </p:txBody>
        </p:sp>
        <p:sp>
          <p:nvSpPr>
            <p:cNvPr id="1050" name="Shape 1050"/>
            <p:cNvSpPr/>
            <p:nvPr/>
          </p:nvSpPr>
          <p:spPr>
            <a:xfrm>
              <a:off x="3723194" y="7640979"/>
              <a:ext cx="757716" cy="1150738"/>
            </a:xfrm>
            <a:custGeom>
              <a:pathLst>
                <a:path extrusionOk="0" h="120000" w="120000">
                  <a:moveTo>
                    <a:pt x="119938" y="0"/>
                  </a:moveTo>
                  <a:lnTo>
                    <a:pt x="0" y="4927"/>
                  </a:lnTo>
                  <a:lnTo>
                    <a:pt x="2916" y="7661"/>
                  </a:lnTo>
                  <a:lnTo>
                    <a:pt x="2916" y="120000"/>
                  </a:lnTo>
                  <a:lnTo>
                    <a:pt x="120000" y="120000"/>
                  </a:lnTo>
                  <a:lnTo>
                    <a:pt x="120000" y="0"/>
                  </a:lnTo>
                  <a:cubicBezTo>
                    <a:pt x="120000" y="0"/>
                    <a:pt x="119938" y="0"/>
                    <a:pt x="119938" y="0"/>
                  </a:cubicBezTo>
                  <a:close/>
                </a:path>
              </a:pathLst>
            </a:custGeom>
            <a:solidFill>
              <a:srgbClr val="4B3013"/>
            </a:solidFill>
            <a:ln>
              <a:noFill/>
            </a:ln>
          </p:spPr>
          <p:txBody>
            <a:bodyPr anchorCtr="0" anchor="ctr" bIns="19025" lIns="19025" rIns="19025" tIns="19025">
              <a:noAutofit/>
            </a:bodyPr>
            <a:lstStyle/>
            <a:p>
              <a:pPr indent="0" lvl="0" marL="0" marR="0" rtl="0" algn="ctr">
                <a:lnSpc>
                  <a:spcPct val="100000"/>
                </a:lnSpc>
                <a:spcBef>
                  <a:spcPts val="0"/>
                </a:spcBef>
                <a:buNone/>
              </a:pPr>
              <a:r>
                <a:t/>
              </a:r>
              <a:endParaRPr sz="1500">
                <a:solidFill>
                  <a:schemeClr val="dk1"/>
                </a:solidFill>
                <a:latin typeface="Arial"/>
                <a:ea typeface="Arial"/>
                <a:cs typeface="Arial"/>
                <a:sym typeface="Arial"/>
              </a:endParaRPr>
            </a:p>
          </p:txBody>
        </p:sp>
        <p:sp>
          <p:nvSpPr>
            <p:cNvPr id="1051" name="Shape 1051"/>
            <p:cNvSpPr/>
            <p:nvPr/>
          </p:nvSpPr>
          <p:spPr>
            <a:xfrm>
              <a:off x="0" y="0"/>
              <a:ext cx="11675510" cy="5737888"/>
            </a:xfrm>
            <a:custGeom>
              <a:pathLst>
                <a:path extrusionOk="0" h="120000" w="120000">
                  <a:moveTo>
                    <a:pt x="119842" y="50586"/>
                  </a:moveTo>
                  <a:cubicBezTo>
                    <a:pt x="120405" y="39768"/>
                    <a:pt x="120169" y="21676"/>
                    <a:pt x="105711" y="17948"/>
                  </a:cubicBezTo>
                  <a:cubicBezTo>
                    <a:pt x="77795" y="10744"/>
                    <a:pt x="42221" y="5289"/>
                    <a:pt x="14288" y="495"/>
                  </a:cubicBezTo>
                  <a:cubicBezTo>
                    <a:pt x="9918" y="-250"/>
                    <a:pt x="-1387" y="-3117"/>
                    <a:pt x="135" y="21636"/>
                  </a:cubicBezTo>
                  <a:cubicBezTo>
                    <a:pt x="2497" y="59934"/>
                    <a:pt x="12359" y="120000"/>
                    <a:pt x="12359" y="120000"/>
                  </a:cubicBezTo>
                  <a:lnTo>
                    <a:pt x="113628" y="120000"/>
                  </a:lnTo>
                  <a:cubicBezTo>
                    <a:pt x="113628" y="120000"/>
                    <a:pt x="119842" y="50586"/>
                    <a:pt x="119842" y="50586"/>
                  </a:cubicBezTo>
                  <a:close/>
                </a:path>
              </a:pathLst>
            </a:custGeom>
            <a:solidFill>
              <a:srgbClr val="4B3013"/>
            </a:solidFill>
            <a:ln>
              <a:noFill/>
            </a:ln>
          </p:spPr>
          <p:txBody>
            <a:bodyPr anchorCtr="0" anchor="ctr" bIns="19025" lIns="19025" rIns="19025" tIns="19025">
              <a:noAutofit/>
            </a:bodyPr>
            <a:lstStyle/>
            <a:p>
              <a:pPr indent="0" lvl="0" marL="0" marR="0" rtl="0" algn="ctr">
                <a:lnSpc>
                  <a:spcPct val="100000"/>
                </a:lnSpc>
                <a:spcBef>
                  <a:spcPts val="0"/>
                </a:spcBef>
                <a:buNone/>
              </a:pPr>
              <a:r>
                <a:t/>
              </a:r>
              <a:endParaRPr sz="1500">
                <a:solidFill>
                  <a:schemeClr val="dk1"/>
                </a:solidFill>
                <a:latin typeface="Arial"/>
                <a:ea typeface="Arial"/>
                <a:cs typeface="Arial"/>
                <a:sym typeface="Arial"/>
              </a:endParaRPr>
            </a:p>
          </p:txBody>
        </p:sp>
        <p:sp>
          <p:nvSpPr>
            <p:cNvPr id="1052" name="Shape 1052"/>
            <p:cNvSpPr/>
            <p:nvPr/>
          </p:nvSpPr>
          <p:spPr>
            <a:xfrm>
              <a:off x="1206470" y="5733978"/>
              <a:ext cx="9853114" cy="2089010"/>
            </a:xfrm>
            <a:custGeom>
              <a:pathLst>
                <a:path extrusionOk="0" h="120000" w="120000">
                  <a:moveTo>
                    <a:pt x="120000" y="0"/>
                  </a:moveTo>
                  <a:lnTo>
                    <a:pt x="0" y="0"/>
                  </a:lnTo>
                  <a:cubicBezTo>
                    <a:pt x="2255" y="30216"/>
                    <a:pt x="3650" y="45900"/>
                    <a:pt x="5738" y="72151"/>
                  </a:cubicBezTo>
                  <a:cubicBezTo>
                    <a:pt x="7494" y="94206"/>
                    <a:pt x="9538" y="121993"/>
                    <a:pt x="19811" y="119887"/>
                  </a:cubicBezTo>
                  <a:cubicBezTo>
                    <a:pt x="19811" y="119887"/>
                    <a:pt x="92383" y="120045"/>
                    <a:pt x="104694" y="118271"/>
                  </a:cubicBezTo>
                  <a:cubicBezTo>
                    <a:pt x="111983" y="117221"/>
                    <a:pt x="118211" y="84988"/>
                    <a:pt x="120000" y="0"/>
                  </a:cubicBezTo>
                </a:path>
              </a:pathLst>
            </a:custGeom>
            <a:solidFill>
              <a:srgbClr val="E0C075"/>
            </a:solidFill>
            <a:ln>
              <a:noFill/>
            </a:ln>
          </p:spPr>
          <p:txBody>
            <a:bodyPr anchorCtr="0" anchor="ctr" bIns="19025" lIns="19025" rIns="19025" tIns="19025">
              <a:noAutofit/>
            </a:bodyPr>
            <a:lstStyle/>
            <a:p>
              <a:pPr indent="0" lvl="0" marL="0" marR="0" rtl="0" algn="ctr">
                <a:lnSpc>
                  <a:spcPct val="100000"/>
                </a:lnSpc>
                <a:spcBef>
                  <a:spcPts val="0"/>
                </a:spcBef>
                <a:buNone/>
              </a:pPr>
              <a:r>
                <a:t/>
              </a:r>
              <a:endParaRPr sz="1500">
                <a:solidFill>
                  <a:schemeClr val="dk1"/>
                </a:solidFill>
                <a:latin typeface="Arial"/>
                <a:ea typeface="Arial"/>
                <a:cs typeface="Arial"/>
                <a:sym typeface="Arial"/>
              </a:endParaRPr>
            </a:p>
          </p:txBody>
        </p:sp>
      </p:grpSp>
      <p:sp>
        <p:nvSpPr>
          <p:cNvPr id="1053" name="Shape 1053"/>
          <p:cNvSpPr txBox="1"/>
          <p:nvPr>
            <p:ph type="ctrTitle"/>
          </p:nvPr>
        </p:nvSpPr>
        <p:spPr>
          <a:xfrm>
            <a:off x="1463040" y="2048256"/>
            <a:ext cx="4965191" cy="2441448"/>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E1C276"/>
              </a:buClr>
              <a:buFont typeface="Arial"/>
              <a:buNone/>
              <a:defRPr b="0" i="0" sz="3600" u="none" cap="none" strike="noStrike">
                <a:solidFill>
                  <a:srgbClr val="E1C276"/>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054" name="Shape 1054"/>
          <p:cNvSpPr txBox="1"/>
          <p:nvPr>
            <p:ph idx="1" type="body"/>
          </p:nvPr>
        </p:nvSpPr>
        <p:spPr>
          <a:xfrm>
            <a:off x="1732977" y="4521123"/>
            <a:ext cx="4425315" cy="927386"/>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7F7F7F"/>
              </a:buClr>
              <a:buFont typeface="Arial"/>
              <a:buNone/>
              <a:defRPr b="0" i="0" sz="2000" u="none" cap="none" strike="noStrike">
                <a:solidFill>
                  <a:srgbClr val="4A3116"/>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grpSp>
        <p:nvGrpSpPr>
          <p:cNvPr id="1055" name="Shape 1055"/>
          <p:cNvGrpSpPr/>
          <p:nvPr/>
        </p:nvGrpSpPr>
        <p:grpSpPr>
          <a:xfrm>
            <a:off x="10732784" y="4709657"/>
            <a:ext cx="955119" cy="1444048"/>
            <a:chOff x="-2" y="-1"/>
            <a:chExt cx="2755452" cy="4165979"/>
          </a:xfrm>
        </p:grpSpPr>
        <p:pic>
          <p:nvPicPr>
            <p:cNvPr id="1056" name="Shape 1056"/>
            <p:cNvPicPr preferRelativeResize="0"/>
            <p:nvPr/>
          </p:nvPicPr>
          <p:blipFill rotWithShape="1">
            <a:blip r:embed="rId2">
              <a:alphaModFix/>
            </a:blip>
            <a:srcRect b="0" l="0" r="0" t="0"/>
            <a:stretch/>
          </p:blipFill>
          <p:spPr>
            <a:xfrm rot="10800000">
              <a:off x="1154807" y="3565946"/>
              <a:ext cx="445834" cy="600032"/>
            </a:xfrm>
            <a:prstGeom prst="rect">
              <a:avLst/>
            </a:prstGeom>
            <a:noFill/>
            <a:ln>
              <a:noFill/>
            </a:ln>
          </p:spPr>
        </p:pic>
        <p:grpSp>
          <p:nvGrpSpPr>
            <p:cNvPr id="1057" name="Shape 1057"/>
            <p:cNvGrpSpPr/>
            <p:nvPr/>
          </p:nvGrpSpPr>
          <p:grpSpPr>
            <a:xfrm>
              <a:off x="-2" y="-1"/>
              <a:ext cx="2755452" cy="3590133"/>
              <a:chOff x="0" y="0"/>
              <a:chExt cx="2755450" cy="3590132"/>
            </a:xfrm>
          </p:grpSpPr>
          <p:sp>
            <p:nvSpPr>
              <p:cNvPr id="1058" name="Shape 1058"/>
              <p:cNvSpPr/>
              <p:nvPr/>
            </p:nvSpPr>
            <p:spPr>
              <a:xfrm>
                <a:off x="0" y="0"/>
                <a:ext cx="1377725" cy="3590132"/>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22850" lIns="22850" rIns="22850" tIns="22850">
                <a:noAutofit/>
              </a:bodyPr>
              <a:lstStyle/>
              <a:p>
                <a:pPr indent="0" lvl="0" marL="0" marR="0" rtl="0" algn="l">
                  <a:spcBef>
                    <a:spcPts val="0"/>
                  </a:spcBef>
                  <a:buNone/>
                </a:pPr>
                <a:r>
                  <a:t/>
                </a:r>
                <a:endParaRPr sz="900">
                  <a:solidFill>
                    <a:schemeClr val="dk1"/>
                  </a:solidFill>
                  <a:latin typeface="Arial"/>
                  <a:ea typeface="Arial"/>
                  <a:cs typeface="Arial"/>
                  <a:sym typeface="Arial"/>
                </a:endParaRPr>
              </a:p>
            </p:txBody>
          </p:sp>
          <p:sp>
            <p:nvSpPr>
              <p:cNvPr id="1059" name="Shape 1059"/>
              <p:cNvSpPr/>
              <p:nvPr/>
            </p:nvSpPr>
            <p:spPr>
              <a:xfrm>
                <a:off x="1377725" y="0"/>
                <a:ext cx="1377724" cy="3590132"/>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0F9948"/>
              </a:solidFill>
              <a:ln>
                <a:noFill/>
              </a:ln>
            </p:spPr>
            <p:txBody>
              <a:bodyPr anchorCtr="0" anchor="t" bIns="22850" lIns="22850" rIns="22850" tIns="22850">
                <a:noAutofit/>
              </a:bodyPr>
              <a:lstStyle/>
              <a:p>
                <a:pPr indent="0" lvl="0" marL="0" marR="0" rtl="0" algn="l">
                  <a:spcBef>
                    <a:spcPts val="0"/>
                  </a:spcBef>
                  <a:buNone/>
                </a:pPr>
                <a:r>
                  <a:t/>
                </a:r>
                <a:endParaRPr sz="900">
                  <a:solidFill>
                    <a:schemeClr val="dk1"/>
                  </a:solidFill>
                  <a:latin typeface="Arial"/>
                  <a:ea typeface="Arial"/>
                  <a:cs typeface="Arial"/>
                  <a:sym typeface="Arial"/>
                </a:endParaRPr>
              </a:p>
            </p:txBody>
          </p:sp>
        </p:grpSp>
      </p:grpSp>
      <p:grpSp>
        <p:nvGrpSpPr>
          <p:cNvPr id="1060" name="Shape 1060"/>
          <p:cNvGrpSpPr/>
          <p:nvPr/>
        </p:nvGrpSpPr>
        <p:grpSpPr>
          <a:xfrm>
            <a:off x="10120471" y="4661173"/>
            <a:ext cx="608303" cy="919693"/>
            <a:chOff x="-2" y="-2"/>
            <a:chExt cx="1149795" cy="1738378"/>
          </a:xfrm>
        </p:grpSpPr>
        <p:pic>
          <p:nvPicPr>
            <p:cNvPr id="1061" name="Shape 1061"/>
            <p:cNvPicPr preferRelativeResize="0"/>
            <p:nvPr/>
          </p:nvPicPr>
          <p:blipFill rotWithShape="1">
            <a:blip r:embed="rId2">
              <a:alphaModFix/>
            </a:blip>
            <a:srcRect b="0" l="0" r="0" t="0"/>
            <a:stretch/>
          </p:blipFill>
          <p:spPr>
            <a:xfrm rot="10800000">
              <a:off x="481876" y="1487994"/>
              <a:ext cx="186037" cy="250381"/>
            </a:xfrm>
            <a:prstGeom prst="rect">
              <a:avLst/>
            </a:prstGeom>
            <a:noFill/>
            <a:ln>
              <a:noFill/>
            </a:ln>
          </p:spPr>
        </p:pic>
        <p:grpSp>
          <p:nvGrpSpPr>
            <p:cNvPr id="1062" name="Shape 1062"/>
            <p:cNvGrpSpPr/>
            <p:nvPr/>
          </p:nvGrpSpPr>
          <p:grpSpPr>
            <a:xfrm>
              <a:off x="-2" y="-2"/>
              <a:ext cx="1149795" cy="1498090"/>
              <a:chOff x="0" y="0"/>
              <a:chExt cx="1149793" cy="1498089"/>
            </a:xfrm>
          </p:grpSpPr>
          <p:sp>
            <p:nvSpPr>
              <p:cNvPr id="1063" name="Shape 1063"/>
              <p:cNvSpPr/>
              <p:nvPr/>
            </p:nvSpPr>
            <p:spPr>
              <a:xfrm>
                <a:off x="0" y="0"/>
                <a:ext cx="574896" cy="1498089"/>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22850" lIns="22850" rIns="22850" tIns="22850">
                <a:noAutofit/>
              </a:bodyPr>
              <a:lstStyle/>
              <a:p>
                <a:pPr indent="0" lvl="0" marL="0" marR="0" rtl="0" algn="l">
                  <a:spcBef>
                    <a:spcPts val="0"/>
                  </a:spcBef>
                  <a:buNone/>
                </a:pPr>
                <a:r>
                  <a:t/>
                </a:r>
                <a:endParaRPr sz="900">
                  <a:solidFill>
                    <a:schemeClr val="dk1"/>
                  </a:solidFill>
                  <a:latin typeface="Arial"/>
                  <a:ea typeface="Arial"/>
                  <a:cs typeface="Arial"/>
                  <a:sym typeface="Arial"/>
                </a:endParaRPr>
              </a:p>
            </p:txBody>
          </p:sp>
          <p:sp>
            <p:nvSpPr>
              <p:cNvPr id="1064" name="Shape 1064"/>
              <p:cNvSpPr/>
              <p:nvPr/>
            </p:nvSpPr>
            <p:spPr>
              <a:xfrm>
                <a:off x="574895" y="0"/>
                <a:ext cx="574896" cy="1498089"/>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0F9948"/>
              </a:solidFill>
              <a:ln>
                <a:noFill/>
              </a:ln>
            </p:spPr>
            <p:txBody>
              <a:bodyPr anchorCtr="0" anchor="t" bIns="22850" lIns="22850" rIns="22850" tIns="22850">
                <a:noAutofit/>
              </a:bodyPr>
              <a:lstStyle/>
              <a:p>
                <a:pPr indent="0" lvl="0" marL="0" marR="0" rtl="0" algn="l">
                  <a:spcBef>
                    <a:spcPts val="0"/>
                  </a:spcBef>
                  <a:buNone/>
                </a:pPr>
                <a:r>
                  <a:t/>
                </a:r>
                <a:endParaRPr sz="900">
                  <a:solidFill>
                    <a:schemeClr val="dk1"/>
                  </a:solidFill>
                  <a:latin typeface="Arial"/>
                  <a:ea typeface="Arial"/>
                  <a:cs typeface="Arial"/>
                  <a:sym typeface="Arial"/>
                </a:endParaRPr>
              </a:p>
            </p:txBody>
          </p:sp>
        </p:grpSp>
      </p:grpSp>
      <p:sp>
        <p:nvSpPr>
          <p:cNvPr id="1065" name="Shape 1065"/>
          <p:cNvSpPr/>
          <p:nvPr/>
        </p:nvSpPr>
        <p:spPr>
          <a:xfrm>
            <a:off x="4388235" y="5819783"/>
            <a:ext cx="668042" cy="293756"/>
          </a:xfrm>
          <a:custGeom>
            <a:pathLst>
              <a:path extrusionOk="0" h="120000" w="120000">
                <a:moveTo>
                  <a:pt x="54170" y="70983"/>
                </a:moveTo>
                <a:cubicBezTo>
                  <a:pt x="54170" y="70983"/>
                  <a:pt x="27532" y="21411"/>
                  <a:pt x="44" y="21411"/>
                </a:cubicBezTo>
                <a:cubicBezTo>
                  <a:pt x="-1416" y="21411"/>
                  <a:pt x="33693" y="84505"/>
                  <a:pt x="33693" y="84505"/>
                </a:cubicBezTo>
                <a:lnTo>
                  <a:pt x="28572" y="114927"/>
                </a:lnTo>
                <a:lnTo>
                  <a:pt x="60022" y="111550"/>
                </a:lnTo>
                <a:lnTo>
                  <a:pt x="89460" y="120000"/>
                </a:lnTo>
                <a:lnTo>
                  <a:pt x="120000" y="39433"/>
                </a:lnTo>
                <a:cubicBezTo>
                  <a:pt x="120000" y="39433"/>
                  <a:pt x="91528" y="47327"/>
                  <a:pt x="84946" y="67605"/>
                </a:cubicBezTo>
                <a:cubicBezTo>
                  <a:pt x="78364" y="87883"/>
                  <a:pt x="94710" y="0"/>
                  <a:pt x="94710" y="0"/>
                </a:cubicBezTo>
                <a:cubicBezTo>
                  <a:pt x="94710" y="0"/>
                  <a:pt x="54170" y="70983"/>
                  <a:pt x="54170" y="70983"/>
                </a:cubicBezTo>
                <a:close/>
              </a:path>
            </a:pathLst>
          </a:custGeom>
          <a:solidFill>
            <a:srgbClr val="76C05C"/>
          </a:solidFill>
          <a:ln>
            <a:noFill/>
          </a:ln>
        </p:spPr>
        <p:txBody>
          <a:bodyPr anchorCtr="0" anchor="ctr" bIns="19025" lIns="19025" rIns="19025" tIns="19025">
            <a:noAutofit/>
          </a:bodyPr>
          <a:lstStyle/>
          <a:p>
            <a:pPr indent="0" lvl="0" marL="0" marR="0" rtl="0" algn="l">
              <a:lnSpc>
                <a:spcPct val="100000"/>
              </a:lnSpc>
              <a:spcBef>
                <a:spcPts val="0"/>
              </a:spcBef>
              <a:buNone/>
            </a:pPr>
            <a:r>
              <a:t/>
            </a:r>
            <a:endParaRPr sz="1500">
              <a:solidFill>
                <a:schemeClr val="dk1"/>
              </a:solidFill>
              <a:latin typeface="Arial"/>
              <a:ea typeface="Arial"/>
              <a:cs typeface="Arial"/>
              <a:sym typeface="Arial"/>
            </a:endParaRPr>
          </a:p>
        </p:txBody>
      </p:sp>
      <p:sp>
        <p:nvSpPr>
          <p:cNvPr id="1066" name="Shape 1066"/>
          <p:cNvSpPr/>
          <p:nvPr/>
        </p:nvSpPr>
        <p:spPr>
          <a:xfrm>
            <a:off x="2602498" y="5759875"/>
            <a:ext cx="668164" cy="293756"/>
          </a:xfrm>
          <a:custGeom>
            <a:pathLst>
              <a:path extrusionOk="0" h="120000" w="120000">
                <a:moveTo>
                  <a:pt x="54170" y="70983"/>
                </a:moveTo>
                <a:cubicBezTo>
                  <a:pt x="54170" y="70983"/>
                  <a:pt x="27532" y="21411"/>
                  <a:pt x="44" y="21411"/>
                </a:cubicBezTo>
                <a:cubicBezTo>
                  <a:pt x="-1416" y="21411"/>
                  <a:pt x="33693" y="84505"/>
                  <a:pt x="33693" y="84505"/>
                </a:cubicBezTo>
                <a:lnTo>
                  <a:pt x="28572" y="114927"/>
                </a:lnTo>
                <a:lnTo>
                  <a:pt x="60022" y="111550"/>
                </a:lnTo>
                <a:lnTo>
                  <a:pt x="89460" y="120000"/>
                </a:lnTo>
                <a:lnTo>
                  <a:pt x="120000" y="39433"/>
                </a:lnTo>
                <a:cubicBezTo>
                  <a:pt x="120000" y="39433"/>
                  <a:pt x="91528" y="47327"/>
                  <a:pt x="84946" y="67605"/>
                </a:cubicBezTo>
                <a:cubicBezTo>
                  <a:pt x="78364" y="87883"/>
                  <a:pt x="94710" y="0"/>
                  <a:pt x="94710" y="0"/>
                </a:cubicBezTo>
                <a:cubicBezTo>
                  <a:pt x="94710" y="0"/>
                  <a:pt x="54170" y="70983"/>
                  <a:pt x="54170" y="70983"/>
                </a:cubicBezTo>
                <a:close/>
              </a:path>
            </a:pathLst>
          </a:custGeom>
          <a:solidFill>
            <a:srgbClr val="76C05C"/>
          </a:solidFill>
          <a:ln>
            <a:noFill/>
          </a:ln>
        </p:spPr>
        <p:txBody>
          <a:bodyPr anchorCtr="0" anchor="ctr" bIns="19025" lIns="19025" rIns="19025" tIns="19025">
            <a:noAutofit/>
          </a:bodyPr>
          <a:lstStyle/>
          <a:p>
            <a:pPr indent="0" lvl="0" marL="0" marR="0" rtl="0" algn="l">
              <a:lnSpc>
                <a:spcPct val="100000"/>
              </a:lnSpc>
              <a:spcBef>
                <a:spcPts val="0"/>
              </a:spcBef>
              <a:buNone/>
            </a:pPr>
            <a:r>
              <a:t/>
            </a:r>
            <a:endParaRPr sz="1500">
              <a:solidFill>
                <a:schemeClr val="dk1"/>
              </a:solidFill>
              <a:latin typeface="Arial"/>
              <a:ea typeface="Arial"/>
              <a:cs typeface="Arial"/>
              <a:sym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A">
    <p:spTree>
      <p:nvGrpSpPr>
        <p:cNvPr id="1067" name="Shape 1067"/>
        <p:cNvGrpSpPr/>
        <p:nvPr/>
      </p:nvGrpSpPr>
      <p:grpSpPr>
        <a:xfrm>
          <a:off x="0" y="0"/>
          <a:ext cx="0" cy="0"/>
          <a:chOff x="0" y="0"/>
          <a:chExt cx="0" cy="0"/>
        </a:xfrm>
      </p:grpSpPr>
      <p:pic>
        <p:nvPicPr>
          <p:cNvPr descr="Salesforce Logo.png" id="1068" name="Shape 1068"/>
          <p:cNvPicPr preferRelativeResize="0"/>
          <p:nvPr/>
        </p:nvPicPr>
        <p:blipFill rotWithShape="1">
          <a:blip r:embed="rId2">
            <a:alphaModFix/>
          </a:blip>
          <a:srcRect b="0" l="0" r="0" t="0"/>
          <a:stretch/>
        </p:blipFill>
        <p:spPr>
          <a:xfrm>
            <a:off x="11010900" y="6091237"/>
            <a:ext cx="617537" cy="431799"/>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B">
    <p:bg>
      <p:bgPr>
        <a:gradFill>
          <a:gsLst>
            <a:gs pos="0">
              <a:srgbClr val="118ED9"/>
            </a:gs>
            <a:gs pos="78899">
              <a:srgbClr val="4CC0D9"/>
            </a:gs>
            <a:gs pos="100000">
              <a:srgbClr val="68E2B3"/>
            </a:gs>
          </a:gsLst>
          <a:lin ang="5400000" scaled="0"/>
        </a:gradFill>
      </p:bgPr>
    </p:bg>
    <p:spTree>
      <p:nvGrpSpPr>
        <p:cNvPr id="1069" name="Shape 1069"/>
        <p:cNvGrpSpPr/>
        <p:nvPr/>
      </p:nvGrpSpPr>
      <p:grpSpPr>
        <a:xfrm>
          <a:off x="0" y="0"/>
          <a:ext cx="0" cy="0"/>
          <a:chOff x="0" y="0"/>
          <a:chExt cx="0" cy="0"/>
        </a:xfrm>
      </p:grpSpPr>
      <p:pic>
        <p:nvPicPr>
          <p:cNvPr id="1070" name="Shape 1070"/>
          <p:cNvPicPr preferRelativeResize="0"/>
          <p:nvPr/>
        </p:nvPicPr>
        <p:blipFill rotWithShape="1">
          <a:blip r:embed="rId2">
            <a:alphaModFix/>
          </a:blip>
          <a:srcRect b="0" l="0" r="0" t="0"/>
          <a:stretch/>
        </p:blipFill>
        <p:spPr>
          <a:xfrm>
            <a:off x="0" y="10770"/>
            <a:ext cx="12202194" cy="6878407"/>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ustomer_Hero_A">
    <p:spTree>
      <p:nvGrpSpPr>
        <p:cNvPr id="1071" name="Shape 1071"/>
        <p:cNvGrpSpPr/>
        <p:nvPr/>
      </p:nvGrpSpPr>
      <p:grpSpPr>
        <a:xfrm>
          <a:off x="0" y="0"/>
          <a:ext cx="0" cy="0"/>
          <a:chOff x="0" y="0"/>
          <a:chExt cx="0" cy="0"/>
        </a:xfrm>
      </p:grpSpPr>
      <p:sp>
        <p:nvSpPr>
          <p:cNvPr id="1072" name="Shape 1072"/>
          <p:cNvSpPr/>
          <p:nvPr/>
        </p:nvSpPr>
        <p:spPr>
          <a:xfrm>
            <a:off x="-63" y="0"/>
            <a:ext cx="12185840" cy="2907792"/>
          </a:xfrm>
          <a:prstGeom prst="rect">
            <a:avLst/>
          </a:prstGeom>
          <a:solidFill>
            <a:schemeClr val="dk2"/>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073" name="Shape 1073"/>
          <p:cNvPicPr preferRelativeResize="0"/>
          <p:nvPr/>
        </p:nvPicPr>
        <p:blipFill rotWithShape="1">
          <a:blip r:embed="rId2">
            <a:alphaModFix amt="50000"/>
          </a:blip>
          <a:srcRect b="55251" l="24338" r="287" t="12391"/>
          <a:stretch/>
        </p:blipFill>
        <p:spPr>
          <a:xfrm>
            <a:off x="0" y="0"/>
            <a:ext cx="12188824" cy="2943434"/>
          </a:xfrm>
          <a:prstGeom prst="rect">
            <a:avLst/>
          </a:prstGeom>
          <a:noFill/>
          <a:ln>
            <a:noFill/>
          </a:ln>
        </p:spPr>
      </p:pic>
      <p:sp>
        <p:nvSpPr>
          <p:cNvPr id="1074" name="Shape 1074"/>
          <p:cNvSpPr txBox="1"/>
          <p:nvPr>
            <p:ph idx="1" type="body"/>
          </p:nvPr>
        </p:nvSpPr>
        <p:spPr>
          <a:xfrm>
            <a:off x="0" y="0"/>
            <a:ext cx="8206741" cy="2907792"/>
          </a:xfrm>
          <a:prstGeom prst="rect">
            <a:avLst/>
          </a:prstGeom>
          <a:noFill/>
          <a:ln>
            <a:noFill/>
          </a:ln>
        </p:spPr>
        <p:txBody>
          <a:bodyPr anchorCtr="0" anchor="t" bIns="91425" lIns="91425" rIns="91425" tIns="91425"/>
          <a:lstStyle>
            <a:lvl1pPr indent="-111125" lvl="0" marL="111125" marR="0" rtl="0" algn="l">
              <a:lnSpc>
                <a:spcPct val="100000"/>
              </a:lnSpc>
              <a:spcBef>
                <a:spcPts val="0"/>
              </a:spcBef>
              <a:spcAft>
                <a:spcPts val="600"/>
              </a:spcAft>
              <a:buClr>
                <a:srgbClr val="7F7F7F"/>
              </a:buClr>
              <a:buFont typeface="Arial"/>
              <a:buNone/>
              <a:defRPr b="0" i="0" sz="2800" u="none" cap="none" strike="noStrike">
                <a:solidFill>
                  <a:schemeClr val="lt1"/>
                </a:solidFill>
                <a:latin typeface="Arial"/>
                <a:ea typeface="Arial"/>
                <a:cs typeface="Arial"/>
                <a:sym typeface="Arial"/>
              </a:defRPr>
            </a:lvl1pPr>
            <a:lvl2pPr indent="-9525" lvl="1" marL="111125" marR="0" rtl="0" algn="l">
              <a:spcBef>
                <a:spcPts val="0"/>
              </a:spcBef>
              <a:spcAft>
                <a:spcPts val="0"/>
              </a:spcAft>
              <a:buClr>
                <a:schemeClr val="accent2"/>
              </a:buClr>
              <a:buFont typeface="Arial"/>
              <a:buNone/>
              <a:defRPr b="0" i="0" sz="1600" u="none" cap="none" strike="noStrike">
                <a:solidFill>
                  <a:schemeClr val="lt1"/>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075" name="Shape 1075"/>
          <p:cNvSpPr txBox="1"/>
          <p:nvPr>
            <p:ph type="title"/>
          </p:nvPr>
        </p:nvSpPr>
        <p:spPr>
          <a:xfrm>
            <a:off x="576072" y="3507244"/>
            <a:ext cx="7198757" cy="987551"/>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2800" u="none" cap="none" strike="noStrike">
                <a:solidFill>
                  <a:srgbClr val="0A3B6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076" name="Shape 1076"/>
          <p:cNvSpPr txBox="1"/>
          <p:nvPr>
            <p:ph idx="2" type="body"/>
          </p:nvPr>
        </p:nvSpPr>
        <p:spPr>
          <a:xfrm>
            <a:off x="576072" y="4631955"/>
            <a:ext cx="10915712" cy="1784001"/>
          </a:xfrm>
          <a:prstGeom prst="rect">
            <a:avLst/>
          </a:prstGeom>
          <a:noFill/>
          <a:ln>
            <a:noFill/>
          </a:ln>
        </p:spPr>
        <p:txBody>
          <a:bodyPr anchorCtr="0" anchor="t" bIns="91425" lIns="91425" rIns="91425" tIns="91425"/>
          <a:lstStyle>
            <a:lvl1pPr indent="114300" lvl="0" marL="0" marR="0" rtl="0" algn="l">
              <a:spcBef>
                <a:spcPts val="1000"/>
              </a:spcBef>
              <a:spcAft>
                <a:spcPts val="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rgbClr val="5C656A"/>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rgbClr val="5C656A"/>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rgbClr val="5C656A"/>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077" name="Shape 1077"/>
          <p:cNvSpPr/>
          <p:nvPr>
            <p:ph idx="3" type="pic"/>
          </p:nvPr>
        </p:nvSpPr>
        <p:spPr>
          <a:xfrm>
            <a:off x="7746188" y="1001305"/>
            <a:ext cx="3842323" cy="3842323"/>
          </a:xfrm>
          <a:prstGeom prst="ellipse">
            <a:avLst/>
          </a:prstGeom>
          <a:solidFill>
            <a:srgbClr val="F2F2F2"/>
          </a:solidFill>
          <a:ln cap="flat" cmpd="sng" w="98425">
            <a:solidFill>
              <a:schemeClr val="lt2"/>
            </a:solidFill>
            <a:prstDash val="solid"/>
            <a:round/>
            <a:headEnd len="med" w="med" type="none"/>
            <a:tailEnd len="med" w="med" type="none"/>
          </a:ln>
        </p:spPr>
        <p:txBody>
          <a:bodyPr anchorCtr="0" anchor="ctr" bIns="91425" lIns="91425" rIns="91425" tIns="91425"/>
          <a:lstStyle>
            <a:lvl1pPr indent="114300" lvl="0" marL="0" marR="0" rtl="0" algn="ctr">
              <a:spcBef>
                <a:spcPts val="1200"/>
              </a:spcBef>
              <a:spcAft>
                <a:spcPts val="200"/>
              </a:spcAft>
              <a:buClr>
                <a:srgbClr val="7F7F7F"/>
              </a:buClr>
              <a:buSzPct val="100000"/>
              <a:buFont typeface="Arial"/>
              <a:buChar char="​"/>
              <a:defRPr b="0" i="0" sz="1800" u="none" cap="none" strike="noStrike">
                <a:solidFill>
                  <a:srgbClr val="58707E"/>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grpSp>
        <p:nvGrpSpPr>
          <p:cNvPr id="1078" name="Shape 1078"/>
          <p:cNvGrpSpPr/>
          <p:nvPr/>
        </p:nvGrpSpPr>
        <p:grpSpPr>
          <a:xfrm>
            <a:off x="667594" y="2286172"/>
            <a:ext cx="1586307" cy="1341717"/>
            <a:chOff x="667594" y="2286172"/>
            <a:chExt cx="1586307" cy="1341717"/>
          </a:xfrm>
        </p:grpSpPr>
        <p:sp>
          <p:nvSpPr>
            <p:cNvPr id="1079" name="Shape 1079"/>
            <p:cNvSpPr/>
            <p:nvPr/>
          </p:nvSpPr>
          <p:spPr>
            <a:xfrm rot="10800000">
              <a:off x="667594" y="2286172"/>
              <a:ext cx="1586307" cy="1341717"/>
            </a:xfrm>
            <a:custGeom>
              <a:pathLst>
                <a:path extrusionOk="0" h="120000" w="120000">
                  <a:moveTo>
                    <a:pt x="112056" y="119999"/>
                  </a:moveTo>
                  <a:lnTo>
                    <a:pt x="7943" y="119999"/>
                  </a:lnTo>
                  <a:cubicBezTo>
                    <a:pt x="3556" y="119999"/>
                    <a:pt x="0" y="115795"/>
                    <a:pt x="0" y="110608"/>
                  </a:cubicBezTo>
                  <a:lnTo>
                    <a:pt x="0" y="33959"/>
                  </a:lnTo>
                  <a:cubicBezTo>
                    <a:pt x="0" y="28772"/>
                    <a:pt x="3556" y="24567"/>
                    <a:pt x="7943" y="24567"/>
                  </a:cubicBezTo>
                  <a:lnTo>
                    <a:pt x="44513" y="24567"/>
                  </a:lnTo>
                  <a:lnTo>
                    <a:pt x="60000" y="0"/>
                  </a:lnTo>
                  <a:lnTo>
                    <a:pt x="75485" y="24567"/>
                  </a:lnTo>
                  <a:lnTo>
                    <a:pt x="112056" y="24567"/>
                  </a:lnTo>
                  <a:cubicBezTo>
                    <a:pt x="116443" y="24567"/>
                    <a:pt x="120000" y="28772"/>
                    <a:pt x="120000" y="33959"/>
                  </a:cubicBezTo>
                  <a:lnTo>
                    <a:pt x="120000" y="110608"/>
                  </a:lnTo>
                  <a:cubicBezTo>
                    <a:pt x="120000" y="115795"/>
                    <a:pt x="116443" y="119999"/>
                    <a:pt x="112056" y="119999"/>
                  </a:cubicBezTo>
                  <a:close/>
                </a:path>
              </a:pathLst>
            </a:custGeom>
            <a:solidFill>
              <a:schemeClr val="lt1"/>
            </a:solidFill>
            <a:ln>
              <a:noFill/>
            </a:ln>
            <a:effectLst>
              <a:outerShdw blurRad="387349" sx="104000" rotWithShape="0" algn="ctr" dir="5400000" dist="50800" sy="104000">
                <a:srgbClr val="000000">
                  <a:alpha val="17647"/>
                </a:srgbClr>
              </a:outerShdw>
            </a:effectLst>
          </p:spPr>
          <p:txBody>
            <a:bodyPr anchorCtr="0" anchor="ctr" bIns="0" lIns="0" rIns="0" tIns="0">
              <a:noAutofit/>
            </a:bodyPr>
            <a:lstStyle/>
            <a:p>
              <a:pPr indent="0" lvl="0" marL="0" marR="0" rtl="0" algn="ctr">
                <a:spcBef>
                  <a:spcPts val="0"/>
                </a:spcBef>
                <a:spcAft>
                  <a:spcPts val="0"/>
                </a:spcAft>
                <a:buClr>
                  <a:srgbClr val="7F7F7F"/>
                </a:buClr>
                <a:buFont typeface="Arial"/>
                <a:buNone/>
              </a:pPr>
              <a:r>
                <a:t/>
              </a:r>
              <a:endParaRPr sz="2000">
                <a:solidFill>
                  <a:schemeClr val="lt1"/>
                </a:solidFill>
                <a:latin typeface="Arial"/>
                <a:ea typeface="Arial"/>
                <a:cs typeface="Arial"/>
                <a:sym typeface="Arial"/>
              </a:endParaRPr>
            </a:p>
          </p:txBody>
        </p:sp>
        <p:sp>
          <p:nvSpPr>
            <p:cNvPr id="1080" name="Shape 1080"/>
            <p:cNvSpPr/>
            <p:nvPr/>
          </p:nvSpPr>
          <p:spPr>
            <a:xfrm rot="10800000">
              <a:off x="667594" y="2286172"/>
              <a:ext cx="1586307" cy="1341717"/>
            </a:xfrm>
            <a:custGeom>
              <a:pathLst>
                <a:path extrusionOk="0" h="120000" w="120000">
                  <a:moveTo>
                    <a:pt x="112056" y="119999"/>
                  </a:moveTo>
                  <a:lnTo>
                    <a:pt x="7943" y="119999"/>
                  </a:lnTo>
                  <a:cubicBezTo>
                    <a:pt x="3556" y="119999"/>
                    <a:pt x="0" y="115795"/>
                    <a:pt x="0" y="110608"/>
                  </a:cubicBezTo>
                  <a:lnTo>
                    <a:pt x="0" y="33959"/>
                  </a:lnTo>
                  <a:cubicBezTo>
                    <a:pt x="0" y="28772"/>
                    <a:pt x="3556" y="24567"/>
                    <a:pt x="7943" y="24567"/>
                  </a:cubicBezTo>
                  <a:lnTo>
                    <a:pt x="44513" y="24567"/>
                  </a:lnTo>
                  <a:lnTo>
                    <a:pt x="60000" y="0"/>
                  </a:lnTo>
                  <a:lnTo>
                    <a:pt x="75485" y="24567"/>
                  </a:lnTo>
                  <a:lnTo>
                    <a:pt x="112056" y="24567"/>
                  </a:lnTo>
                  <a:cubicBezTo>
                    <a:pt x="116443" y="24567"/>
                    <a:pt x="120000" y="28772"/>
                    <a:pt x="120000" y="33959"/>
                  </a:cubicBezTo>
                  <a:lnTo>
                    <a:pt x="120000" y="110608"/>
                  </a:lnTo>
                  <a:cubicBezTo>
                    <a:pt x="120000" y="115795"/>
                    <a:pt x="116443" y="119999"/>
                    <a:pt x="112056" y="119999"/>
                  </a:cubicBezTo>
                  <a:close/>
                </a:path>
              </a:pathLst>
            </a:custGeom>
            <a:solidFill>
              <a:schemeClr val="lt1">
                <a:alpha val="0"/>
              </a:schemeClr>
            </a:solidFill>
            <a:ln>
              <a:noFill/>
            </a:ln>
            <a:effectLst>
              <a:outerShdw blurRad="387349" sx="103000" rotWithShape="0" algn="ctr" dir="5400000" dist="38100" sy="103000">
                <a:srgbClr val="000000">
                  <a:alpha val="14901"/>
                </a:srgbClr>
              </a:outerShdw>
            </a:effectLst>
          </p:spPr>
          <p:txBody>
            <a:bodyPr anchorCtr="0" anchor="ctr" bIns="0" lIns="0" rIns="0" tIns="0">
              <a:noAutofit/>
            </a:bodyPr>
            <a:lstStyle/>
            <a:p>
              <a:pPr indent="0" lvl="0" marL="0" marR="0" rtl="0" algn="ctr">
                <a:spcBef>
                  <a:spcPts val="0"/>
                </a:spcBef>
                <a:spcAft>
                  <a:spcPts val="0"/>
                </a:spcAft>
                <a:buClr>
                  <a:srgbClr val="7F7F7F"/>
                </a:buClr>
                <a:buFont typeface="Arial"/>
                <a:buNone/>
              </a:pPr>
              <a:r>
                <a:t/>
              </a:r>
              <a:endParaRPr sz="2000">
                <a:solidFill>
                  <a:schemeClr val="lt1"/>
                </a:solidFill>
                <a:latin typeface="Arial"/>
                <a:ea typeface="Arial"/>
                <a:cs typeface="Arial"/>
                <a:sym typeface="Arial"/>
              </a:endParaRPr>
            </a:p>
          </p:txBody>
        </p:sp>
      </p:grpSp>
      <p:sp>
        <p:nvSpPr>
          <p:cNvPr id="1081" name="Shape 1081"/>
          <p:cNvSpPr/>
          <p:nvPr>
            <p:ph idx="4" type="pic"/>
          </p:nvPr>
        </p:nvSpPr>
        <p:spPr>
          <a:xfrm>
            <a:off x="667600" y="2293214"/>
            <a:ext cx="1586572" cy="1042652"/>
          </a:xfrm>
          <a:prstGeom prst="roundRect">
            <a:avLst>
              <a:gd fmla="val 13289" name="adj"/>
            </a:avLst>
          </a:prstGeom>
          <a:solidFill>
            <a:srgbClr val="FFFFFF"/>
          </a:solidFill>
          <a:ln>
            <a:noFill/>
          </a:ln>
        </p:spPr>
        <p:txBody>
          <a:bodyPr anchorCtr="0" anchor="ctr" bIns="91425" lIns="91425" rIns="91425" tIns="91425"/>
          <a:lstStyle>
            <a:lvl1pPr indent="88900" lvl="0" marL="0" marR="0" rtl="0" algn="l">
              <a:spcBef>
                <a:spcPts val="1200"/>
              </a:spcBef>
              <a:spcAft>
                <a:spcPts val="200"/>
              </a:spcAft>
              <a:buClr>
                <a:srgbClr val="7F7F7F"/>
              </a:buClr>
              <a:buSzPct val="100000"/>
              <a:buFont typeface="Arial"/>
              <a:buChar char="​"/>
              <a:defRPr b="0" i="0" sz="1400" u="none" cap="none" strike="noStrike">
                <a:solidFill>
                  <a:schemeClr val="l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ustomer_Hero_B">
    <p:spTree>
      <p:nvGrpSpPr>
        <p:cNvPr id="1082" name="Shape 1082"/>
        <p:cNvGrpSpPr/>
        <p:nvPr/>
      </p:nvGrpSpPr>
      <p:grpSpPr>
        <a:xfrm>
          <a:off x="0" y="0"/>
          <a:ext cx="0" cy="0"/>
          <a:chOff x="0" y="0"/>
          <a:chExt cx="0" cy="0"/>
        </a:xfrm>
      </p:grpSpPr>
      <p:sp>
        <p:nvSpPr>
          <p:cNvPr id="1083" name="Shape 1083"/>
          <p:cNvSpPr/>
          <p:nvPr>
            <p:ph idx="2" type="pic"/>
          </p:nvPr>
        </p:nvSpPr>
        <p:spPr>
          <a:xfrm>
            <a:off x="0" y="0"/>
            <a:ext cx="12204188" cy="3508375"/>
          </a:xfrm>
          <a:prstGeom prst="rect">
            <a:avLst/>
          </a:prstGeom>
          <a:solidFill>
            <a:schemeClr val="accent2"/>
          </a:solidFill>
          <a:ln>
            <a:noFill/>
          </a:ln>
        </p:spPr>
        <p:txBody>
          <a:bodyPr anchorCtr="0" anchor="ctr" bIns="91425" lIns="91425" rIns="91425" tIns="91425"/>
          <a:lstStyle>
            <a:lvl1pPr indent="0" lvl="0" marL="0" marR="0" rtl="0" algn="ctr">
              <a:spcBef>
                <a:spcPts val="1200"/>
              </a:spcBef>
              <a:spcAft>
                <a:spcPts val="200"/>
              </a:spcAft>
              <a:buClr>
                <a:srgbClr val="7F7F7F"/>
              </a:buClr>
              <a:buFont typeface="Arial"/>
              <a:buNone/>
              <a:defRPr b="0" i="0" sz="1800" u="none" cap="none" strike="noStrike">
                <a:solidFill>
                  <a:schemeClr val="l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grpSp>
        <p:nvGrpSpPr>
          <p:cNvPr id="1084" name="Shape 1084"/>
          <p:cNvGrpSpPr/>
          <p:nvPr/>
        </p:nvGrpSpPr>
        <p:grpSpPr>
          <a:xfrm>
            <a:off x="667594" y="2861905"/>
            <a:ext cx="1586307" cy="1341717"/>
            <a:chOff x="667594" y="2286172"/>
            <a:chExt cx="1586307" cy="1341717"/>
          </a:xfrm>
        </p:grpSpPr>
        <p:sp>
          <p:nvSpPr>
            <p:cNvPr id="1085" name="Shape 1085"/>
            <p:cNvSpPr/>
            <p:nvPr/>
          </p:nvSpPr>
          <p:spPr>
            <a:xfrm rot="10800000">
              <a:off x="667594" y="2286172"/>
              <a:ext cx="1586307" cy="1341717"/>
            </a:xfrm>
            <a:custGeom>
              <a:pathLst>
                <a:path extrusionOk="0" h="120000" w="120000">
                  <a:moveTo>
                    <a:pt x="112056" y="119999"/>
                  </a:moveTo>
                  <a:lnTo>
                    <a:pt x="7943" y="119999"/>
                  </a:lnTo>
                  <a:cubicBezTo>
                    <a:pt x="3556" y="119999"/>
                    <a:pt x="0" y="115795"/>
                    <a:pt x="0" y="110608"/>
                  </a:cubicBezTo>
                  <a:lnTo>
                    <a:pt x="0" y="33959"/>
                  </a:lnTo>
                  <a:cubicBezTo>
                    <a:pt x="0" y="28772"/>
                    <a:pt x="3556" y="24567"/>
                    <a:pt x="7943" y="24567"/>
                  </a:cubicBezTo>
                  <a:lnTo>
                    <a:pt x="44513" y="24567"/>
                  </a:lnTo>
                  <a:lnTo>
                    <a:pt x="60000" y="0"/>
                  </a:lnTo>
                  <a:lnTo>
                    <a:pt x="75485" y="24567"/>
                  </a:lnTo>
                  <a:lnTo>
                    <a:pt x="112056" y="24567"/>
                  </a:lnTo>
                  <a:cubicBezTo>
                    <a:pt x="116443" y="24567"/>
                    <a:pt x="120000" y="28772"/>
                    <a:pt x="120000" y="33959"/>
                  </a:cubicBezTo>
                  <a:lnTo>
                    <a:pt x="120000" y="110608"/>
                  </a:lnTo>
                  <a:cubicBezTo>
                    <a:pt x="120000" y="115795"/>
                    <a:pt x="116443" y="119999"/>
                    <a:pt x="112056" y="119999"/>
                  </a:cubicBezTo>
                  <a:close/>
                </a:path>
              </a:pathLst>
            </a:custGeom>
            <a:solidFill>
              <a:schemeClr val="lt1"/>
            </a:solidFill>
            <a:ln>
              <a:noFill/>
            </a:ln>
            <a:effectLst>
              <a:outerShdw blurRad="387349" sx="104000" rotWithShape="0" algn="ctr" dir="5400000" dist="50800" sy="104000">
                <a:srgbClr val="000000">
                  <a:alpha val="17647"/>
                </a:srgbClr>
              </a:outerShdw>
            </a:effectLst>
          </p:spPr>
          <p:txBody>
            <a:bodyPr anchorCtr="0" anchor="ctr" bIns="0" lIns="0" rIns="0" tIns="0">
              <a:noAutofit/>
            </a:bodyPr>
            <a:lstStyle/>
            <a:p>
              <a:pPr indent="0" lvl="0" marL="0" marR="0" rtl="0" algn="ctr">
                <a:spcBef>
                  <a:spcPts val="0"/>
                </a:spcBef>
                <a:spcAft>
                  <a:spcPts val="0"/>
                </a:spcAft>
                <a:buClr>
                  <a:srgbClr val="7F7F7F"/>
                </a:buClr>
                <a:buFont typeface="Arial"/>
                <a:buNone/>
              </a:pPr>
              <a:r>
                <a:t/>
              </a:r>
              <a:endParaRPr sz="2000">
                <a:solidFill>
                  <a:schemeClr val="lt1"/>
                </a:solidFill>
                <a:latin typeface="Arial"/>
                <a:ea typeface="Arial"/>
                <a:cs typeface="Arial"/>
                <a:sym typeface="Arial"/>
              </a:endParaRPr>
            </a:p>
          </p:txBody>
        </p:sp>
        <p:sp>
          <p:nvSpPr>
            <p:cNvPr id="1086" name="Shape 1086"/>
            <p:cNvSpPr/>
            <p:nvPr/>
          </p:nvSpPr>
          <p:spPr>
            <a:xfrm rot="10800000">
              <a:off x="667594" y="2286172"/>
              <a:ext cx="1586307" cy="1341717"/>
            </a:xfrm>
            <a:custGeom>
              <a:pathLst>
                <a:path extrusionOk="0" h="120000" w="120000">
                  <a:moveTo>
                    <a:pt x="112056" y="119999"/>
                  </a:moveTo>
                  <a:lnTo>
                    <a:pt x="7943" y="119999"/>
                  </a:lnTo>
                  <a:cubicBezTo>
                    <a:pt x="3556" y="119999"/>
                    <a:pt x="0" y="115795"/>
                    <a:pt x="0" y="110608"/>
                  </a:cubicBezTo>
                  <a:lnTo>
                    <a:pt x="0" y="33959"/>
                  </a:lnTo>
                  <a:cubicBezTo>
                    <a:pt x="0" y="28772"/>
                    <a:pt x="3556" y="24567"/>
                    <a:pt x="7943" y="24567"/>
                  </a:cubicBezTo>
                  <a:lnTo>
                    <a:pt x="44513" y="24567"/>
                  </a:lnTo>
                  <a:lnTo>
                    <a:pt x="60000" y="0"/>
                  </a:lnTo>
                  <a:lnTo>
                    <a:pt x="75485" y="24567"/>
                  </a:lnTo>
                  <a:lnTo>
                    <a:pt x="112056" y="24567"/>
                  </a:lnTo>
                  <a:cubicBezTo>
                    <a:pt x="116443" y="24567"/>
                    <a:pt x="120000" y="28772"/>
                    <a:pt x="120000" y="33959"/>
                  </a:cubicBezTo>
                  <a:lnTo>
                    <a:pt x="120000" y="110608"/>
                  </a:lnTo>
                  <a:cubicBezTo>
                    <a:pt x="120000" y="115795"/>
                    <a:pt x="116443" y="119999"/>
                    <a:pt x="112056" y="119999"/>
                  </a:cubicBezTo>
                  <a:close/>
                </a:path>
              </a:pathLst>
            </a:custGeom>
            <a:solidFill>
              <a:schemeClr val="lt1">
                <a:alpha val="0"/>
              </a:schemeClr>
            </a:solidFill>
            <a:ln>
              <a:noFill/>
            </a:ln>
            <a:effectLst>
              <a:outerShdw blurRad="387349" sx="103000" rotWithShape="0" algn="ctr" dir="5400000" dist="38100" sy="103000">
                <a:srgbClr val="000000">
                  <a:alpha val="14901"/>
                </a:srgbClr>
              </a:outerShdw>
            </a:effectLst>
          </p:spPr>
          <p:txBody>
            <a:bodyPr anchorCtr="0" anchor="ctr" bIns="0" lIns="0" rIns="0" tIns="0">
              <a:noAutofit/>
            </a:bodyPr>
            <a:lstStyle/>
            <a:p>
              <a:pPr indent="0" lvl="0" marL="0" marR="0" rtl="0" algn="ctr">
                <a:spcBef>
                  <a:spcPts val="0"/>
                </a:spcBef>
                <a:spcAft>
                  <a:spcPts val="0"/>
                </a:spcAft>
                <a:buClr>
                  <a:srgbClr val="7F7F7F"/>
                </a:buClr>
                <a:buFont typeface="Arial"/>
                <a:buNone/>
              </a:pPr>
              <a:r>
                <a:t/>
              </a:r>
              <a:endParaRPr sz="2000">
                <a:solidFill>
                  <a:schemeClr val="lt1"/>
                </a:solidFill>
                <a:latin typeface="Arial"/>
                <a:ea typeface="Arial"/>
                <a:cs typeface="Arial"/>
                <a:sym typeface="Arial"/>
              </a:endParaRPr>
            </a:p>
          </p:txBody>
        </p:sp>
      </p:grpSp>
      <p:sp>
        <p:nvSpPr>
          <p:cNvPr id="1087" name="Shape 1087"/>
          <p:cNvSpPr/>
          <p:nvPr>
            <p:ph idx="3" type="pic"/>
          </p:nvPr>
        </p:nvSpPr>
        <p:spPr>
          <a:xfrm>
            <a:off x="678354" y="2846716"/>
            <a:ext cx="1586572" cy="1106731"/>
          </a:xfrm>
          <a:prstGeom prst="roundRect">
            <a:avLst>
              <a:gd fmla="val 15719" name="adj"/>
            </a:avLst>
          </a:prstGeom>
          <a:solidFill>
            <a:srgbClr val="FFFFFF"/>
          </a:solidFill>
          <a:ln>
            <a:noFill/>
          </a:ln>
        </p:spPr>
        <p:txBody>
          <a:bodyPr anchorCtr="0" anchor="ctr" bIns="91425" lIns="91425" rIns="91425" tIns="91425"/>
          <a:lstStyle>
            <a:lvl1pPr indent="88900" lvl="0" marL="0" marR="0" rtl="0" algn="l">
              <a:spcBef>
                <a:spcPts val="1200"/>
              </a:spcBef>
              <a:spcAft>
                <a:spcPts val="200"/>
              </a:spcAft>
              <a:buClr>
                <a:srgbClr val="7F7F7F"/>
              </a:buClr>
              <a:buSzPct val="100000"/>
              <a:buFont typeface="Arial"/>
              <a:buChar char="​"/>
              <a:defRPr b="0" i="0" sz="1400" u="none" cap="none" strike="noStrike">
                <a:solidFill>
                  <a:schemeClr val="l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088" name="Shape 1088"/>
          <p:cNvSpPr txBox="1"/>
          <p:nvPr>
            <p:ph type="title"/>
          </p:nvPr>
        </p:nvSpPr>
        <p:spPr>
          <a:xfrm>
            <a:off x="576072" y="3922776"/>
            <a:ext cx="11045951" cy="987551"/>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2800" u="none" cap="none" strike="noStrike">
                <a:solidFill>
                  <a:schemeClr val="dk2"/>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089" name="Shape 1089"/>
          <p:cNvSpPr txBox="1"/>
          <p:nvPr>
            <p:ph idx="1" type="body"/>
          </p:nvPr>
        </p:nvSpPr>
        <p:spPr>
          <a:xfrm>
            <a:off x="576072" y="5047487"/>
            <a:ext cx="11045951" cy="1216152"/>
          </a:xfrm>
          <a:prstGeom prst="rect">
            <a:avLst/>
          </a:prstGeom>
          <a:noFill/>
          <a:ln>
            <a:noFill/>
          </a:ln>
        </p:spPr>
        <p:txBody>
          <a:bodyPr anchorCtr="0" anchor="t" bIns="91425" lIns="91425" rIns="91425" tIns="91425"/>
          <a:lstStyle>
            <a:lvl1pPr indent="114300" lvl="0" marL="0" marR="0" rtl="0" algn="l">
              <a:spcBef>
                <a:spcPts val="1000"/>
              </a:spcBef>
              <a:spcAft>
                <a:spcPts val="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rgbClr val="5C656A"/>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rgbClr val="5C656A"/>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rgbClr val="5C656A"/>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7C868D"/>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uide Placement ">
    <p:spTree>
      <p:nvGrpSpPr>
        <p:cNvPr id="1090" name="Shape 1090"/>
        <p:cNvGrpSpPr/>
        <p:nvPr/>
      </p:nvGrpSpPr>
      <p:grpSpPr>
        <a:xfrm>
          <a:off x="0" y="0"/>
          <a:ext cx="0" cy="0"/>
          <a:chOff x="0" y="0"/>
          <a:chExt cx="0" cy="0"/>
        </a:xfrm>
      </p:grpSpPr>
      <p:cxnSp>
        <p:nvCxnSpPr>
          <p:cNvPr id="1091" name="Shape 1091"/>
          <p:cNvCxnSpPr/>
          <p:nvPr/>
        </p:nvCxnSpPr>
        <p:spPr>
          <a:xfrm>
            <a:off x="581025" y="0"/>
            <a:ext cx="0" cy="6858000"/>
          </a:xfrm>
          <a:prstGeom prst="straightConnector1">
            <a:avLst/>
          </a:prstGeom>
          <a:noFill/>
          <a:ln cap="flat" cmpd="sng" w="19050">
            <a:solidFill>
              <a:schemeClr val="accent5"/>
            </a:solidFill>
            <a:prstDash val="solid"/>
            <a:round/>
            <a:headEnd len="med" w="med" type="none"/>
            <a:tailEnd len="med" w="med" type="none"/>
          </a:ln>
        </p:spPr>
      </p:cxnSp>
      <p:cxnSp>
        <p:nvCxnSpPr>
          <p:cNvPr id="1092" name="Shape 1092"/>
          <p:cNvCxnSpPr/>
          <p:nvPr/>
        </p:nvCxnSpPr>
        <p:spPr>
          <a:xfrm>
            <a:off x="11618913" y="-1588"/>
            <a:ext cx="0" cy="6858000"/>
          </a:xfrm>
          <a:prstGeom prst="straightConnector1">
            <a:avLst/>
          </a:prstGeom>
          <a:noFill/>
          <a:ln cap="flat" cmpd="sng" w="19050">
            <a:solidFill>
              <a:schemeClr val="accent5"/>
            </a:solidFill>
            <a:prstDash val="solid"/>
            <a:round/>
            <a:headEnd len="med" w="med" type="none"/>
            <a:tailEnd len="med" w="med" type="none"/>
          </a:ln>
        </p:spPr>
      </p:cxnSp>
      <p:cxnSp>
        <p:nvCxnSpPr>
          <p:cNvPr id="1093" name="Shape 1093"/>
          <p:cNvCxnSpPr/>
          <p:nvPr/>
        </p:nvCxnSpPr>
        <p:spPr>
          <a:xfrm rot="10800000">
            <a:off x="6094412" y="-102129"/>
            <a:ext cx="0" cy="12188824"/>
          </a:xfrm>
          <a:prstGeom prst="straightConnector1">
            <a:avLst/>
          </a:prstGeom>
          <a:noFill/>
          <a:ln cap="flat" cmpd="sng" w="9525">
            <a:solidFill>
              <a:schemeClr val="accent5"/>
            </a:solidFill>
            <a:prstDash val="solid"/>
            <a:round/>
            <a:headEnd len="med" w="med" type="none"/>
            <a:tailEnd len="med" w="med" type="none"/>
          </a:ln>
        </p:spPr>
      </p:cxnSp>
      <p:cxnSp>
        <p:nvCxnSpPr>
          <p:cNvPr id="1094" name="Shape 1094"/>
          <p:cNvCxnSpPr/>
          <p:nvPr/>
        </p:nvCxnSpPr>
        <p:spPr>
          <a:xfrm rot="10800000">
            <a:off x="6094412" y="-4336461"/>
            <a:ext cx="0" cy="12188824"/>
          </a:xfrm>
          <a:prstGeom prst="straightConnector1">
            <a:avLst/>
          </a:prstGeom>
          <a:noFill/>
          <a:ln cap="flat" cmpd="sng" w="19050">
            <a:solidFill>
              <a:schemeClr val="accent5"/>
            </a:solidFill>
            <a:prstDash val="solid"/>
            <a:round/>
            <a:headEnd len="med" w="med" type="none"/>
            <a:tailEnd len="med" w="med" type="none"/>
          </a:ln>
        </p:spPr>
      </p:cxnSp>
      <p:sp>
        <p:nvSpPr>
          <p:cNvPr id="1095" name="Shape 1095"/>
          <p:cNvSpPr/>
          <p:nvPr/>
        </p:nvSpPr>
        <p:spPr>
          <a:xfrm>
            <a:off x="7115175" y="2289701"/>
            <a:ext cx="4433887" cy="3538537"/>
          </a:xfrm>
          <a:prstGeom prst="rect">
            <a:avLst/>
          </a:prstGeom>
          <a:noFill/>
          <a:ln>
            <a:noFill/>
          </a:ln>
        </p:spPr>
        <p:txBody>
          <a:bodyPr anchorCtr="0" anchor="t" bIns="60925" lIns="121875" rIns="121875" tIns="60925">
            <a:noAutofit/>
          </a:bodyPr>
          <a:lstStyle/>
          <a:p>
            <a:pPr indent="0" lvl="0" marL="0" marR="0" rtl="0" algn="l">
              <a:spcBef>
                <a:spcPts val="0"/>
              </a:spcBef>
              <a:spcAft>
                <a:spcPts val="0"/>
              </a:spcAft>
              <a:buSzPct val="25000"/>
              <a:buNone/>
            </a:pPr>
            <a:r>
              <a:rPr b="1" lang="en-US" sz="1600">
                <a:solidFill>
                  <a:srgbClr val="00A1E0"/>
                </a:solidFill>
                <a:latin typeface="Arial"/>
                <a:ea typeface="Arial"/>
                <a:cs typeface="Arial"/>
                <a:sym typeface="Arial"/>
              </a:rPr>
              <a:t>Realigning Guides</a:t>
            </a:r>
          </a:p>
          <a:p>
            <a:pPr indent="0" lvl="0" marL="0" marR="0" rtl="0" algn="l">
              <a:spcBef>
                <a:spcPts val="800"/>
              </a:spcBef>
              <a:spcAft>
                <a:spcPts val="0"/>
              </a:spcAft>
              <a:buSzPct val="25000"/>
              <a:buNone/>
            </a:pPr>
            <a:r>
              <a:rPr lang="en-US" sz="1200">
                <a:solidFill>
                  <a:schemeClr val="accent2"/>
                </a:solidFill>
                <a:latin typeface="Arial"/>
                <a:ea typeface="Arial"/>
                <a:cs typeface="Arial"/>
                <a:sym typeface="Arial"/>
              </a:rPr>
              <a:t>Guides can can easily be bumped and moved accidentally.  </a:t>
            </a:r>
          </a:p>
          <a:p>
            <a:pPr indent="0" lvl="0" marL="0" marR="0" rtl="0" algn="l">
              <a:spcBef>
                <a:spcPts val="800"/>
              </a:spcBef>
              <a:spcAft>
                <a:spcPts val="0"/>
              </a:spcAft>
              <a:buSzPct val="25000"/>
              <a:buNone/>
            </a:pPr>
            <a:r>
              <a:rPr lang="en-US" sz="1200">
                <a:solidFill>
                  <a:schemeClr val="accent2"/>
                </a:solidFill>
                <a:latin typeface="Arial"/>
                <a:ea typeface="Arial"/>
                <a:cs typeface="Arial"/>
                <a:sym typeface="Arial"/>
              </a:rPr>
              <a:t>This slide layout show you how to reset your guides. </a:t>
            </a:r>
          </a:p>
          <a:p>
            <a:pPr indent="0" lvl="0" marL="0" marR="0" rtl="0" algn="l">
              <a:spcBef>
                <a:spcPts val="800"/>
              </a:spcBef>
              <a:spcAft>
                <a:spcPts val="0"/>
              </a:spcAft>
              <a:buSzPct val="25000"/>
              <a:buNone/>
            </a:pPr>
            <a:r>
              <a:rPr b="1" lang="en-US" sz="1200">
                <a:solidFill>
                  <a:schemeClr val="accent2"/>
                </a:solidFill>
                <a:latin typeface="Arial"/>
                <a:ea typeface="Arial"/>
                <a:cs typeface="Arial"/>
                <a:sym typeface="Arial"/>
              </a:rPr>
              <a:t>NOTE: </a:t>
            </a:r>
            <a:r>
              <a:rPr lang="en-US" sz="1200">
                <a:solidFill>
                  <a:schemeClr val="accent2"/>
                </a:solidFill>
                <a:latin typeface="Arial"/>
                <a:ea typeface="Arial"/>
                <a:cs typeface="Arial"/>
                <a:sym typeface="Arial"/>
              </a:rPr>
              <a:t>When working on any older deck, be sure to check and ensure that the guides in your deck are set.</a:t>
            </a:r>
          </a:p>
          <a:p>
            <a:pPr indent="0" lvl="0" marL="0" marR="0" rtl="0" algn="l">
              <a:spcBef>
                <a:spcPts val="800"/>
              </a:spcBef>
              <a:spcAft>
                <a:spcPts val="0"/>
              </a:spcAft>
              <a:buClr>
                <a:schemeClr val="accent2"/>
              </a:buClr>
              <a:buSzPct val="100000"/>
              <a:buFont typeface="Arial"/>
              <a:buAutoNum type="arabicPeriod"/>
            </a:pPr>
            <a:r>
              <a:rPr b="1" lang="en-US" sz="1200">
                <a:solidFill>
                  <a:schemeClr val="accent2"/>
                </a:solidFill>
                <a:latin typeface="Arial"/>
                <a:ea typeface="Arial"/>
                <a:cs typeface="Arial"/>
                <a:sym typeface="Arial"/>
              </a:rPr>
              <a:t>Turn on your guides </a:t>
            </a:r>
          </a:p>
          <a:p>
            <a:pPr indent="0" lvl="0" marL="0" marR="0" rtl="0" algn="l">
              <a:spcBef>
                <a:spcPts val="800"/>
              </a:spcBef>
              <a:spcAft>
                <a:spcPts val="0"/>
              </a:spcAft>
              <a:buClr>
                <a:schemeClr val="accent2"/>
              </a:buClr>
              <a:buSzPct val="100000"/>
              <a:buFont typeface="Arial"/>
              <a:buAutoNum type="arabicPeriod"/>
            </a:pPr>
            <a:r>
              <a:rPr b="1" lang="en-US" sz="1200">
                <a:solidFill>
                  <a:schemeClr val="accent2"/>
                </a:solidFill>
                <a:latin typeface="Arial"/>
                <a:ea typeface="Arial"/>
                <a:cs typeface="Arial"/>
                <a:sym typeface="Arial"/>
              </a:rPr>
              <a:t>Insert a new slide the using the Guide Layout slide option.</a:t>
            </a:r>
          </a:p>
          <a:p>
            <a:pPr indent="0" lvl="0" marL="0" marR="0" rtl="0" algn="l">
              <a:spcBef>
                <a:spcPts val="800"/>
              </a:spcBef>
              <a:spcAft>
                <a:spcPts val="0"/>
              </a:spcAft>
              <a:buClr>
                <a:schemeClr val="accent2"/>
              </a:buClr>
              <a:buSzPct val="100000"/>
              <a:buFont typeface="Arial"/>
              <a:buAutoNum type="arabicPeriod"/>
            </a:pPr>
            <a:r>
              <a:rPr b="1" lang="en-US" sz="1200">
                <a:solidFill>
                  <a:schemeClr val="accent2"/>
                </a:solidFill>
                <a:latin typeface="Arial"/>
                <a:ea typeface="Arial"/>
                <a:cs typeface="Arial"/>
                <a:sym typeface="Arial"/>
              </a:rPr>
              <a:t>Do your guides align with the orange lines in the new slide?  </a:t>
            </a:r>
            <a:r>
              <a:rPr lang="en-US" sz="1200">
                <a:solidFill>
                  <a:schemeClr val="accent2"/>
                </a:solidFill>
                <a:latin typeface="Arial"/>
                <a:ea typeface="Arial"/>
                <a:cs typeface="Arial"/>
                <a:sym typeface="Arial"/>
              </a:rPr>
              <a:t>If yes, your guides are set, if not, proceed then realign each of the lines to line up with the lines shown on this page. </a:t>
            </a:r>
          </a:p>
          <a:p>
            <a:pPr indent="0" lvl="0" marL="0" marR="0" rtl="0" algn="l">
              <a:spcBef>
                <a:spcPts val="800"/>
              </a:spcBef>
              <a:spcAft>
                <a:spcPts val="0"/>
              </a:spcAft>
              <a:buClr>
                <a:schemeClr val="accent2"/>
              </a:buClr>
              <a:buSzPct val="100000"/>
              <a:buFont typeface="Arial"/>
              <a:buAutoNum type="arabicPeriod"/>
            </a:pPr>
            <a:r>
              <a:rPr b="1" lang="en-US" sz="1200">
                <a:solidFill>
                  <a:schemeClr val="accent2"/>
                </a:solidFill>
                <a:latin typeface="Arial"/>
                <a:ea typeface="Arial"/>
                <a:cs typeface="Arial"/>
                <a:sym typeface="Arial"/>
              </a:rPr>
              <a:t>Once guides are reset, delete the Guide Layout Slide</a:t>
            </a:r>
          </a:p>
          <a:p>
            <a:pPr indent="0" lvl="0" marL="0" marR="0" rtl="0" algn="l">
              <a:spcBef>
                <a:spcPts val="800"/>
              </a:spcBef>
              <a:spcAft>
                <a:spcPts val="0"/>
              </a:spcAft>
              <a:buNone/>
            </a:pPr>
            <a:r>
              <a:t/>
            </a:r>
            <a:endParaRPr sz="1300">
              <a:solidFill>
                <a:schemeClr val="accent2"/>
              </a:solidFill>
              <a:latin typeface="Arial"/>
              <a:ea typeface="Arial"/>
              <a:cs typeface="Arial"/>
              <a:sym typeface="Arial"/>
            </a:endParaRPr>
          </a:p>
          <a:p>
            <a:pPr indent="0" lvl="0" marL="0" marR="0" rtl="0" algn="l">
              <a:spcBef>
                <a:spcPts val="800"/>
              </a:spcBef>
              <a:buNone/>
            </a:pPr>
            <a:r>
              <a:t/>
            </a:r>
            <a:endParaRPr sz="1300">
              <a:solidFill>
                <a:schemeClr val="accent2"/>
              </a:solidFill>
              <a:latin typeface="Arial"/>
              <a:ea typeface="Arial"/>
              <a:cs typeface="Arial"/>
              <a:sym typeface="Arial"/>
            </a:endParaRPr>
          </a:p>
        </p:txBody>
      </p:sp>
      <p:sp>
        <p:nvSpPr>
          <p:cNvPr id="1096" name="Shape 1096"/>
          <p:cNvSpPr/>
          <p:nvPr/>
        </p:nvSpPr>
        <p:spPr>
          <a:xfrm flipH="1" rot="8100000">
            <a:off x="11244279" y="1765038"/>
            <a:ext cx="364584" cy="373248"/>
          </a:xfrm>
          <a:prstGeom prst="rightArrow">
            <a:avLst>
              <a:gd fmla="val 50000" name="adj1"/>
              <a:gd fmla="val 50000" name="adj2"/>
            </a:avLst>
          </a:prstGeom>
          <a:solidFill>
            <a:schemeClr val="accent5"/>
          </a:solidFill>
          <a:ln>
            <a:noFill/>
          </a:ln>
        </p:spPr>
        <p:txBody>
          <a:bodyPr anchorCtr="0" anchor="t"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97" name="Shape 1097"/>
          <p:cNvSpPr/>
          <p:nvPr/>
        </p:nvSpPr>
        <p:spPr>
          <a:xfrm rot="-8100000">
            <a:off x="580244" y="1765038"/>
            <a:ext cx="364584" cy="373248"/>
          </a:xfrm>
          <a:prstGeom prst="rightArrow">
            <a:avLst>
              <a:gd fmla="val 50000" name="adj1"/>
              <a:gd fmla="val 50000" name="adj2"/>
            </a:avLst>
          </a:prstGeom>
          <a:solidFill>
            <a:schemeClr val="accent5"/>
          </a:solidFill>
          <a:ln>
            <a:noFill/>
          </a:ln>
        </p:spPr>
        <p:txBody>
          <a:bodyPr anchorCtr="0" anchor="t"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98" name="Shape 1098"/>
          <p:cNvSpPr/>
          <p:nvPr/>
        </p:nvSpPr>
        <p:spPr>
          <a:xfrm rot="2700000">
            <a:off x="11244279" y="5638833"/>
            <a:ext cx="364584" cy="373248"/>
          </a:xfrm>
          <a:prstGeom prst="rightArrow">
            <a:avLst>
              <a:gd fmla="val 50000" name="adj1"/>
              <a:gd fmla="val 50000" name="adj2"/>
            </a:avLst>
          </a:prstGeom>
          <a:solidFill>
            <a:schemeClr val="accent5"/>
          </a:solidFill>
          <a:ln>
            <a:noFill/>
          </a:ln>
        </p:spPr>
        <p:txBody>
          <a:bodyPr anchorCtr="0" anchor="t"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99" name="Shape 1099"/>
          <p:cNvSpPr/>
          <p:nvPr/>
        </p:nvSpPr>
        <p:spPr>
          <a:xfrm flipH="1" rot="-2700000">
            <a:off x="580244" y="5638833"/>
            <a:ext cx="364584" cy="373248"/>
          </a:xfrm>
          <a:prstGeom prst="rightArrow">
            <a:avLst>
              <a:gd fmla="val 50000" name="adj1"/>
              <a:gd fmla="val 50000" name="adj2"/>
            </a:avLst>
          </a:prstGeom>
          <a:solidFill>
            <a:schemeClr val="accent5"/>
          </a:solidFill>
          <a:ln>
            <a:noFill/>
          </a:ln>
        </p:spPr>
        <p:txBody>
          <a:bodyPr anchorCtr="0" anchor="t"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00" name="Shape 1100"/>
          <p:cNvSpPr txBox="1"/>
          <p:nvPr/>
        </p:nvSpPr>
        <p:spPr>
          <a:xfrm>
            <a:off x="1117600" y="2289701"/>
            <a:ext cx="4724400" cy="3525837"/>
          </a:xfrm>
          <a:prstGeom prst="rect">
            <a:avLst/>
          </a:prstGeom>
          <a:noFill/>
          <a:ln>
            <a:noFill/>
          </a:ln>
        </p:spPr>
        <p:txBody>
          <a:bodyPr anchorCtr="0" anchor="t" bIns="60925" lIns="121875" rIns="121875" tIns="60925">
            <a:noAutofit/>
          </a:bodyPr>
          <a:lstStyle/>
          <a:p>
            <a:pPr indent="0" lvl="0" marL="0" marR="0" rtl="0" algn="l">
              <a:spcBef>
                <a:spcPts val="0"/>
              </a:spcBef>
              <a:spcAft>
                <a:spcPts val="0"/>
              </a:spcAft>
              <a:buClr>
                <a:schemeClr val="accent1"/>
              </a:buClr>
              <a:buSzPct val="25000"/>
              <a:buFont typeface="Arial"/>
              <a:buNone/>
            </a:pPr>
            <a:r>
              <a:rPr b="1" lang="en-US" sz="1600">
                <a:solidFill>
                  <a:schemeClr val="accent1"/>
                </a:solidFill>
                <a:latin typeface="Arial"/>
                <a:ea typeface="Arial"/>
                <a:cs typeface="Arial"/>
                <a:sym typeface="Arial"/>
              </a:rPr>
              <a:t>What are Drawing Guides?  </a:t>
            </a:r>
          </a:p>
          <a:p>
            <a:pPr indent="0" lvl="0" marL="0" marR="0" rtl="0" algn="l">
              <a:spcBef>
                <a:spcPts val="800"/>
              </a:spcBef>
              <a:spcAft>
                <a:spcPts val="0"/>
              </a:spcAft>
              <a:buClr>
                <a:schemeClr val="accent2"/>
              </a:buClr>
              <a:buSzPct val="25000"/>
              <a:buFont typeface="Arial"/>
              <a:buNone/>
            </a:pPr>
            <a:r>
              <a:rPr lang="en-US" sz="1200">
                <a:solidFill>
                  <a:schemeClr val="accent2"/>
                </a:solidFill>
                <a:latin typeface="Arial"/>
                <a:ea typeface="Arial"/>
                <a:cs typeface="Arial"/>
                <a:sym typeface="Arial"/>
              </a:rPr>
              <a:t>This lines that that appear on all pages in the same spot, but don’t show up when you print or view deck in Show mode.  </a:t>
            </a:r>
          </a:p>
          <a:p>
            <a:pPr indent="0" lvl="0" marL="0" marR="0" rtl="0" algn="l">
              <a:spcBef>
                <a:spcPts val="800"/>
              </a:spcBef>
              <a:spcAft>
                <a:spcPts val="0"/>
              </a:spcAft>
              <a:buClr>
                <a:schemeClr val="accent2"/>
              </a:buClr>
              <a:buSzPct val="25000"/>
              <a:buFont typeface="Arial"/>
              <a:buNone/>
            </a:pPr>
            <a:r>
              <a:rPr lang="en-US" sz="1200">
                <a:solidFill>
                  <a:schemeClr val="accent2"/>
                </a:solidFill>
                <a:latin typeface="Arial"/>
                <a:ea typeface="Arial"/>
                <a:cs typeface="Arial"/>
                <a:sym typeface="Arial"/>
              </a:rPr>
              <a:t>Think of them as internal margins for the proper alignment and consistent placement of content. Object will snap to them and they are also perfect for cropping an image to. </a:t>
            </a:r>
          </a:p>
          <a:p>
            <a:pPr indent="0" lvl="0" marL="0" marR="0" rtl="0" algn="l">
              <a:spcBef>
                <a:spcPts val="800"/>
              </a:spcBef>
              <a:spcAft>
                <a:spcPts val="0"/>
              </a:spcAft>
              <a:buClr>
                <a:schemeClr val="accent2"/>
              </a:buClr>
              <a:buSzPct val="25000"/>
              <a:buFont typeface="Arial"/>
              <a:buNone/>
            </a:pPr>
            <a:r>
              <a:rPr lang="en-US" sz="1200">
                <a:solidFill>
                  <a:schemeClr val="accent2"/>
                </a:solidFill>
                <a:latin typeface="Arial"/>
                <a:ea typeface="Arial"/>
                <a:cs typeface="Arial"/>
                <a:sym typeface="Arial"/>
              </a:rPr>
              <a:t>This template has pre-made guides that delineate where your workspace is.  </a:t>
            </a:r>
            <a:br>
              <a:rPr b="1" lang="en-US" sz="1200">
                <a:solidFill>
                  <a:schemeClr val="accent2"/>
                </a:solidFill>
                <a:latin typeface="Arial"/>
                <a:ea typeface="Arial"/>
                <a:cs typeface="Arial"/>
                <a:sym typeface="Arial"/>
              </a:rPr>
            </a:br>
            <a:br>
              <a:rPr b="1" lang="en-US" sz="1200">
                <a:solidFill>
                  <a:schemeClr val="accent1"/>
                </a:solidFill>
                <a:latin typeface="Arial"/>
                <a:ea typeface="Arial"/>
                <a:cs typeface="Arial"/>
                <a:sym typeface="Arial"/>
              </a:rPr>
            </a:br>
            <a:r>
              <a:rPr b="1" lang="en-US" sz="1600">
                <a:solidFill>
                  <a:schemeClr val="accent1"/>
                </a:solidFill>
                <a:latin typeface="Arial"/>
                <a:ea typeface="Arial"/>
                <a:cs typeface="Arial"/>
                <a:sym typeface="Arial"/>
              </a:rPr>
              <a:t>How to Turn Guides On and Off</a:t>
            </a:r>
          </a:p>
          <a:p>
            <a:pPr indent="0" lvl="0" marL="0" marR="0" rtl="0" algn="l">
              <a:spcBef>
                <a:spcPts val="800"/>
              </a:spcBef>
              <a:spcAft>
                <a:spcPts val="0"/>
              </a:spcAft>
              <a:buClr>
                <a:schemeClr val="accent3"/>
              </a:buClr>
              <a:buSzPct val="25000"/>
              <a:buFont typeface="Arial"/>
              <a:buNone/>
            </a:pPr>
            <a:r>
              <a:rPr b="1" lang="en-US" sz="1200">
                <a:solidFill>
                  <a:schemeClr val="accent2"/>
                </a:solidFill>
                <a:latin typeface="Arial"/>
                <a:ea typeface="Arial"/>
                <a:cs typeface="Arial"/>
                <a:sym typeface="Arial"/>
              </a:rPr>
              <a:t>Windows: </a:t>
            </a:r>
            <a:r>
              <a:rPr lang="en-US" sz="1200">
                <a:solidFill>
                  <a:schemeClr val="accent2"/>
                </a:solidFill>
                <a:latin typeface="Arial"/>
                <a:ea typeface="Arial"/>
                <a:cs typeface="Arial"/>
                <a:sym typeface="Arial"/>
              </a:rPr>
              <a:t>ALT + F9 or Right click in blue area off workspace &gt;Grids and Guides&gt;Display Drawing Guides on Screen</a:t>
            </a:r>
          </a:p>
          <a:p>
            <a:pPr indent="0" lvl="0" marL="0" marR="0" rtl="0" algn="l">
              <a:spcBef>
                <a:spcPts val="800"/>
              </a:spcBef>
              <a:spcAft>
                <a:spcPts val="0"/>
              </a:spcAft>
              <a:buClr>
                <a:schemeClr val="accent3"/>
              </a:buClr>
              <a:buSzPct val="25000"/>
              <a:buFont typeface="Arial"/>
              <a:buNone/>
            </a:pPr>
            <a:r>
              <a:rPr b="1" lang="en-US" sz="1200">
                <a:solidFill>
                  <a:schemeClr val="accent2"/>
                </a:solidFill>
                <a:latin typeface="Arial"/>
                <a:ea typeface="Arial"/>
                <a:cs typeface="Arial"/>
                <a:sym typeface="Arial"/>
              </a:rPr>
              <a:t>Mac 2011: </a:t>
            </a:r>
            <a:r>
              <a:rPr lang="en-US" sz="1200">
                <a:solidFill>
                  <a:schemeClr val="accent2"/>
                </a:solidFill>
                <a:latin typeface="Arial"/>
                <a:ea typeface="Arial"/>
                <a:cs typeface="Arial"/>
                <a:sym typeface="Arial"/>
              </a:rPr>
              <a:t>Control + Option + Command + G or </a:t>
            </a:r>
            <a:br>
              <a:rPr lang="en-US" sz="1200">
                <a:solidFill>
                  <a:schemeClr val="accent2"/>
                </a:solidFill>
                <a:latin typeface="Arial"/>
                <a:ea typeface="Arial"/>
                <a:cs typeface="Arial"/>
                <a:sym typeface="Arial"/>
              </a:rPr>
            </a:br>
            <a:r>
              <a:rPr lang="en-US" sz="1200">
                <a:solidFill>
                  <a:schemeClr val="accent2"/>
                </a:solidFill>
                <a:latin typeface="Arial"/>
                <a:ea typeface="Arial"/>
                <a:cs typeface="Arial"/>
                <a:sym typeface="Arial"/>
              </a:rPr>
              <a:t>View&gt;Guides&gt;Static Guides</a:t>
            </a:r>
          </a:p>
          <a:p>
            <a:pPr indent="0" lvl="0" marL="0" marR="0" rtl="0" algn="l">
              <a:spcBef>
                <a:spcPts val="800"/>
              </a:spcBef>
              <a:spcAft>
                <a:spcPts val="0"/>
              </a:spcAft>
              <a:buClr>
                <a:schemeClr val="accent3"/>
              </a:buClr>
              <a:buSzPct val="25000"/>
              <a:buFont typeface="Arial"/>
              <a:buNone/>
            </a:pPr>
            <a:r>
              <a:rPr b="1" lang="en-US" sz="1200">
                <a:solidFill>
                  <a:schemeClr val="accent2"/>
                </a:solidFill>
                <a:latin typeface="Arial"/>
                <a:ea typeface="Arial"/>
                <a:cs typeface="Arial"/>
                <a:sym typeface="Arial"/>
              </a:rPr>
              <a:t>MAC 2008:   </a:t>
            </a:r>
            <a:r>
              <a:rPr lang="en-US" sz="1200">
                <a:solidFill>
                  <a:schemeClr val="accent2"/>
                </a:solidFill>
                <a:latin typeface="Arial"/>
                <a:ea typeface="Arial"/>
                <a:cs typeface="Arial"/>
                <a:sym typeface="Arial"/>
              </a:rPr>
              <a:t>Command + G or View&gt;Guides&gt;Static Guides</a:t>
            </a:r>
          </a:p>
        </p:txBody>
      </p:sp>
      <p:sp>
        <p:nvSpPr>
          <p:cNvPr id="1101" name="Shape 1101"/>
          <p:cNvSpPr txBox="1"/>
          <p:nvPr/>
        </p:nvSpPr>
        <p:spPr>
          <a:xfrm>
            <a:off x="7497763" y="1776413"/>
            <a:ext cx="3659186" cy="461961"/>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r>
              <a:rPr lang="en-US" sz="1200">
                <a:solidFill>
                  <a:schemeClr val="dk2"/>
                </a:solidFill>
                <a:latin typeface="Arial"/>
                <a:ea typeface="Arial"/>
                <a:cs typeface="Arial"/>
                <a:sym typeface="Arial"/>
              </a:rPr>
              <a:t>The left and right top and bottom corners only area you should work within on your slides.</a:t>
            </a:r>
          </a:p>
        </p:txBody>
      </p:sp>
      <p:cxnSp>
        <p:nvCxnSpPr>
          <p:cNvPr id="1102" name="Shape 1102"/>
          <p:cNvCxnSpPr/>
          <p:nvPr/>
        </p:nvCxnSpPr>
        <p:spPr>
          <a:xfrm rot="10800000">
            <a:off x="6094412" y="-5414962"/>
            <a:ext cx="0" cy="12188824"/>
          </a:xfrm>
          <a:prstGeom prst="straightConnector1">
            <a:avLst/>
          </a:prstGeom>
          <a:noFill/>
          <a:ln cap="flat" cmpd="sng" w="19050">
            <a:solidFill>
              <a:schemeClr val="accent5"/>
            </a:solidFill>
            <a:prstDash val="solid"/>
            <a:round/>
            <a:headEnd len="med" w="med" type="none"/>
            <a:tailEnd len="med" w="med" type="none"/>
          </a:ln>
        </p:spPr>
      </p:cxnSp>
      <p:cxnSp>
        <p:nvCxnSpPr>
          <p:cNvPr id="1103" name="Shape 1103"/>
          <p:cNvCxnSpPr/>
          <p:nvPr/>
        </p:nvCxnSpPr>
        <p:spPr>
          <a:xfrm rot="10800000">
            <a:off x="6094412" y="-4626506"/>
            <a:ext cx="0" cy="12188824"/>
          </a:xfrm>
          <a:prstGeom prst="straightConnector1">
            <a:avLst/>
          </a:prstGeom>
          <a:noFill/>
          <a:ln cap="flat" cmpd="sng" w="19050">
            <a:solidFill>
              <a:schemeClr val="accent5"/>
            </a:solidFill>
            <a:prstDash val="solid"/>
            <a:round/>
            <a:headEnd len="med" w="med" type="none"/>
            <a:tailEnd len="med" w="med" type="none"/>
          </a:ln>
        </p:spPr>
      </p:cxnSp>
      <p:cxnSp>
        <p:nvCxnSpPr>
          <p:cNvPr id="1104" name="Shape 1104"/>
          <p:cNvCxnSpPr/>
          <p:nvPr/>
        </p:nvCxnSpPr>
        <p:spPr>
          <a:xfrm rot="10800000">
            <a:off x="6094412" y="427037"/>
            <a:ext cx="0" cy="12188824"/>
          </a:xfrm>
          <a:prstGeom prst="straightConnector1">
            <a:avLst/>
          </a:prstGeom>
          <a:noFill/>
          <a:ln cap="flat" cmpd="sng" w="9525">
            <a:solidFill>
              <a:schemeClr val="accent5"/>
            </a:solidFill>
            <a:prstDash val="solid"/>
            <a:round/>
            <a:headEnd len="med" w="med" type="none"/>
            <a:tailEnd len="med" w="med" type="none"/>
          </a:ln>
        </p:spPr>
      </p:cxnSp>
      <p:sp>
        <p:nvSpPr>
          <p:cNvPr id="1105" name="Shape 1105"/>
          <p:cNvSpPr/>
          <p:nvPr/>
        </p:nvSpPr>
        <p:spPr>
          <a:xfrm>
            <a:off x="7122510" y="5632798"/>
            <a:ext cx="3980779" cy="841223"/>
          </a:xfrm>
          <a:prstGeom prst="rect">
            <a:avLst/>
          </a:prstGeom>
          <a:noFill/>
          <a:ln>
            <a:noFill/>
          </a:ln>
        </p:spPr>
        <p:txBody>
          <a:bodyPr anchorCtr="0" anchor="t" bIns="60925" lIns="121875" rIns="121875" tIns="60925">
            <a:noAutofit/>
          </a:bodyPr>
          <a:lstStyle/>
          <a:p>
            <a:pPr indent="0" lvl="0" marL="0" marR="0" rtl="0" algn="l">
              <a:spcBef>
                <a:spcPts val="0"/>
              </a:spcBef>
              <a:spcAft>
                <a:spcPts val="0"/>
              </a:spcAft>
              <a:buClr>
                <a:srgbClr val="00A1E0"/>
              </a:buClr>
              <a:buSzPct val="25000"/>
              <a:buFont typeface="Arial"/>
              <a:buNone/>
            </a:pPr>
            <a:r>
              <a:rPr b="1" lang="en-US" sz="1600">
                <a:solidFill>
                  <a:srgbClr val="00A1E0"/>
                </a:solidFill>
                <a:latin typeface="Arial"/>
                <a:ea typeface="Arial"/>
                <a:cs typeface="Arial"/>
                <a:sym typeface="Arial"/>
              </a:rPr>
              <a:t>How to Create</a:t>
            </a:r>
            <a:r>
              <a:rPr b="1" lang="en-US" sz="1600">
                <a:solidFill>
                  <a:srgbClr val="00A1E0"/>
                </a:solidFill>
                <a:latin typeface="Arial"/>
                <a:ea typeface="Arial"/>
                <a:cs typeface="Arial"/>
                <a:sym typeface="Arial"/>
              </a:rPr>
              <a:t> a New Guide Line</a:t>
            </a:r>
          </a:p>
          <a:p>
            <a:pPr indent="0" lvl="0" marL="0" marR="0" rtl="0" algn="l">
              <a:spcBef>
                <a:spcPts val="800"/>
              </a:spcBef>
              <a:buClr>
                <a:schemeClr val="accent2"/>
              </a:buClr>
              <a:buSzPct val="25000"/>
              <a:buFont typeface="Arial"/>
              <a:buNone/>
            </a:pPr>
            <a:r>
              <a:rPr lang="en-US" sz="1200">
                <a:solidFill>
                  <a:schemeClr val="accent2"/>
                </a:solidFill>
                <a:latin typeface="Arial"/>
                <a:ea typeface="Arial"/>
                <a:cs typeface="Arial"/>
                <a:sym typeface="Arial"/>
              </a:rPr>
              <a:t>Select a guide,</a:t>
            </a:r>
            <a:r>
              <a:rPr lang="en-US" sz="1200">
                <a:solidFill>
                  <a:schemeClr val="accent2"/>
                </a:solidFill>
                <a:latin typeface="Arial"/>
                <a:ea typeface="Arial"/>
                <a:cs typeface="Arial"/>
                <a:sym typeface="Arial"/>
              </a:rPr>
              <a:t> hold down the Option key and drag.  This will duplicate the line</a:t>
            </a:r>
          </a:p>
        </p:txBody>
      </p:sp>
      <p:sp>
        <p:nvSpPr>
          <p:cNvPr id="1106" name="Shape 1106"/>
          <p:cNvSpPr txBox="1"/>
          <p:nvPr>
            <p:ph type="title"/>
          </p:nvPr>
        </p:nvSpPr>
        <p:spPr>
          <a:xfrm>
            <a:off x="571500" y="63500"/>
            <a:ext cx="11617326"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107" name="Shape 1107"/>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_D">
    <p:bg>
      <p:bgPr>
        <a:blipFill>
          <a:blip r:embed="rId2">
            <a:alphaModFix/>
          </a:blip>
          <a:stretch>
            <a:fillRect/>
          </a:stretch>
        </a:blipFill>
      </p:bgPr>
    </p:bg>
    <p:spTree>
      <p:nvGrpSpPr>
        <p:cNvPr id="1114" name="Shape 1114"/>
        <p:cNvGrpSpPr/>
        <p:nvPr/>
      </p:nvGrpSpPr>
      <p:grpSpPr>
        <a:xfrm>
          <a:off x="0" y="0"/>
          <a:ext cx="0" cy="0"/>
          <a:chOff x="0" y="0"/>
          <a:chExt cx="0" cy="0"/>
        </a:xfrm>
      </p:grpSpPr>
      <p:pic>
        <p:nvPicPr>
          <p:cNvPr id="1115" name="Shape 1115"/>
          <p:cNvPicPr preferRelativeResize="0"/>
          <p:nvPr/>
        </p:nvPicPr>
        <p:blipFill rotWithShape="1">
          <a:blip r:embed="rId3">
            <a:alphaModFix/>
          </a:blip>
          <a:srcRect b="0" l="0" r="0" t="0"/>
          <a:stretch/>
        </p:blipFill>
        <p:spPr>
          <a:xfrm>
            <a:off x="0" y="0"/>
            <a:ext cx="12174299" cy="6858000"/>
          </a:xfrm>
          <a:prstGeom prst="rect">
            <a:avLst/>
          </a:prstGeom>
          <a:noFill/>
          <a:ln>
            <a:noFill/>
          </a:ln>
        </p:spPr>
      </p:pic>
      <p:pic>
        <p:nvPicPr>
          <p:cNvPr id="1116" name="Shape 1116"/>
          <p:cNvPicPr preferRelativeResize="0"/>
          <p:nvPr/>
        </p:nvPicPr>
        <p:blipFill rotWithShape="1">
          <a:blip r:embed="rId4">
            <a:alphaModFix/>
          </a:blip>
          <a:srcRect b="0" l="0" r="0" t="0"/>
          <a:stretch/>
        </p:blipFill>
        <p:spPr>
          <a:xfrm>
            <a:off x="0" y="10770"/>
            <a:ext cx="12202200" cy="6878400"/>
          </a:xfrm>
          <a:prstGeom prst="rect">
            <a:avLst/>
          </a:prstGeom>
          <a:noFill/>
          <a:ln>
            <a:noFill/>
          </a:ln>
        </p:spPr>
      </p:pic>
      <p:sp>
        <p:nvSpPr>
          <p:cNvPr id="1117" name="Shape 1117"/>
          <p:cNvSpPr txBox="1"/>
          <p:nvPr>
            <p:ph idx="1" type="body"/>
          </p:nvPr>
        </p:nvSpPr>
        <p:spPr>
          <a:xfrm>
            <a:off x="562424" y="4414344"/>
            <a:ext cx="8552700" cy="6114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300"/>
              </a:spcAft>
              <a:buClr>
                <a:srgbClr val="7F7F7F"/>
              </a:buClr>
              <a:buFont typeface="Arial"/>
              <a:buNone/>
              <a:defRPr b="0" i="0" sz="1800" u="none" cap="none" strike="noStrike">
                <a:solidFill>
                  <a:srgbClr val="FFFFFF"/>
                </a:solidFill>
                <a:latin typeface="Arial"/>
                <a:ea typeface="Arial"/>
                <a:cs typeface="Arial"/>
                <a:sym typeface="Arial"/>
              </a:defRPr>
            </a:lvl1pPr>
            <a:lvl2pPr indent="0" lvl="1" marL="0" marR="0" rtl="0" algn="l">
              <a:spcBef>
                <a:spcPts val="0"/>
              </a:spcBef>
              <a:spcAft>
                <a:spcPts val="600"/>
              </a:spcAft>
              <a:buClr>
                <a:schemeClr val="accent2"/>
              </a:buClr>
              <a:buFont typeface="Arial"/>
              <a:buNone/>
              <a:defRPr b="0" i="0" sz="1800" u="none" cap="none" strike="noStrike">
                <a:solidFill>
                  <a:srgbClr val="FFFFFF"/>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118" name="Shape 1118"/>
          <p:cNvSpPr txBox="1"/>
          <p:nvPr>
            <p:ph idx="2" type="body"/>
          </p:nvPr>
        </p:nvSpPr>
        <p:spPr>
          <a:xfrm>
            <a:off x="562424" y="5324305"/>
            <a:ext cx="8552700" cy="970800"/>
          </a:xfrm>
          <a:prstGeom prst="rect">
            <a:avLst/>
          </a:prstGeom>
          <a:noFill/>
          <a:ln>
            <a:noFill/>
          </a:ln>
        </p:spPr>
        <p:txBody>
          <a:bodyPr anchorCtr="0" anchor="t" bIns="91425" lIns="91425" rIns="91425" tIns="91425"/>
          <a:lstStyle>
            <a:lvl1pPr indent="0" lvl="0" marL="0" marR="0" rtl="0" algn="l">
              <a:spcBef>
                <a:spcPts val="0"/>
              </a:spcBef>
              <a:spcAft>
                <a:spcPts val="0"/>
              </a:spcAft>
              <a:buClr>
                <a:srgbClr val="7F7F7F"/>
              </a:buClr>
              <a:buFont typeface="Arial"/>
              <a:buNone/>
              <a:defRPr b="1" i="0" sz="1400" u="none" cap="none" strike="noStrike">
                <a:solidFill>
                  <a:schemeClr val="lt1"/>
                </a:solidFill>
                <a:latin typeface="Arial"/>
                <a:ea typeface="Arial"/>
                <a:cs typeface="Arial"/>
                <a:sym typeface="Arial"/>
              </a:defRPr>
            </a:lvl1pPr>
            <a:lvl2pPr indent="0" lvl="1" marL="0" marR="0" rtl="0" algn="l">
              <a:spcBef>
                <a:spcPts val="300"/>
              </a:spcBef>
              <a:spcAft>
                <a:spcPts val="0"/>
              </a:spcAft>
              <a:buClr>
                <a:schemeClr val="accent2"/>
              </a:buClr>
              <a:buFont typeface="Arial"/>
              <a:buNone/>
              <a:defRPr b="0" i="0" sz="1400" u="none" cap="none" strike="noStrike">
                <a:solidFill>
                  <a:schemeClr val="lt2"/>
                </a:solidFill>
                <a:latin typeface="Arial"/>
                <a:ea typeface="Arial"/>
                <a:cs typeface="Arial"/>
                <a:sym typeface="Arial"/>
              </a:defRPr>
            </a:lvl2pPr>
            <a:lvl3pPr indent="0" lvl="2" marL="0" marR="0" rtl="0" algn="l">
              <a:lnSpc>
                <a:spcPct val="95000"/>
              </a:lnSpc>
              <a:spcBef>
                <a:spcPts val="300"/>
              </a:spcBef>
              <a:spcAft>
                <a:spcPts val="0"/>
              </a:spcAft>
              <a:buClr>
                <a:srgbClr val="BFBFBF"/>
              </a:buClr>
              <a:buFont typeface="Arial"/>
              <a:buNone/>
              <a:defRPr b="0" i="0" sz="1400" u="none" cap="none" strike="noStrike">
                <a:solidFill>
                  <a:schemeClr val="lt2"/>
                </a:solidFill>
                <a:latin typeface="Arial"/>
                <a:ea typeface="Arial"/>
                <a:cs typeface="Arial"/>
                <a:sym typeface="Arial"/>
              </a:defRPr>
            </a:lvl3pPr>
            <a:lvl4pPr indent="54610" lvl="3" marL="91440" marR="0" rtl="0" algn="l">
              <a:spcBef>
                <a:spcPts val="0"/>
              </a:spcBef>
              <a:spcAft>
                <a:spcPts val="100"/>
              </a:spcAft>
              <a:buClr>
                <a:schemeClr val="accent2"/>
              </a:buClr>
              <a:buSzPct val="100000"/>
              <a:buFont typeface="Arial"/>
              <a:buChar char="•"/>
              <a:defRPr b="1" i="0" sz="900" u="none" cap="none" strike="noStrike">
                <a:solidFill>
                  <a:schemeClr val="lt1"/>
                </a:solidFill>
                <a:latin typeface="Arial"/>
                <a:ea typeface="Arial"/>
                <a:cs typeface="Arial"/>
                <a:sym typeface="Arial"/>
              </a:defRPr>
            </a:lvl4pPr>
            <a:lvl5pPr indent="-2539" lvl="4" marL="91440" marR="0" rtl="0" algn="l">
              <a:spcBef>
                <a:spcPts val="200"/>
              </a:spcBef>
              <a:spcAft>
                <a:spcPts val="100"/>
              </a:spcAft>
              <a:buNone/>
              <a:defRPr b="0" i="0" sz="9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119" name="Shape 1119"/>
          <p:cNvSpPr txBox="1"/>
          <p:nvPr>
            <p:ph type="ctrTitle"/>
          </p:nvPr>
        </p:nvSpPr>
        <p:spPr>
          <a:xfrm>
            <a:off x="568361" y="1724207"/>
            <a:ext cx="11065500" cy="187410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None/>
              <a:defRPr b="0" i="0" sz="54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120" name="Shape 1120"/>
          <p:cNvSpPr txBox="1"/>
          <p:nvPr>
            <p:ph idx="3" type="subTitle"/>
          </p:nvPr>
        </p:nvSpPr>
        <p:spPr>
          <a:xfrm>
            <a:off x="562424" y="2935101"/>
            <a:ext cx="11065500" cy="529199"/>
          </a:xfrm>
          <a:prstGeom prst="rect">
            <a:avLst/>
          </a:prstGeom>
          <a:noFill/>
          <a:ln>
            <a:noFill/>
          </a:ln>
        </p:spPr>
        <p:txBody>
          <a:bodyPr anchorCtr="0" anchor="t" bIns="91425" lIns="91425" rIns="91425" tIns="91425"/>
          <a:lstStyle>
            <a:lvl1pPr indent="-342900" lvl="0" marL="342900" marR="0" rtl="0" algn="l">
              <a:spcBef>
                <a:spcPts val="0"/>
              </a:spcBef>
              <a:spcAft>
                <a:spcPts val="0"/>
              </a:spcAft>
              <a:buClr>
                <a:srgbClr val="7F7F7F"/>
              </a:buClr>
              <a:buFont typeface="Arial"/>
              <a:buNone/>
              <a:defRPr b="0" i="0" sz="2400" u="none" cap="none" strike="noStrike">
                <a:solidFill>
                  <a:schemeClr val="lt1"/>
                </a:solidFill>
                <a:latin typeface="Arial"/>
                <a:ea typeface="Arial"/>
                <a:cs typeface="Arial"/>
                <a:sym typeface="Arial"/>
              </a:defRPr>
            </a:lvl1pPr>
            <a:lvl2pPr indent="0" lvl="1" marL="457200" marR="0" rtl="0" algn="ctr">
              <a:spcBef>
                <a:spcPts val="200"/>
              </a:spcBef>
              <a:spcAft>
                <a:spcPts val="600"/>
              </a:spcAft>
              <a:buClr>
                <a:schemeClr val="accent2"/>
              </a:buClr>
              <a:buFont typeface="Arial"/>
              <a:buNone/>
              <a:defRPr b="0" i="0" sz="1600" u="none" cap="none" strike="noStrike">
                <a:solidFill>
                  <a:srgbClr val="898989"/>
                </a:solidFill>
                <a:latin typeface="Arial"/>
                <a:ea typeface="Arial"/>
                <a:cs typeface="Arial"/>
                <a:sym typeface="Arial"/>
              </a:defRPr>
            </a:lvl2pPr>
            <a:lvl3pPr indent="0" lvl="2" marL="914400" marR="0" rtl="0" algn="ctr">
              <a:spcBef>
                <a:spcPts val="0"/>
              </a:spcBef>
              <a:spcAft>
                <a:spcPts val="600"/>
              </a:spcAft>
              <a:buClr>
                <a:schemeClr val="accent2"/>
              </a:buClr>
              <a:buFont typeface="Arial"/>
              <a:buNone/>
              <a:defRPr b="0" i="0" sz="1400" u="none" cap="none" strike="noStrike">
                <a:solidFill>
                  <a:srgbClr val="898989"/>
                </a:solidFill>
                <a:latin typeface="Arial"/>
                <a:ea typeface="Arial"/>
                <a:cs typeface="Arial"/>
                <a:sym typeface="Arial"/>
              </a:defRPr>
            </a:lvl3pPr>
            <a:lvl4pPr indent="0" lvl="3" marL="1371600" marR="0" rtl="0" algn="ctr">
              <a:spcBef>
                <a:spcPts val="0"/>
              </a:spcBef>
              <a:spcAft>
                <a:spcPts val="600"/>
              </a:spcAft>
              <a:buClr>
                <a:schemeClr val="accent2"/>
              </a:buClr>
              <a:buFont typeface="Arial"/>
              <a:buNone/>
              <a:defRPr b="1" i="0" sz="1200" u="none" cap="none" strike="noStrike">
                <a:solidFill>
                  <a:srgbClr val="898989"/>
                </a:solidFill>
                <a:latin typeface="Arial"/>
                <a:ea typeface="Arial"/>
                <a:cs typeface="Arial"/>
                <a:sym typeface="Arial"/>
              </a:defRPr>
            </a:lvl4pPr>
            <a:lvl5pPr indent="0" lvl="4" marL="1828800" marR="0" rtl="0" algn="ctr">
              <a:spcBef>
                <a:spcPts val="200"/>
              </a:spcBef>
              <a:spcAft>
                <a:spcPts val="600"/>
              </a:spcAft>
              <a:buClr>
                <a:srgbClr val="7F7F7F"/>
              </a:buClr>
              <a:buFont typeface="Arial"/>
              <a:buNone/>
              <a:defRPr b="0" i="0" sz="1800" u="none" cap="none" strike="noStrike">
                <a:solidFill>
                  <a:srgbClr val="898989"/>
                </a:solidFill>
                <a:latin typeface="Arial"/>
                <a:ea typeface="Arial"/>
                <a:cs typeface="Arial"/>
                <a:sym typeface="Arial"/>
              </a:defRPr>
            </a:lvl5pPr>
            <a:lvl6pPr indent="0" lvl="5" marL="22860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6pPr>
            <a:lvl7pPr indent="0" lvl="6" marL="27432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7pPr>
            <a:lvl8pPr indent="0" lvl="7" marL="32004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8pPr>
            <a:lvl9pPr indent="0" lvl="8" marL="36576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9pPr>
          </a:lstStyle>
          <a:p/>
        </p:txBody>
      </p:sp>
      <p:sp>
        <p:nvSpPr>
          <p:cNvPr id="1121" name="Shape 1121"/>
          <p:cNvSpPr/>
          <p:nvPr/>
        </p:nvSpPr>
        <p:spPr>
          <a:xfrm>
            <a:off x="20397390" y="-13890"/>
            <a:ext cx="3999300" cy="2863500"/>
          </a:xfrm>
          <a:custGeom>
            <a:pathLst>
              <a:path extrusionOk="0" h="120000" w="120000">
                <a:moveTo>
                  <a:pt x="11633" y="0"/>
                </a:moveTo>
                <a:cubicBezTo>
                  <a:pt x="11705" y="6266"/>
                  <a:pt x="12655" y="12261"/>
                  <a:pt x="14372" y="17677"/>
                </a:cubicBezTo>
                <a:cubicBezTo>
                  <a:pt x="5788" y="24655"/>
                  <a:pt x="0" y="37633"/>
                  <a:pt x="0" y="52522"/>
                </a:cubicBezTo>
                <a:cubicBezTo>
                  <a:pt x="0" y="74744"/>
                  <a:pt x="12883" y="92788"/>
                  <a:pt x="28772" y="92788"/>
                </a:cubicBezTo>
                <a:cubicBezTo>
                  <a:pt x="30794" y="92788"/>
                  <a:pt x="32772" y="92472"/>
                  <a:pt x="34688" y="91911"/>
                </a:cubicBezTo>
                <a:cubicBezTo>
                  <a:pt x="39055" y="108294"/>
                  <a:pt x="50405" y="120000"/>
                  <a:pt x="63755" y="120000"/>
                </a:cubicBezTo>
                <a:cubicBezTo>
                  <a:pt x="76577" y="120000"/>
                  <a:pt x="87572" y="109250"/>
                  <a:pt x="92277" y="93855"/>
                </a:cubicBezTo>
                <a:cubicBezTo>
                  <a:pt x="95866" y="96288"/>
                  <a:pt x="99905" y="97644"/>
                  <a:pt x="104172" y="97644"/>
                </a:cubicBezTo>
                <a:cubicBezTo>
                  <a:pt x="110094" y="97644"/>
                  <a:pt x="115538" y="94961"/>
                  <a:pt x="120000" y="90494"/>
                </a:cubicBezTo>
                <a:lnTo>
                  <a:pt x="120000" y="0"/>
                </a:lnTo>
                <a:lnTo>
                  <a:pt x="11633" y="0"/>
                </a:lnTo>
                <a:close/>
              </a:path>
            </a:pathLst>
          </a:custGeom>
          <a:solidFill>
            <a:srgbClr val="FFFFFF"/>
          </a:solidFill>
          <a:ln>
            <a:noFill/>
          </a:ln>
        </p:spPr>
        <p:txBody>
          <a:bodyPr anchorCtr="0" anchor="ctr" bIns="91425" lIns="91425" rIns="91425" tIns="91425">
            <a:noAutofit/>
          </a:bodyPr>
          <a:lstStyle/>
          <a:p>
            <a:pPr indent="0" lvl="0" marL="0" marR="0" rtl="0" algn="l">
              <a:lnSpc>
                <a:spcPct val="93000"/>
              </a:lnSpc>
              <a:spcBef>
                <a:spcPts val="0"/>
              </a:spcBef>
              <a:buNone/>
            </a:pPr>
            <a:r>
              <a:t/>
            </a:r>
            <a:endParaRPr b="0" i="0" sz="1800">
              <a:solidFill>
                <a:schemeClr val="dk1"/>
              </a:solidFill>
              <a:latin typeface="Arial"/>
              <a:ea typeface="Arial"/>
              <a:cs typeface="Arial"/>
              <a:sym typeface="Arial"/>
            </a:endParaRPr>
          </a:p>
        </p:txBody>
      </p:sp>
      <p:pic>
        <p:nvPicPr>
          <p:cNvPr id="1122" name="Shape 1122"/>
          <p:cNvPicPr preferRelativeResize="0"/>
          <p:nvPr/>
        </p:nvPicPr>
        <p:blipFill rotWithShape="1">
          <a:blip r:embed="rId5">
            <a:alphaModFix/>
          </a:blip>
          <a:srcRect b="0" l="0" r="0" t="0"/>
          <a:stretch/>
        </p:blipFill>
        <p:spPr>
          <a:xfrm>
            <a:off x="21890045" y="707591"/>
            <a:ext cx="1666200" cy="1166400"/>
          </a:xfrm>
          <a:prstGeom prst="rect">
            <a:avLst/>
          </a:prstGeom>
          <a:noFill/>
          <a:ln>
            <a:noFill/>
          </a:ln>
        </p:spPr>
      </p:pic>
      <p:sp>
        <p:nvSpPr>
          <p:cNvPr id="1123" name="Shape 1123"/>
          <p:cNvSpPr/>
          <p:nvPr/>
        </p:nvSpPr>
        <p:spPr>
          <a:xfrm>
            <a:off x="10203060" y="0"/>
            <a:ext cx="1999200" cy="1431600"/>
          </a:xfrm>
          <a:custGeom>
            <a:pathLst>
              <a:path extrusionOk="0" h="120000" w="120000">
                <a:moveTo>
                  <a:pt x="11633" y="0"/>
                </a:moveTo>
                <a:cubicBezTo>
                  <a:pt x="11705" y="6266"/>
                  <a:pt x="12655" y="12261"/>
                  <a:pt x="14372" y="17677"/>
                </a:cubicBezTo>
                <a:cubicBezTo>
                  <a:pt x="5788" y="24655"/>
                  <a:pt x="0" y="37633"/>
                  <a:pt x="0" y="52522"/>
                </a:cubicBezTo>
                <a:cubicBezTo>
                  <a:pt x="0" y="74744"/>
                  <a:pt x="12883" y="92788"/>
                  <a:pt x="28772" y="92788"/>
                </a:cubicBezTo>
                <a:cubicBezTo>
                  <a:pt x="30794" y="92788"/>
                  <a:pt x="32772" y="92472"/>
                  <a:pt x="34688" y="91911"/>
                </a:cubicBezTo>
                <a:cubicBezTo>
                  <a:pt x="39055" y="108294"/>
                  <a:pt x="50405" y="120000"/>
                  <a:pt x="63755" y="120000"/>
                </a:cubicBezTo>
                <a:cubicBezTo>
                  <a:pt x="76577" y="120000"/>
                  <a:pt x="87572" y="109250"/>
                  <a:pt x="92277" y="93855"/>
                </a:cubicBezTo>
                <a:cubicBezTo>
                  <a:pt x="95866" y="96288"/>
                  <a:pt x="99905" y="97644"/>
                  <a:pt x="104172" y="97644"/>
                </a:cubicBezTo>
                <a:cubicBezTo>
                  <a:pt x="110094" y="97644"/>
                  <a:pt x="115538" y="94961"/>
                  <a:pt x="120000" y="90494"/>
                </a:cubicBezTo>
                <a:lnTo>
                  <a:pt x="120000" y="0"/>
                </a:lnTo>
                <a:lnTo>
                  <a:pt x="11633" y="0"/>
                </a:lnTo>
                <a:close/>
              </a:path>
            </a:pathLst>
          </a:custGeom>
          <a:solidFill>
            <a:srgbClr val="FFFFFF"/>
          </a:solidFill>
          <a:ln>
            <a:noFill/>
          </a:ln>
        </p:spPr>
        <p:txBody>
          <a:bodyPr anchorCtr="0" anchor="ctr" bIns="45700" lIns="45700" rIns="45700" tIns="45700">
            <a:noAutofit/>
          </a:bodyPr>
          <a:lstStyle/>
          <a:p>
            <a:pPr indent="0" lvl="0" marL="0" marR="0" rtl="0" algn="l">
              <a:lnSpc>
                <a:spcPct val="93000"/>
              </a:lnSpc>
              <a:spcBef>
                <a:spcPts val="0"/>
              </a:spcBef>
              <a:buNone/>
            </a:pPr>
            <a:r>
              <a:t/>
            </a:r>
            <a:endParaRPr b="0" i="0" sz="1800">
              <a:solidFill>
                <a:schemeClr val="dk1"/>
              </a:solidFill>
              <a:latin typeface="Arial"/>
              <a:ea typeface="Arial"/>
              <a:cs typeface="Arial"/>
              <a:sym typeface="Arial"/>
            </a:endParaRPr>
          </a:p>
        </p:txBody>
      </p:sp>
      <p:pic>
        <p:nvPicPr>
          <p:cNvPr id="1124" name="Shape 1124"/>
          <p:cNvPicPr preferRelativeResize="0"/>
          <p:nvPr/>
        </p:nvPicPr>
        <p:blipFill rotWithShape="1">
          <a:blip r:embed="rId5">
            <a:alphaModFix/>
          </a:blip>
          <a:srcRect b="0" l="0" r="0" t="0"/>
          <a:stretch/>
        </p:blipFill>
        <p:spPr>
          <a:xfrm>
            <a:off x="10955540" y="324936"/>
            <a:ext cx="832800" cy="5832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5_Plains - Product Staging Area 4 - Low">
    <p:spTree>
      <p:nvGrpSpPr>
        <p:cNvPr id="162" name="Shape 162"/>
        <p:cNvGrpSpPr/>
        <p:nvPr/>
      </p:nvGrpSpPr>
      <p:grpSpPr>
        <a:xfrm>
          <a:off x="0" y="0"/>
          <a:ext cx="0" cy="0"/>
          <a:chOff x="0" y="0"/>
          <a:chExt cx="0" cy="0"/>
        </a:xfrm>
      </p:grpSpPr>
      <p:pic>
        <p:nvPicPr>
          <p:cNvPr id="163" name="Shape 163"/>
          <p:cNvPicPr preferRelativeResize="0"/>
          <p:nvPr/>
        </p:nvPicPr>
        <p:blipFill rotWithShape="1">
          <a:blip r:embed="rId2">
            <a:alphaModFix/>
          </a:blip>
          <a:srcRect b="0" l="0" r="696" t="490"/>
          <a:stretch/>
        </p:blipFill>
        <p:spPr>
          <a:xfrm>
            <a:off x="0" y="0"/>
            <a:ext cx="12188824" cy="6870404"/>
          </a:xfrm>
          <a:prstGeom prst="rect">
            <a:avLst/>
          </a:prstGeom>
          <a:noFill/>
          <a:ln>
            <a:noFill/>
          </a:ln>
        </p:spPr>
      </p:pic>
      <p:sp>
        <p:nvSpPr>
          <p:cNvPr id="164" name="Shape 164"/>
          <p:cNvSpPr txBox="1"/>
          <p:nvPr>
            <p:ph type="title"/>
          </p:nvPr>
        </p:nvSpPr>
        <p:spPr>
          <a:xfrm>
            <a:off x="590031" y="0"/>
            <a:ext cx="11109606" cy="1059253"/>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65" name="Shape 165"/>
          <p:cNvSpPr txBox="1"/>
          <p:nvPr>
            <p:ph idx="1" type="body"/>
          </p:nvPr>
        </p:nvSpPr>
        <p:spPr>
          <a:xfrm>
            <a:off x="590029" y="1059254"/>
            <a:ext cx="11106662" cy="323164"/>
          </a:xfrm>
          <a:prstGeom prst="rect">
            <a:avLst/>
          </a:prstGeom>
          <a:noFill/>
          <a:ln>
            <a:noFill/>
          </a:ln>
        </p:spPr>
        <p:txBody>
          <a:bodyPr anchorCtr="0" anchor="t" bIns="91425" lIns="91425" rIns="91425" tIns="91425"/>
          <a:lstStyle>
            <a:lvl1pPr indent="133350" lvl="0" marL="0" marR="0" rtl="0" algn="l">
              <a:spcBef>
                <a:spcPts val="0"/>
              </a:spcBef>
              <a:spcAft>
                <a:spcPts val="200"/>
              </a:spcAft>
              <a:buClr>
                <a:srgbClr val="7F7F7F"/>
              </a:buClr>
              <a:buSzPct val="100000"/>
              <a:buFont typeface="Arial"/>
              <a:buChar char="​"/>
              <a:defRPr b="0" i="0" sz="2100" u="none" cap="none" strike="noStrike">
                <a:solidFill>
                  <a:schemeClr val="l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E - Basic - Footer">
    <p:spTree>
      <p:nvGrpSpPr>
        <p:cNvPr id="1125" name="Shape 1125"/>
        <p:cNvGrpSpPr/>
        <p:nvPr/>
      </p:nvGrpSpPr>
      <p:grpSpPr>
        <a:xfrm>
          <a:off x="0" y="0"/>
          <a:ext cx="0" cy="0"/>
          <a:chOff x="0" y="0"/>
          <a:chExt cx="0" cy="0"/>
        </a:xfrm>
      </p:grpSpPr>
      <p:pic>
        <p:nvPicPr>
          <p:cNvPr descr="Salesforce Corporate PowerPoint Template - Official_Chatter Version_Sept16_Google Slides Source_SHORTER.012.jpeg" id="1126" name="Shape 1126"/>
          <p:cNvPicPr preferRelativeResize="0"/>
          <p:nvPr/>
        </p:nvPicPr>
        <p:blipFill rotWithShape="1">
          <a:blip r:embed="rId2">
            <a:alphaModFix/>
          </a:blip>
          <a:srcRect b="0" l="0" r="0" t="0"/>
          <a:stretch/>
        </p:blipFill>
        <p:spPr>
          <a:xfrm>
            <a:off x="0" y="891"/>
            <a:ext cx="12188700" cy="6856200"/>
          </a:xfrm>
          <a:prstGeom prst="rect">
            <a:avLst/>
          </a:prstGeom>
          <a:noFill/>
          <a:ln>
            <a:noFill/>
          </a:ln>
        </p:spPr>
      </p:pic>
      <p:sp>
        <p:nvSpPr>
          <p:cNvPr id="1127" name="Shape 1127"/>
          <p:cNvSpPr txBox="1"/>
          <p:nvPr>
            <p:ph type="title"/>
          </p:nvPr>
        </p:nvSpPr>
        <p:spPr>
          <a:xfrm>
            <a:off x="571500" y="139701"/>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128" name="Shape 1128"/>
          <p:cNvSpPr txBox="1"/>
          <p:nvPr>
            <p:ph idx="1" type="body"/>
          </p:nvPr>
        </p:nvSpPr>
        <p:spPr>
          <a:xfrm>
            <a:off x="571500" y="1688083"/>
            <a:ext cx="11046000" cy="42237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5B5B5B"/>
              </a:buClr>
              <a:buSzPct val="100000"/>
              <a:buFont typeface="Arial"/>
              <a:buChar char="​"/>
              <a:defRPr b="0" i="0" sz="2000" u="none" cap="none" strike="noStrike">
                <a:solidFill>
                  <a:srgbClr val="5B5B5B"/>
                </a:solidFill>
                <a:latin typeface="Arial"/>
                <a:ea typeface="Arial"/>
                <a:cs typeface="Arial"/>
                <a:sym typeface="Arial"/>
              </a:defRPr>
            </a:lvl1pPr>
            <a:lvl2pPr indent="-80962" lvl="1" marL="182562" marR="0" rtl="0" algn="l">
              <a:lnSpc>
                <a:spcPct val="100000"/>
              </a:lnSpc>
              <a:spcBef>
                <a:spcPts val="300"/>
              </a:spcBef>
              <a:spcAft>
                <a:spcPts val="600"/>
              </a:spcAft>
              <a:buClr>
                <a:srgbClr val="5B5B5B"/>
              </a:buClr>
              <a:buSzPct val="100000"/>
              <a:buFont typeface="Arial"/>
              <a:buChar char="•"/>
              <a:defRPr b="0" i="0" sz="1600" u="none" cap="none" strike="noStrike">
                <a:solidFill>
                  <a:srgbClr val="5B5B5B"/>
                </a:solidFill>
                <a:latin typeface="Arial"/>
                <a:ea typeface="Arial"/>
                <a:cs typeface="Arial"/>
                <a:sym typeface="Arial"/>
              </a:defRPr>
            </a:lvl2pPr>
            <a:lvl3pPr indent="-98425" lvl="2" marL="365125" marR="0" rtl="0" algn="l">
              <a:lnSpc>
                <a:spcPct val="100000"/>
              </a:lnSpc>
              <a:spcBef>
                <a:spcPts val="0"/>
              </a:spcBef>
              <a:spcAft>
                <a:spcPts val="600"/>
              </a:spcAft>
              <a:buClr>
                <a:srgbClr val="5B5B5B"/>
              </a:buClr>
              <a:buSzPct val="100000"/>
              <a:buFont typeface="Arial"/>
              <a:buChar char="•"/>
              <a:defRPr b="0" i="0" sz="1400" u="none" cap="none" strike="noStrike">
                <a:solidFill>
                  <a:srgbClr val="5B5B5B"/>
                </a:solidFill>
                <a:latin typeface="Arial"/>
                <a:ea typeface="Arial"/>
                <a:cs typeface="Arial"/>
                <a:sym typeface="Arial"/>
              </a:defRPr>
            </a:lvl3pPr>
            <a:lvl4pPr indent="-115887" lvl="3" marL="547687" marR="0" rtl="0" algn="l">
              <a:lnSpc>
                <a:spcPct val="100000"/>
              </a:lnSpc>
              <a:spcBef>
                <a:spcPts val="0"/>
              </a:spcBef>
              <a:spcAft>
                <a:spcPts val="600"/>
              </a:spcAft>
              <a:buClr>
                <a:srgbClr val="5B5B5B"/>
              </a:buClr>
              <a:buSzPct val="100000"/>
              <a:buFont typeface="Arial"/>
              <a:buChar char="•"/>
              <a:defRPr b="1" i="0" sz="1200" u="none" cap="none" strike="noStrike">
                <a:solidFill>
                  <a:srgbClr val="5B5B5B"/>
                </a:solidFill>
                <a:latin typeface="Arial"/>
                <a:ea typeface="Arial"/>
                <a:cs typeface="Arial"/>
                <a:sym typeface="Arial"/>
              </a:defRPr>
            </a:lvl4pPr>
            <a:lvl5pPr indent="0" lvl="4" marL="1828800" marR="0" rtl="0" algn="l">
              <a:lnSpc>
                <a:spcPct val="100000"/>
              </a:lnSpc>
              <a:spcBef>
                <a:spcPts val="0"/>
              </a:spcBef>
              <a:spcAft>
                <a:spcPts val="600"/>
              </a:spcAft>
              <a:buNone/>
              <a:defRPr b="0" i="0" sz="1800" u="none" cap="none" strike="noStrike">
                <a:solidFill>
                  <a:srgbClr val="5B5B5B"/>
                </a:solidFill>
                <a:latin typeface="Arial"/>
                <a:ea typeface="Arial"/>
                <a:cs typeface="Arial"/>
                <a:sym typeface="Arial"/>
              </a:defRPr>
            </a:lvl5pPr>
            <a:lvl6pPr indent="-101600" lvl="5" marL="2514600" marR="0" rtl="0" algn="l">
              <a:spcBef>
                <a:spcPts val="0"/>
              </a:spcBef>
              <a:buClr>
                <a:srgbClr val="5B5B5B"/>
              </a:buClr>
              <a:buSzPct val="100000"/>
              <a:buFont typeface="Arial"/>
              <a:buChar char="•"/>
              <a:defRPr b="0" i="0" sz="2000" u="none" cap="none" strike="noStrike">
                <a:solidFill>
                  <a:srgbClr val="5B5B5B"/>
                </a:solidFill>
                <a:latin typeface="Arial"/>
                <a:ea typeface="Arial"/>
                <a:cs typeface="Arial"/>
                <a:sym typeface="Arial"/>
              </a:defRPr>
            </a:lvl6pPr>
            <a:lvl7pPr indent="-101600" lvl="6" marL="2971800" marR="0" rtl="0" algn="l">
              <a:spcBef>
                <a:spcPts val="0"/>
              </a:spcBef>
              <a:buClr>
                <a:srgbClr val="5B5B5B"/>
              </a:buClr>
              <a:buSzPct val="100000"/>
              <a:buFont typeface="Arial"/>
              <a:buChar char="•"/>
              <a:defRPr b="0" i="0" sz="2000" u="none" cap="none" strike="noStrike">
                <a:solidFill>
                  <a:srgbClr val="5B5B5B"/>
                </a:solidFill>
                <a:latin typeface="Arial"/>
                <a:ea typeface="Arial"/>
                <a:cs typeface="Arial"/>
                <a:sym typeface="Arial"/>
              </a:defRPr>
            </a:lvl7pPr>
            <a:lvl8pPr indent="-101600" lvl="7" marL="3429000" marR="0" rtl="0" algn="l">
              <a:spcBef>
                <a:spcPts val="0"/>
              </a:spcBef>
              <a:buClr>
                <a:srgbClr val="5B5B5B"/>
              </a:buClr>
              <a:buSzPct val="100000"/>
              <a:buFont typeface="Arial"/>
              <a:buChar char="•"/>
              <a:defRPr b="0" i="0" sz="2000" u="none" cap="none" strike="noStrike">
                <a:solidFill>
                  <a:srgbClr val="5B5B5B"/>
                </a:solidFill>
                <a:latin typeface="Arial"/>
                <a:ea typeface="Arial"/>
                <a:cs typeface="Arial"/>
                <a:sym typeface="Arial"/>
              </a:defRPr>
            </a:lvl8pPr>
            <a:lvl9pPr indent="-101600" lvl="8" marL="3886200" marR="0" rtl="0" algn="l">
              <a:spcBef>
                <a:spcPts val="0"/>
              </a:spcBef>
              <a:buClr>
                <a:srgbClr val="5B5B5B"/>
              </a:buClr>
              <a:buSzPct val="100000"/>
              <a:buFont typeface="Arial"/>
              <a:buChar char="•"/>
              <a:defRPr b="0" i="0" sz="2000" u="none" cap="none" strike="noStrike">
                <a:solidFill>
                  <a:srgbClr val="5B5B5B"/>
                </a:solidFill>
                <a:latin typeface="Arial"/>
                <a:ea typeface="Arial"/>
                <a:cs typeface="Arial"/>
                <a:sym typeface="Arial"/>
              </a:defRPr>
            </a:lvl9pPr>
          </a:lstStyle>
          <a:p/>
        </p:txBody>
      </p:sp>
      <p:sp>
        <p:nvSpPr>
          <p:cNvPr id="1129" name="Shape 1129"/>
          <p:cNvSpPr txBox="1"/>
          <p:nvPr>
            <p:ph idx="2" type="body"/>
          </p:nvPr>
        </p:nvSpPr>
        <p:spPr>
          <a:xfrm>
            <a:off x="571500" y="1081136"/>
            <a:ext cx="11046000" cy="369300"/>
          </a:xfrm>
          <a:prstGeom prst="rect">
            <a:avLst/>
          </a:prstGeom>
          <a:noFill/>
          <a:ln>
            <a:noFill/>
          </a:ln>
        </p:spPr>
        <p:txBody>
          <a:bodyPr anchorCtr="0" anchor="ctr" bIns="91425" lIns="91425" rIns="91425" tIns="91425"/>
          <a:lstStyle>
            <a:lvl1pPr indent="152400" lvl="0" marL="0" marR="0" rtl="0" algn="l">
              <a:lnSpc>
                <a:spcPct val="100000"/>
              </a:lnSpc>
              <a:spcBef>
                <a:spcPts val="0"/>
              </a:spcBef>
              <a:spcAft>
                <a:spcPts val="0"/>
              </a:spcAft>
              <a:buClr>
                <a:schemeClr val="accent2"/>
              </a:buClr>
              <a:buSzPct val="100000"/>
              <a:buFont typeface="Arial"/>
              <a:buChar char="​"/>
              <a:defRPr b="0" i="0" sz="2400" u="none" cap="none" strike="noStrike">
                <a:solidFill>
                  <a:schemeClr val="accent2"/>
                </a:solidFill>
                <a:latin typeface="Arial"/>
                <a:ea typeface="Arial"/>
                <a:cs typeface="Arial"/>
                <a:sym typeface="Arial"/>
              </a:defRPr>
            </a:lvl1pPr>
            <a:lvl2pPr indent="-61912" lvl="1" marL="182562" marR="0" rtl="0" algn="l">
              <a:spcBef>
                <a:spcPts val="0"/>
              </a:spcBef>
              <a:spcAft>
                <a:spcPts val="600"/>
              </a:spcAft>
              <a:buClr>
                <a:schemeClr val="accent2"/>
              </a:buClr>
              <a:buSzPct val="100000"/>
              <a:buFont typeface="Arial"/>
              <a:buChar char="•"/>
              <a:defRPr b="0" i="0" sz="19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96837" lvl="3" marL="547687" marR="0" rtl="0" algn="l">
              <a:spcBef>
                <a:spcPts val="0"/>
              </a:spcBef>
              <a:spcAft>
                <a:spcPts val="600"/>
              </a:spcAft>
              <a:buClr>
                <a:schemeClr val="accent2"/>
              </a:buClr>
              <a:buSzPct val="100000"/>
              <a:buFont typeface="Arial"/>
              <a:buChar char="•"/>
              <a:defRPr b="1" i="0" sz="1500" u="none" cap="none" strike="noStrike">
                <a:solidFill>
                  <a:schemeClr val="accent2"/>
                </a:solidFill>
                <a:latin typeface="Arial"/>
                <a:ea typeface="Arial"/>
                <a:cs typeface="Arial"/>
                <a:sym typeface="Arial"/>
              </a:defRPr>
            </a:lvl4pPr>
            <a:lvl5pPr indent="0" lvl="4" marL="1828800" marR="0" rtl="0" algn="l">
              <a:spcBef>
                <a:spcPts val="0"/>
              </a:spcBef>
              <a:spcAft>
                <a:spcPts val="600"/>
              </a:spcAft>
              <a:buNone/>
              <a:defRPr b="0" i="0" sz="2100" u="none" cap="none" strike="noStrike">
                <a:solidFill>
                  <a:schemeClr val="accent2"/>
                </a:solidFill>
                <a:latin typeface="Arial"/>
                <a:ea typeface="Arial"/>
                <a:cs typeface="Arial"/>
                <a:sym typeface="Arial"/>
              </a:defRPr>
            </a:lvl5pPr>
            <a:lvl6pPr indent="-101600" lvl="5" marL="2514600" marR="0" rtl="0" algn="l">
              <a:spcBef>
                <a:spcPts val="0"/>
              </a:spcBef>
              <a:buClr>
                <a:schemeClr val="accent2"/>
              </a:buClr>
              <a:buSzPct val="100000"/>
              <a:buFont typeface="Arial"/>
              <a:buChar char="•"/>
              <a:defRPr b="0" i="0" sz="2000" u="none" cap="none" strike="noStrike">
                <a:solidFill>
                  <a:schemeClr val="accent2"/>
                </a:solidFill>
                <a:latin typeface="Arial"/>
                <a:ea typeface="Arial"/>
                <a:cs typeface="Arial"/>
                <a:sym typeface="Arial"/>
              </a:defRPr>
            </a:lvl6pPr>
            <a:lvl7pPr indent="-101600" lvl="6" marL="2971800" marR="0" rtl="0" algn="l">
              <a:spcBef>
                <a:spcPts val="0"/>
              </a:spcBef>
              <a:buClr>
                <a:schemeClr val="accent2"/>
              </a:buClr>
              <a:buSzPct val="100000"/>
              <a:buFont typeface="Arial"/>
              <a:buChar char="•"/>
              <a:defRPr b="0" i="0" sz="2000" u="none" cap="none" strike="noStrike">
                <a:solidFill>
                  <a:schemeClr val="accent2"/>
                </a:solidFill>
                <a:latin typeface="Arial"/>
                <a:ea typeface="Arial"/>
                <a:cs typeface="Arial"/>
                <a:sym typeface="Arial"/>
              </a:defRPr>
            </a:lvl7pPr>
            <a:lvl8pPr indent="-101600" lvl="7" marL="3429000" marR="0" rtl="0" algn="l">
              <a:spcBef>
                <a:spcPts val="0"/>
              </a:spcBef>
              <a:buClr>
                <a:schemeClr val="accent2"/>
              </a:buClr>
              <a:buSzPct val="100000"/>
              <a:buFont typeface="Arial"/>
              <a:buChar char="•"/>
              <a:defRPr b="0" i="0" sz="2000" u="none" cap="none" strike="noStrike">
                <a:solidFill>
                  <a:schemeClr val="accent2"/>
                </a:solidFill>
                <a:latin typeface="Arial"/>
                <a:ea typeface="Arial"/>
                <a:cs typeface="Arial"/>
                <a:sym typeface="Arial"/>
              </a:defRPr>
            </a:lvl8pPr>
            <a:lvl9pPr indent="-101600" lvl="8" marL="3886200" marR="0" rtl="0" algn="l">
              <a:spcBef>
                <a:spcPts val="0"/>
              </a:spcBef>
              <a:buClr>
                <a:schemeClr val="accent2"/>
              </a:buClr>
              <a:buSzPct val="100000"/>
              <a:buFont typeface="Arial"/>
              <a:buChar char="•"/>
              <a:defRPr b="0" i="0" sz="2000" u="none" cap="none" strike="noStrike">
                <a:solidFill>
                  <a:schemeClr val="accent2"/>
                </a:solidFill>
                <a:latin typeface="Arial"/>
                <a:ea typeface="Arial"/>
                <a:cs typeface="Arial"/>
                <a:sym typeface="Arial"/>
              </a:defRPr>
            </a:lvl9pPr>
          </a:lstStyle>
          <a:p/>
        </p:txBody>
      </p:sp>
      <p:pic>
        <p:nvPicPr>
          <p:cNvPr id="1130" name="Shape 1130"/>
          <p:cNvPicPr preferRelativeResize="0"/>
          <p:nvPr/>
        </p:nvPicPr>
        <p:blipFill rotWithShape="1">
          <a:blip r:embed="rId3">
            <a:alphaModFix/>
          </a:blip>
          <a:srcRect b="0" l="0" r="0" t="0"/>
          <a:stretch/>
        </p:blipFill>
        <p:spPr>
          <a:xfrm>
            <a:off x="11011320" y="6091237"/>
            <a:ext cx="616500" cy="4317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4_Plains - Product Staging Area 4 - Low">
    <p:spTree>
      <p:nvGrpSpPr>
        <p:cNvPr id="1131" name="Shape 1131"/>
        <p:cNvGrpSpPr/>
        <p:nvPr/>
      </p:nvGrpSpPr>
      <p:grpSpPr>
        <a:xfrm>
          <a:off x="0" y="0"/>
          <a:ext cx="0" cy="0"/>
          <a:chOff x="0" y="0"/>
          <a:chExt cx="0" cy="0"/>
        </a:xfrm>
      </p:grpSpPr>
      <p:pic>
        <p:nvPicPr>
          <p:cNvPr id="1132" name="Shape 1132"/>
          <p:cNvPicPr preferRelativeResize="0"/>
          <p:nvPr/>
        </p:nvPicPr>
        <p:blipFill rotWithShape="1">
          <a:blip r:embed="rId2">
            <a:alphaModFix/>
          </a:blip>
          <a:srcRect b="0" l="0" r="0" t="0"/>
          <a:stretch/>
        </p:blipFill>
        <p:spPr>
          <a:xfrm>
            <a:off x="0" y="0"/>
            <a:ext cx="12187200" cy="6858000"/>
          </a:xfrm>
          <a:prstGeom prst="rect">
            <a:avLst/>
          </a:prstGeom>
          <a:noFill/>
          <a:ln>
            <a:noFill/>
          </a:ln>
        </p:spPr>
      </p:pic>
      <p:grpSp>
        <p:nvGrpSpPr>
          <p:cNvPr id="1133" name="Shape 1133"/>
          <p:cNvGrpSpPr/>
          <p:nvPr/>
        </p:nvGrpSpPr>
        <p:grpSpPr>
          <a:xfrm>
            <a:off x="-22224" y="4530780"/>
            <a:ext cx="12211022" cy="1565205"/>
            <a:chOff x="12700" y="0"/>
            <a:chExt cx="24407400" cy="3128533"/>
          </a:xfrm>
        </p:grpSpPr>
        <p:sp>
          <p:nvSpPr>
            <p:cNvPr id="1134" name="Shape 1134"/>
            <p:cNvSpPr/>
            <p:nvPr/>
          </p:nvSpPr>
          <p:spPr>
            <a:xfrm>
              <a:off x="3475517" y="1007716"/>
              <a:ext cx="375000" cy="35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35" name="Shape 1135"/>
            <p:cNvSpPr/>
            <p:nvPr/>
          </p:nvSpPr>
          <p:spPr>
            <a:xfrm>
              <a:off x="4476219" y="1030004"/>
              <a:ext cx="370200" cy="354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36" name="Shape 1136"/>
            <p:cNvSpPr/>
            <p:nvPr/>
          </p:nvSpPr>
          <p:spPr>
            <a:xfrm>
              <a:off x="1690092" y="1082886"/>
              <a:ext cx="286200" cy="320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37" name="Shape 1137"/>
            <p:cNvSpPr/>
            <p:nvPr/>
          </p:nvSpPr>
          <p:spPr>
            <a:xfrm>
              <a:off x="22799448" y="1144874"/>
              <a:ext cx="370200" cy="426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38" name="Shape 1138"/>
            <p:cNvSpPr/>
            <p:nvPr/>
          </p:nvSpPr>
          <p:spPr>
            <a:xfrm>
              <a:off x="21642514" y="1196423"/>
              <a:ext cx="345900" cy="5193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39" name="Shape 1139"/>
            <p:cNvSpPr/>
            <p:nvPr/>
          </p:nvSpPr>
          <p:spPr>
            <a:xfrm>
              <a:off x="6898839" y="370711"/>
              <a:ext cx="532500" cy="72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40" name="Shape 1140"/>
            <p:cNvSpPr/>
            <p:nvPr/>
          </p:nvSpPr>
          <p:spPr>
            <a:xfrm>
              <a:off x="20853145" y="1023466"/>
              <a:ext cx="532500" cy="72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41" name="Shape 1141"/>
            <p:cNvSpPr/>
            <p:nvPr/>
          </p:nvSpPr>
          <p:spPr>
            <a:xfrm>
              <a:off x="12700" y="766633"/>
              <a:ext cx="24407400" cy="2361900"/>
            </a:xfrm>
            <a:custGeom>
              <a:pathLst>
                <a:path extrusionOk="0" h="120000" w="120000">
                  <a:moveTo>
                    <a:pt x="46205" y="239"/>
                  </a:moveTo>
                  <a:cubicBezTo>
                    <a:pt x="59122" y="-3352"/>
                    <a:pt x="72105" y="33836"/>
                    <a:pt x="85205" y="46742"/>
                  </a:cubicBezTo>
                  <a:cubicBezTo>
                    <a:pt x="95266" y="56650"/>
                    <a:pt x="105600" y="51699"/>
                    <a:pt x="115544" y="32231"/>
                  </a:cubicBezTo>
                  <a:lnTo>
                    <a:pt x="120000" y="31243"/>
                  </a:lnTo>
                  <a:lnTo>
                    <a:pt x="120000" y="119931"/>
                  </a:lnTo>
                  <a:lnTo>
                    <a:pt x="0" y="120000"/>
                  </a:lnTo>
                  <a:lnTo>
                    <a:pt x="0" y="17868"/>
                  </a:lnTo>
                  <a:lnTo>
                    <a:pt x="10911" y="29633"/>
                  </a:lnTo>
                  <a:cubicBezTo>
                    <a:pt x="13838" y="30558"/>
                    <a:pt x="16922" y="30055"/>
                    <a:pt x="19922" y="28245"/>
                  </a:cubicBezTo>
                  <a:cubicBezTo>
                    <a:pt x="24761" y="25338"/>
                    <a:pt x="28977" y="18885"/>
                    <a:pt x="33561" y="12649"/>
                  </a:cubicBezTo>
                  <a:cubicBezTo>
                    <a:pt x="37733" y="6972"/>
                    <a:pt x="41938" y="1427"/>
                    <a:pt x="46205" y="239"/>
                  </a:cubicBez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42" name="Shape 1142"/>
            <p:cNvSpPr/>
            <p:nvPr/>
          </p:nvSpPr>
          <p:spPr>
            <a:xfrm>
              <a:off x="21946990" y="1019524"/>
              <a:ext cx="532500" cy="704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43" name="Shape 1143"/>
            <p:cNvSpPr/>
            <p:nvPr/>
          </p:nvSpPr>
          <p:spPr>
            <a:xfrm>
              <a:off x="23551039" y="784802"/>
              <a:ext cx="516900" cy="718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44" name="Shape 1144"/>
            <p:cNvSpPr/>
            <p:nvPr/>
          </p:nvSpPr>
          <p:spPr>
            <a:xfrm>
              <a:off x="13374968" y="785508"/>
              <a:ext cx="416100" cy="426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45" name="Shape 1145"/>
            <p:cNvSpPr/>
            <p:nvPr/>
          </p:nvSpPr>
          <p:spPr>
            <a:xfrm>
              <a:off x="10400627" y="311993"/>
              <a:ext cx="416100" cy="5193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46" name="Shape 1146"/>
            <p:cNvSpPr/>
            <p:nvPr/>
          </p:nvSpPr>
          <p:spPr>
            <a:xfrm>
              <a:off x="11817467" y="430979"/>
              <a:ext cx="545400" cy="522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47" name="Shape 1147"/>
            <p:cNvSpPr/>
            <p:nvPr/>
          </p:nvSpPr>
          <p:spPr>
            <a:xfrm>
              <a:off x="12679121" y="379296"/>
              <a:ext cx="545400" cy="7473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48" name="Shape 1148"/>
            <p:cNvSpPr/>
            <p:nvPr/>
          </p:nvSpPr>
          <p:spPr>
            <a:xfrm>
              <a:off x="10787770" y="483916"/>
              <a:ext cx="416100" cy="399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49" name="Shape 1149"/>
            <p:cNvSpPr/>
            <p:nvPr/>
          </p:nvSpPr>
          <p:spPr>
            <a:xfrm>
              <a:off x="12278178" y="631958"/>
              <a:ext cx="375000" cy="35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50" name="Shape 1150"/>
            <p:cNvSpPr/>
            <p:nvPr/>
          </p:nvSpPr>
          <p:spPr>
            <a:xfrm>
              <a:off x="4884642" y="848033"/>
              <a:ext cx="425400" cy="463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51" name="Shape 1151"/>
            <p:cNvSpPr/>
            <p:nvPr/>
          </p:nvSpPr>
          <p:spPr>
            <a:xfrm>
              <a:off x="5245805" y="535600"/>
              <a:ext cx="483000" cy="674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52" name="Shape 1152"/>
            <p:cNvSpPr/>
            <p:nvPr/>
          </p:nvSpPr>
          <p:spPr>
            <a:xfrm>
              <a:off x="5872058" y="591410"/>
              <a:ext cx="483000" cy="5598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53" name="Shape 1153"/>
            <p:cNvSpPr/>
            <p:nvPr/>
          </p:nvSpPr>
          <p:spPr>
            <a:xfrm>
              <a:off x="3022033" y="977920"/>
              <a:ext cx="483000" cy="463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54" name="Shape 1154"/>
            <p:cNvSpPr/>
            <p:nvPr/>
          </p:nvSpPr>
          <p:spPr>
            <a:xfrm>
              <a:off x="1916790" y="657293"/>
              <a:ext cx="630000" cy="72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55" name="Shape 1155"/>
            <p:cNvSpPr/>
            <p:nvPr/>
          </p:nvSpPr>
          <p:spPr>
            <a:xfrm>
              <a:off x="795856" y="851304"/>
              <a:ext cx="510600" cy="48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56" name="Shape 1156"/>
            <p:cNvSpPr/>
            <p:nvPr/>
          </p:nvSpPr>
          <p:spPr>
            <a:xfrm>
              <a:off x="186887" y="289450"/>
              <a:ext cx="775800" cy="9708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57" name="Shape 1157"/>
            <p:cNvSpPr/>
            <p:nvPr/>
          </p:nvSpPr>
          <p:spPr>
            <a:xfrm>
              <a:off x="8013468" y="468675"/>
              <a:ext cx="381000" cy="409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58" name="Shape 1158"/>
            <p:cNvSpPr/>
            <p:nvPr/>
          </p:nvSpPr>
          <p:spPr>
            <a:xfrm>
              <a:off x="9274654" y="0"/>
              <a:ext cx="636000" cy="8415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59" name="Shape 1159"/>
            <p:cNvSpPr/>
            <p:nvPr/>
          </p:nvSpPr>
          <p:spPr>
            <a:xfrm>
              <a:off x="8968102" y="450864"/>
              <a:ext cx="381000" cy="35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60" name="Shape 1160"/>
            <p:cNvSpPr/>
            <p:nvPr/>
          </p:nvSpPr>
          <p:spPr>
            <a:xfrm>
              <a:off x="11581272" y="639518"/>
              <a:ext cx="287100" cy="2751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61" name="Shape 1161"/>
            <p:cNvSpPr/>
            <p:nvPr/>
          </p:nvSpPr>
          <p:spPr>
            <a:xfrm>
              <a:off x="7357438" y="576547"/>
              <a:ext cx="309000" cy="409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grpSp>
      <p:sp>
        <p:nvSpPr>
          <p:cNvPr id="1162" name="Shape 1162"/>
          <p:cNvSpPr/>
          <p:nvPr/>
        </p:nvSpPr>
        <p:spPr>
          <a:xfrm>
            <a:off x="-15662" y="5121875"/>
            <a:ext cx="12204600" cy="1736100"/>
          </a:xfrm>
          <a:custGeom>
            <a:pathLst>
              <a:path extrusionOk="0" h="120000" w="120000">
                <a:moveTo>
                  <a:pt x="83833" y="11"/>
                </a:moveTo>
                <a:cubicBezTo>
                  <a:pt x="76466" y="-311"/>
                  <a:pt x="69166" y="10672"/>
                  <a:pt x="61833" y="20809"/>
                </a:cubicBezTo>
                <a:cubicBezTo>
                  <a:pt x="56538" y="28128"/>
                  <a:pt x="51216" y="35001"/>
                  <a:pt x="45827" y="36015"/>
                </a:cubicBezTo>
                <a:cubicBezTo>
                  <a:pt x="37555" y="37569"/>
                  <a:pt x="29377" y="25142"/>
                  <a:pt x="21122" y="21427"/>
                </a:cubicBezTo>
                <a:cubicBezTo>
                  <a:pt x="14050" y="18252"/>
                  <a:pt x="6955" y="21472"/>
                  <a:pt x="5" y="30997"/>
                </a:cubicBezTo>
                <a:lnTo>
                  <a:pt x="0" y="120000"/>
                </a:lnTo>
                <a:lnTo>
                  <a:pt x="120000" y="120000"/>
                </a:lnTo>
                <a:lnTo>
                  <a:pt x="120000" y="41084"/>
                </a:lnTo>
                <a:lnTo>
                  <a:pt x="119905" y="41139"/>
                </a:lnTo>
                <a:cubicBezTo>
                  <a:pt x="117205" y="42950"/>
                  <a:pt x="114466" y="42471"/>
                  <a:pt x="111783" y="39736"/>
                </a:cubicBezTo>
                <a:cubicBezTo>
                  <a:pt x="106672" y="34517"/>
                  <a:pt x="102211" y="21606"/>
                  <a:pt x="97350" y="12799"/>
                </a:cubicBezTo>
                <a:cubicBezTo>
                  <a:pt x="92900" y="4740"/>
                  <a:pt x="88400" y="206"/>
                  <a:pt x="83833" y="11"/>
                </a:cubicBez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grpSp>
        <p:nvGrpSpPr>
          <p:cNvPr id="1163" name="Shape 1163"/>
          <p:cNvGrpSpPr/>
          <p:nvPr/>
        </p:nvGrpSpPr>
        <p:grpSpPr>
          <a:xfrm>
            <a:off x="280515" y="4596749"/>
            <a:ext cx="11540236" cy="1194864"/>
            <a:chOff x="283421" y="9316653"/>
            <a:chExt cx="23346624" cy="2417285"/>
          </a:xfrm>
        </p:grpSpPr>
        <p:sp>
          <p:nvSpPr>
            <p:cNvPr id="1164" name="Shape 1164"/>
            <p:cNvSpPr/>
            <p:nvPr/>
          </p:nvSpPr>
          <p:spPr>
            <a:xfrm>
              <a:off x="19756346" y="10459379"/>
              <a:ext cx="422700" cy="4935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grpSp>
          <p:nvGrpSpPr>
            <p:cNvPr id="1165" name="Shape 1165"/>
            <p:cNvGrpSpPr/>
            <p:nvPr/>
          </p:nvGrpSpPr>
          <p:grpSpPr>
            <a:xfrm>
              <a:off x="283421" y="9316653"/>
              <a:ext cx="23346624" cy="2417285"/>
              <a:chOff x="283421" y="9316653"/>
              <a:chExt cx="23346624" cy="2417285"/>
            </a:xfrm>
          </p:grpSpPr>
          <p:sp>
            <p:nvSpPr>
              <p:cNvPr id="1166" name="Shape 1166"/>
              <p:cNvSpPr/>
              <p:nvPr/>
            </p:nvSpPr>
            <p:spPr>
              <a:xfrm>
                <a:off x="21899100" y="10815778"/>
                <a:ext cx="499800" cy="684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67" name="Shape 1167"/>
              <p:cNvSpPr/>
              <p:nvPr/>
            </p:nvSpPr>
            <p:spPr>
              <a:xfrm>
                <a:off x="22911846" y="10749638"/>
                <a:ext cx="718200" cy="9843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68" name="Shape 1168"/>
              <p:cNvSpPr/>
              <p:nvPr/>
            </p:nvSpPr>
            <p:spPr>
              <a:xfrm>
                <a:off x="283421" y="10409621"/>
                <a:ext cx="708600" cy="8868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69" name="Shape 1169"/>
              <p:cNvSpPr/>
              <p:nvPr/>
            </p:nvSpPr>
            <p:spPr>
              <a:xfrm>
                <a:off x="909645" y="10755524"/>
                <a:ext cx="499800" cy="479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70" name="Shape 1170"/>
              <p:cNvSpPr/>
              <p:nvPr/>
            </p:nvSpPr>
            <p:spPr>
              <a:xfrm>
                <a:off x="2028288" y="10773835"/>
                <a:ext cx="371400" cy="3561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71" name="Shape 1171"/>
              <p:cNvSpPr/>
              <p:nvPr/>
            </p:nvSpPr>
            <p:spPr>
              <a:xfrm>
                <a:off x="20098829" y="10344134"/>
                <a:ext cx="499800" cy="724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72" name="Shape 1172"/>
              <p:cNvSpPr/>
              <p:nvPr/>
            </p:nvSpPr>
            <p:spPr>
              <a:xfrm>
                <a:off x="19871695" y="10954161"/>
                <a:ext cx="284400" cy="3561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73" name="Shape 1173"/>
              <p:cNvSpPr/>
              <p:nvPr/>
            </p:nvSpPr>
            <p:spPr>
              <a:xfrm>
                <a:off x="15511823" y="10143407"/>
                <a:ext cx="371400" cy="464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74" name="Shape 1174"/>
              <p:cNvSpPr/>
              <p:nvPr/>
            </p:nvSpPr>
            <p:spPr>
              <a:xfrm>
                <a:off x="14911893" y="9877421"/>
                <a:ext cx="516300" cy="707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75" name="Shape 1175"/>
              <p:cNvSpPr/>
              <p:nvPr/>
            </p:nvSpPr>
            <p:spPr>
              <a:xfrm>
                <a:off x="18704478" y="10053225"/>
                <a:ext cx="367800" cy="504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76" name="Shape 1176"/>
              <p:cNvSpPr/>
              <p:nvPr/>
            </p:nvSpPr>
            <p:spPr>
              <a:xfrm>
                <a:off x="17543160" y="9929224"/>
                <a:ext cx="367800" cy="504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77" name="Shape 1177"/>
              <p:cNvSpPr/>
              <p:nvPr/>
            </p:nvSpPr>
            <p:spPr>
              <a:xfrm>
                <a:off x="17934637" y="9628703"/>
                <a:ext cx="708600" cy="9708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78" name="Shape 1178"/>
              <p:cNvSpPr/>
              <p:nvPr/>
            </p:nvSpPr>
            <p:spPr>
              <a:xfrm>
                <a:off x="15935537" y="9316653"/>
                <a:ext cx="802200" cy="1099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79" name="Shape 1179"/>
              <p:cNvSpPr/>
              <p:nvPr/>
            </p:nvSpPr>
            <p:spPr>
              <a:xfrm>
                <a:off x="1370263" y="10409621"/>
                <a:ext cx="708599" cy="8868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80" name="Shape 1180"/>
              <p:cNvSpPr/>
              <p:nvPr/>
            </p:nvSpPr>
            <p:spPr>
              <a:xfrm>
                <a:off x="22447243" y="11059025"/>
                <a:ext cx="338700" cy="4641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81" name="Shape 1181"/>
              <p:cNvSpPr/>
              <p:nvPr/>
            </p:nvSpPr>
            <p:spPr>
              <a:xfrm>
                <a:off x="14194842" y="10153739"/>
                <a:ext cx="499800" cy="684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82" name="Shape 1182"/>
              <p:cNvSpPr/>
              <p:nvPr/>
            </p:nvSpPr>
            <p:spPr>
              <a:xfrm>
                <a:off x="13673965" y="10268964"/>
                <a:ext cx="499800" cy="684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83" name="Shape 1183"/>
              <p:cNvSpPr/>
              <p:nvPr/>
            </p:nvSpPr>
            <p:spPr>
              <a:xfrm>
                <a:off x="16628610" y="9753915"/>
                <a:ext cx="516300" cy="707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grpSp>
      </p:grpSp>
      <p:sp>
        <p:nvSpPr>
          <p:cNvPr id="1184" name="Shape 1184"/>
          <p:cNvSpPr txBox="1"/>
          <p:nvPr>
            <p:ph type="title"/>
          </p:nvPr>
        </p:nvSpPr>
        <p:spPr>
          <a:xfrm>
            <a:off x="590031" y="0"/>
            <a:ext cx="11109600" cy="10593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185" name="Shape 1185"/>
          <p:cNvSpPr txBox="1"/>
          <p:nvPr>
            <p:ph idx="1" type="body"/>
          </p:nvPr>
        </p:nvSpPr>
        <p:spPr>
          <a:xfrm>
            <a:off x="590029" y="1059254"/>
            <a:ext cx="11106600" cy="323100"/>
          </a:xfrm>
          <a:prstGeom prst="rect">
            <a:avLst/>
          </a:prstGeom>
          <a:noFill/>
          <a:ln>
            <a:noFill/>
          </a:ln>
        </p:spPr>
        <p:txBody>
          <a:bodyPr anchorCtr="0" anchor="t" bIns="91425" lIns="91425" rIns="91425" tIns="91425"/>
          <a:lstStyle>
            <a:lvl1pPr indent="133350" lvl="0" marL="0" marR="0" rtl="0" algn="l">
              <a:spcBef>
                <a:spcPts val="0"/>
              </a:spcBef>
              <a:spcAft>
                <a:spcPts val="200"/>
              </a:spcAft>
              <a:buClr>
                <a:srgbClr val="7F7F7F"/>
              </a:buClr>
              <a:buSzPct val="100000"/>
              <a:buFont typeface="Arial"/>
              <a:buChar char="​"/>
              <a:defRPr b="0" i="0" sz="2100" u="none" cap="none" strike="noStrike">
                <a:solidFill>
                  <a:schemeClr val="lt1"/>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7_Logo_Slide">
    <p:bg>
      <p:bgPr>
        <a:solidFill>
          <a:schemeClr val="lt1"/>
        </a:solidFill>
      </p:bgPr>
    </p:bg>
    <p:spTree>
      <p:nvGrpSpPr>
        <p:cNvPr id="1186" name="Shape 1186"/>
        <p:cNvGrpSpPr/>
        <p:nvPr/>
      </p:nvGrpSpPr>
      <p:grpSpPr>
        <a:xfrm>
          <a:off x="0" y="0"/>
          <a:ext cx="0" cy="0"/>
          <a:chOff x="0" y="0"/>
          <a:chExt cx="0" cy="0"/>
        </a:xfrm>
      </p:grpSpPr>
      <p:pic>
        <p:nvPicPr>
          <p:cNvPr id="1187" name="Shape 1187"/>
          <p:cNvPicPr preferRelativeResize="0"/>
          <p:nvPr/>
        </p:nvPicPr>
        <p:blipFill rotWithShape="1">
          <a:blip r:embed="rId2">
            <a:alphaModFix/>
          </a:blip>
          <a:srcRect b="0" l="0" r="0" t="22227"/>
          <a:stretch/>
        </p:blipFill>
        <p:spPr>
          <a:xfrm>
            <a:off x="0" y="0"/>
            <a:ext cx="12188700" cy="5332200"/>
          </a:xfrm>
          <a:prstGeom prst="rect">
            <a:avLst/>
          </a:prstGeom>
          <a:noFill/>
          <a:ln>
            <a:noFill/>
          </a:ln>
        </p:spPr>
      </p:pic>
      <p:sp>
        <p:nvSpPr>
          <p:cNvPr id="1188" name="Shape 1188"/>
          <p:cNvSpPr txBox="1"/>
          <p:nvPr>
            <p:ph type="title"/>
          </p:nvPr>
        </p:nvSpPr>
        <p:spPr>
          <a:xfrm>
            <a:off x="590031" y="0"/>
            <a:ext cx="11109600" cy="10593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189" name="Shape 1189"/>
          <p:cNvSpPr txBox="1"/>
          <p:nvPr>
            <p:ph idx="1" type="body"/>
          </p:nvPr>
        </p:nvSpPr>
        <p:spPr>
          <a:xfrm>
            <a:off x="590029" y="1059254"/>
            <a:ext cx="11106600" cy="323100"/>
          </a:xfrm>
          <a:prstGeom prst="rect">
            <a:avLst/>
          </a:prstGeom>
          <a:noFill/>
          <a:ln>
            <a:noFill/>
          </a:ln>
        </p:spPr>
        <p:txBody>
          <a:bodyPr anchorCtr="0" anchor="t" bIns="91425" lIns="91425" rIns="91425" tIns="91425"/>
          <a:lstStyle>
            <a:lvl1pPr indent="133350" lvl="0" marL="0" marR="0" rtl="0" algn="l">
              <a:spcBef>
                <a:spcPts val="0"/>
              </a:spcBef>
              <a:spcAft>
                <a:spcPts val="200"/>
              </a:spcAft>
              <a:buClr>
                <a:srgbClr val="7F7F7F"/>
              </a:buClr>
              <a:buSzPct val="100000"/>
              <a:buFont typeface="Arial"/>
              <a:buChar char="​"/>
              <a:defRPr b="0" i="0" sz="2100" u="none" cap="none" strike="noStrike">
                <a:solidFill>
                  <a:schemeClr val="lt1"/>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pic>
        <p:nvPicPr>
          <p:cNvPr id="1190" name="Shape 1190"/>
          <p:cNvPicPr preferRelativeResize="0"/>
          <p:nvPr/>
        </p:nvPicPr>
        <p:blipFill rotWithShape="1">
          <a:blip r:embed="rId2">
            <a:alphaModFix/>
          </a:blip>
          <a:srcRect b="0" l="0" r="0" t="77189"/>
          <a:stretch/>
        </p:blipFill>
        <p:spPr>
          <a:xfrm flipH="1" rot="10800000">
            <a:off x="-1" y="5294100"/>
            <a:ext cx="12188700" cy="156390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roduct Staging Area - High Impact Blue Low">
    <p:bg>
      <p:bgPr>
        <a:solidFill>
          <a:srgbClr val="309FFF"/>
        </a:solidFill>
      </p:bgPr>
    </p:bg>
    <p:spTree>
      <p:nvGrpSpPr>
        <p:cNvPr id="1191" name="Shape 1191"/>
        <p:cNvGrpSpPr/>
        <p:nvPr/>
      </p:nvGrpSpPr>
      <p:grpSpPr>
        <a:xfrm>
          <a:off x="0" y="0"/>
          <a:ext cx="0" cy="0"/>
          <a:chOff x="0" y="0"/>
          <a:chExt cx="0" cy="0"/>
        </a:xfrm>
      </p:grpSpPr>
      <p:sp>
        <p:nvSpPr>
          <p:cNvPr id="1192" name="Shape 1192"/>
          <p:cNvSpPr/>
          <p:nvPr/>
        </p:nvSpPr>
        <p:spPr>
          <a:xfrm>
            <a:off x="-1037" y="0"/>
            <a:ext cx="12188700" cy="4240800"/>
          </a:xfrm>
          <a:prstGeom prst="rect">
            <a:avLst/>
          </a:prstGeom>
          <a:gradFill>
            <a:gsLst>
              <a:gs pos="0">
                <a:srgbClr val="004D90"/>
              </a:gs>
              <a:gs pos="21449">
                <a:srgbClr val="0165AD"/>
              </a:gs>
              <a:gs pos="59460">
                <a:srgbClr val="027CCB"/>
              </a:gs>
              <a:gs pos="100000">
                <a:srgbClr val="68E2B3"/>
              </a:gs>
            </a:gsLst>
            <a:path path="circle">
              <a:fillToRect b="100%" r="100%"/>
            </a:path>
            <a:tileRect l="-100%" t="-100%"/>
          </a:gra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193" name="Shape 1193"/>
          <p:cNvSpPr/>
          <p:nvPr/>
        </p:nvSpPr>
        <p:spPr>
          <a:xfrm>
            <a:off x="0" y="0"/>
            <a:ext cx="12188700" cy="6369300"/>
          </a:xfrm>
          <a:prstGeom prst="rect">
            <a:avLst/>
          </a:prstGeom>
          <a:gradFill>
            <a:gsLst>
              <a:gs pos="0">
                <a:srgbClr val="034CA5"/>
              </a:gs>
              <a:gs pos="39430">
                <a:srgbClr val="1A75D2"/>
              </a:gs>
              <a:gs pos="60989">
                <a:srgbClr val="309FFF"/>
              </a:gs>
              <a:gs pos="78960">
                <a:srgbClr val="4CC0D9"/>
              </a:gs>
              <a:gs pos="91259">
                <a:srgbClr val="68E2B3"/>
              </a:gs>
              <a:gs pos="100000">
                <a:srgbClr val="68E2B3"/>
              </a:gs>
            </a:gsLst>
            <a:lin ang="5400012" scaled="0"/>
          </a:gradFill>
          <a:ln>
            <a:noFill/>
          </a:ln>
        </p:spPr>
        <p:txBody>
          <a:bodyPr anchorCtr="0" anchor="ctr" bIns="0" lIns="0" rIns="0" tIns="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194" name="Shape 1194"/>
          <p:cNvSpPr/>
          <p:nvPr/>
        </p:nvSpPr>
        <p:spPr>
          <a:xfrm>
            <a:off x="7289285" y="2072428"/>
            <a:ext cx="147300" cy="1473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2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195" name="Shape 1195"/>
          <p:cNvSpPr/>
          <p:nvPr/>
        </p:nvSpPr>
        <p:spPr>
          <a:xfrm rot="10800000">
            <a:off x="12255088" y="3719830"/>
            <a:ext cx="108600" cy="1086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2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196" name="Shape 1196"/>
          <p:cNvSpPr/>
          <p:nvPr/>
        </p:nvSpPr>
        <p:spPr>
          <a:xfrm rot="10800000">
            <a:off x="12844264" y="3651744"/>
            <a:ext cx="108600" cy="1086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2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197" name="Shape 1197"/>
          <p:cNvSpPr/>
          <p:nvPr/>
        </p:nvSpPr>
        <p:spPr>
          <a:xfrm rot="10800000">
            <a:off x="12515235" y="4150605"/>
            <a:ext cx="108600" cy="1086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2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198" name="Shape 1198"/>
          <p:cNvSpPr/>
          <p:nvPr/>
        </p:nvSpPr>
        <p:spPr>
          <a:xfrm>
            <a:off x="7899689" y="4248092"/>
            <a:ext cx="790800" cy="591300"/>
          </a:xfrm>
          <a:custGeom>
            <a:pathLst>
              <a:path extrusionOk="0" h="120000" w="120000">
                <a:moveTo>
                  <a:pt x="88861" y="18300"/>
                </a:moveTo>
                <a:lnTo>
                  <a:pt x="66500" y="0"/>
                </a:lnTo>
                <a:lnTo>
                  <a:pt x="0" y="120000"/>
                </a:lnTo>
                <a:lnTo>
                  <a:pt x="20061" y="118983"/>
                </a:lnTo>
                <a:lnTo>
                  <a:pt x="120000" y="4216"/>
                </a:lnTo>
                <a:lnTo>
                  <a:pt x="88861" y="1830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FFFFFF"/>
              </a:solidFill>
              <a:latin typeface="Arial"/>
              <a:ea typeface="Arial"/>
              <a:cs typeface="Arial"/>
              <a:sym typeface="Arial"/>
            </a:endParaRPr>
          </a:p>
        </p:txBody>
      </p:sp>
      <p:sp>
        <p:nvSpPr>
          <p:cNvPr id="1199" name="Shape 1199"/>
          <p:cNvSpPr/>
          <p:nvPr/>
        </p:nvSpPr>
        <p:spPr>
          <a:xfrm>
            <a:off x="-167181" y="3243848"/>
            <a:ext cx="12473699" cy="3667200"/>
          </a:xfrm>
          <a:custGeom>
            <a:pathLst>
              <a:path extrusionOk="0" h="120000" w="120000">
                <a:moveTo>
                  <a:pt x="44416" y="4805"/>
                </a:moveTo>
                <a:lnTo>
                  <a:pt x="40616" y="11394"/>
                </a:lnTo>
                <a:lnTo>
                  <a:pt x="34772" y="17727"/>
                </a:lnTo>
                <a:lnTo>
                  <a:pt x="28388" y="722"/>
                </a:lnTo>
                <a:lnTo>
                  <a:pt x="21633" y="5861"/>
                </a:lnTo>
                <a:lnTo>
                  <a:pt x="20544" y="3822"/>
                </a:lnTo>
                <a:lnTo>
                  <a:pt x="17822" y="10477"/>
                </a:lnTo>
                <a:lnTo>
                  <a:pt x="13216" y="0"/>
                </a:lnTo>
                <a:lnTo>
                  <a:pt x="305" y="23105"/>
                </a:lnTo>
                <a:lnTo>
                  <a:pt x="0" y="118827"/>
                </a:lnTo>
                <a:lnTo>
                  <a:pt x="120000" y="120000"/>
                </a:lnTo>
                <a:lnTo>
                  <a:pt x="119800" y="6655"/>
                </a:lnTo>
                <a:lnTo>
                  <a:pt x="105933" y="18661"/>
                </a:lnTo>
                <a:lnTo>
                  <a:pt x="101444" y="10511"/>
                </a:lnTo>
                <a:lnTo>
                  <a:pt x="95394" y="21944"/>
                </a:lnTo>
                <a:lnTo>
                  <a:pt x="93977" y="17866"/>
                </a:lnTo>
                <a:lnTo>
                  <a:pt x="84338" y="23172"/>
                </a:lnTo>
                <a:lnTo>
                  <a:pt x="74638" y="11961"/>
                </a:lnTo>
                <a:lnTo>
                  <a:pt x="70111" y="2211"/>
                </a:lnTo>
                <a:lnTo>
                  <a:pt x="67655" y="2411"/>
                </a:lnTo>
                <a:lnTo>
                  <a:pt x="62433" y="11072"/>
                </a:lnTo>
                <a:lnTo>
                  <a:pt x="56811" y="19422"/>
                </a:lnTo>
                <a:lnTo>
                  <a:pt x="53538" y="15433"/>
                </a:lnTo>
                <a:lnTo>
                  <a:pt x="50277" y="16600"/>
                </a:lnTo>
                <a:lnTo>
                  <a:pt x="47211" y="17144"/>
                </a:lnTo>
                <a:lnTo>
                  <a:pt x="44416" y="4805"/>
                </a:lnTo>
                <a:close/>
              </a:path>
            </a:pathLst>
          </a:custGeom>
          <a:gradFill>
            <a:gsLst>
              <a:gs pos="0">
                <a:srgbClr val="004378"/>
              </a:gs>
              <a:gs pos="100000">
                <a:srgbClr val="004278"/>
              </a:gs>
            </a:gsLst>
            <a:path path="circle">
              <a:fillToRect b="100%" r="100%"/>
            </a:path>
            <a:tileRect l="-100%" t="-100%"/>
          </a:gra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FFFFFF"/>
              </a:solidFill>
              <a:latin typeface="Arial"/>
              <a:ea typeface="Arial"/>
              <a:cs typeface="Arial"/>
              <a:sym typeface="Arial"/>
            </a:endParaRPr>
          </a:p>
        </p:txBody>
      </p:sp>
      <p:sp>
        <p:nvSpPr>
          <p:cNvPr id="1200" name="Shape 1200"/>
          <p:cNvSpPr/>
          <p:nvPr/>
        </p:nvSpPr>
        <p:spPr>
          <a:xfrm>
            <a:off x="1656732" y="3263230"/>
            <a:ext cx="1951500" cy="1325399"/>
          </a:xfrm>
          <a:custGeom>
            <a:pathLst>
              <a:path extrusionOk="0" h="120000" w="120000">
                <a:moveTo>
                  <a:pt x="19100" y="8594"/>
                </a:moveTo>
                <a:lnTo>
                  <a:pt x="0" y="27022"/>
                </a:lnTo>
                <a:lnTo>
                  <a:pt x="8311" y="30255"/>
                </a:lnTo>
                <a:lnTo>
                  <a:pt x="8488" y="30150"/>
                </a:lnTo>
                <a:lnTo>
                  <a:pt x="35477" y="50527"/>
                </a:lnTo>
                <a:lnTo>
                  <a:pt x="61027" y="88844"/>
                </a:lnTo>
                <a:lnTo>
                  <a:pt x="120000" y="120000"/>
                </a:lnTo>
                <a:lnTo>
                  <a:pt x="54800" y="41194"/>
                </a:lnTo>
                <a:lnTo>
                  <a:pt x="72500" y="11272"/>
                </a:lnTo>
                <a:lnTo>
                  <a:pt x="68711" y="0"/>
                </a:lnTo>
                <a:lnTo>
                  <a:pt x="26438" y="13983"/>
                </a:lnTo>
                <a:lnTo>
                  <a:pt x="21555" y="26622"/>
                </a:lnTo>
                <a:lnTo>
                  <a:pt x="19100" y="8594"/>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FFFFFF"/>
              </a:solidFill>
              <a:latin typeface="Arial"/>
              <a:ea typeface="Arial"/>
              <a:cs typeface="Arial"/>
              <a:sym typeface="Arial"/>
            </a:endParaRPr>
          </a:p>
        </p:txBody>
      </p:sp>
      <p:sp>
        <p:nvSpPr>
          <p:cNvPr id="1201" name="Shape 1201"/>
          <p:cNvSpPr/>
          <p:nvPr/>
        </p:nvSpPr>
        <p:spPr>
          <a:xfrm>
            <a:off x="4642610" y="3885628"/>
            <a:ext cx="424800" cy="397500"/>
          </a:xfrm>
          <a:custGeom>
            <a:pathLst>
              <a:path extrusionOk="0" h="120000" w="120000">
                <a:moveTo>
                  <a:pt x="29911" y="3977"/>
                </a:moveTo>
                <a:lnTo>
                  <a:pt x="0" y="62611"/>
                </a:lnTo>
                <a:lnTo>
                  <a:pt x="12222" y="120000"/>
                </a:lnTo>
                <a:lnTo>
                  <a:pt x="120000" y="0"/>
                </a:lnTo>
                <a:lnTo>
                  <a:pt x="29911" y="3977"/>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FFFFFF"/>
              </a:solidFill>
              <a:latin typeface="Arial"/>
              <a:ea typeface="Arial"/>
              <a:cs typeface="Arial"/>
              <a:sym typeface="Arial"/>
            </a:endParaRPr>
          </a:p>
        </p:txBody>
      </p:sp>
      <p:sp>
        <p:nvSpPr>
          <p:cNvPr id="1202" name="Shape 1202"/>
          <p:cNvSpPr/>
          <p:nvPr/>
        </p:nvSpPr>
        <p:spPr>
          <a:xfrm flipH="1">
            <a:off x="3448233" y="3388660"/>
            <a:ext cx="1546200" cy="1397700"/>
          </a:xfrm>
          <a:custGeom>
            <a:pathLst>
              <a:path extrusionOk="0" h="120000" w="120000">
                <a:moveTo>
                  <a:pt x="42655" y="0"/>
                </a:moveTo>
                <a:lnTo>
                  <a:pt x="45827" y="11477"/>
                </a:lnTo>
                <a:lnTo>
                  <a:pt x="36450" y="14677"/>
                </a:lnTo>
                <a:lnTo>
                  <a:pt x="47277" y="36133"/>
                </a:lnTo>
                <a:lnTo>
                  <a:pt x="0" y="120000"/>
                </a:lnTo>
                <a:lnTo>
                  <a:pt x="48616" y="101322"/>
                </a:lnTo>
                <a:lnTo>
                  <a:pt x="80477" y="70094"/>
                </a:lnTo>
                <a:lnTo>
                  <a:pt x="48938" y="44916"/>
                </a:lnTo>
                <a:lnTo>
                  <a:pt x="50205" y="39727"/>
                </a:lnTo>
                <a:lnTo>
                  <a:pt x="75255" y="45050"/>
                </a:lnTo>
                <a:lnTo>
                  <a:pt x="82161" y="42488"/>
                </a:lnTo>
                <a:lnTo>
                  <a:pt x="95333" y="56794"/>
                </a:lnTo>
                <a:lnTo>
                  <a:pt x="120000" y="34027"/>
                </a:lnTo>
                <a:lnTo>
                  <a:pt x="72666" y="17111"/>
                </a:lnTo>
                <a:lnTo>
                  <a:pt x="42655" y="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FFFFFF"/>
              </a:solidFill>
              <a:latin typeface="Arial"/>
              <a:ea typeface="Arial"/>
              <a:cs typeface="Arial"/>
              <a:sym typeface="Arial"/>
            </a:endParaRPr>
          </a:p>
        </p:txBody>
      </p:sp>
      <p:sp>
        <p:nvSpPr>
          <p:cNvPr id="1203" name="Shape 1203"/>
          <p:cNvSpPr/>
          <p:nvPr/>
        </p:nvSpPr>
        <p:spPr>
          <a:xfrm flipH="1">
            <a:off x="878816" y="3497728"/>
            <a:ext cx="1312200" cy="1694400"/>
          </a:xfrm>
          <a:custGeom>
            <a:pathLst>
              <a:path extrusionOk="0" h="120000" w="120000">
                <a:moveTo>
                  <a:pt x="65188" y="0"/>
                </a:moveTo>
                <a:lnTo>
                  <a:pt x="61800" y="6516"/>
                </a:lnTo>
                <a:lnTo>
                  <a:pt x="0" y="44327"/>
                </a:lnTo>
                <a:lnTo>
                  <a:pt x="107577" y="120000"/>
                </a:lnTo>
                <a:lnTo>
                  <a:pt x="120000" y="88411"/>
                </a:lnTo>
                <a:lnTo>
                  <a:pt x="93250" y="55383"/>
                </a:lnTo>
                <a:lnTo>
                  <a:pt x="69877" y="3633"/>
                </a:lnTo>
                <a:lnTo>
                  <a:pt x="65188" y="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FFFFFF"/>
              </a:solidFill>
              <a:latin typeface="Arial"/>
              <a:ea typeface="Arial"/>
              <a:cs typeface="Arial"/>
              <a:sym typeface="Arial"/>
            </a:endParaRPr>
          </a:p>
        </p:txBody>
      </p:sp>
      <p:sp>
        <p:nvSpPr>
          <p:cNvPr id="1204" name="Shape 1204"/>
          <p:cNvSpPr/>
          <p:nvPr/>
        </p:nvSpPr>
        <p:spPr>
          <a:xfrm>
            <a:off x="6866668" y="3605535"/>
            <a:ext cx="1620000" cy="1585800"/>
          </a:xfrm>
          <a:custGeom>
            <a:pathLst>
              <a:path extrusionOk="0" h="120000" w="120000">
                <a:moveTo>
                  <a:pt x="41283" y="0"/>
                </a:moveTo>
                <a:lnTo>
                  <a:pt x="30744" y="66872"/>
                </a:lnTo>
                <a:lnTo>
                  <a:pt x="0" y="111611"/>
                </a:lnTo>
                <a:lnTo>
                  <a:pt x="40194" y="120000"/>
                </a:lnTo>
                <a:lnTo>
                  <a:pt x="120000" y="29450"/>
                </a:lnTo>
                <a:lnTo>
                  <a:pt x="41283" y="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FFFFFF"/>
              </a:solidFill>
              <a:latin typeface="Arial"/>
              <a:ea typeface="Arial"/>
              <a:cs typeface="Arial"/>
              <a:sym typeface="Arial"/>
            </a:endParaRPr>
          </a:p>
        </p:txBody>
      </p:sp>
      <p:sp>
        <p:nvSpPr>
          <p:cNvPr id="1205" name="Shape 1205"/>
          <p:cNvSpPr/>
          <p:nvPr/>
        </p:nvSpPr>
        <p:spPr>
          <a:xfrm flipH="1">
            <a:off x="10566407" y="4047844"/>
            <a:ext cx="798000" cy="866400"/>
          </a:xfrm>
          <a:custGeom>
            <a:pathLst>
              <a:path extrusionOk="0" h="120000" w="120000">
                <a:moveTo>
                  <a:pt x="36266" y="12438"/>
                </a:moveTo>
                <a:lnTo>
                  <a:pt x="52588" y="49111"/>
                </a:lnTo>
                <a:lnTo>
                  <a:pt x="0" y="80027"/>
                </a:lnTo>
                <a:lnTo>
                  <a:pt x="25288" y="120000"/>
                </a:lnTo>
                <a:lnTo>
                  <a:pt x="120000" y="31544"/>
                </a:lnTo>
                <a:lnTo>
                  <a:pt x="91011" y="0"/>
                </a:lnTo>
                <a:lnTo>
                  <a:pt x="36266" y="12438"/>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FFFFFF"/>
              </a:solidFill>
              <a:latin typeface="Arial"/>
              <a:ea typeface="Arial"/>
              <a:cs typeface="Arial"/>
              <a:sym typeface="Arial"/>
            </a:endParaRPr>
          </a:p>
        </p:txBody>
      </p:sp>
      <p:sp>
        <p:nvSpPr>
          <p:cNvPr id="1206" name="Shape 1206"/>
          <p:cNvSpPr/>
          <p:nvPr/>
        </p:nvSpPr>
        <p:spPr>
          <a:xfrm flipH="1">
            <a:off x="8829482" y="3545478"/>
            <a:ext cx="1838100" cy="1191600"/>
          </a:xfrm>
          <a:custGeom>
            <a:pathLst>
              <a:path extrusionOk="0" h="120000" w="120000">
                <a:moveTo>
                  <a:pt x="15077" y="0"/>
                </a:moveTo>
                <a:lnTo>
                  <a:pt x="21861" y="26655"/>
                </a:lnTo>
                <a:lnTo>
                  <a:pt x="0" y="49127"/>
                </a:lnTo>
                <a:lnTo>
                  <a:pt x="10516" y="78183"/>
                </a:lnTo>
                <a:lnTo>
                  <a:pt x="120000" y="120000"/>
                </a:lnTo>
                <a:lnTo>
                  <a:pt x="56255" y="36350"/>
                </a:lnTo>
                <a:lnTo>
                  <a:pt x="15077" y="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FFFFFF"/>
              </a:solidFill>
              <a:latin typeface="Arial"/>
              <a:ea typeface="Arial"/>
              <a:cs typeface="Arial"/>
              <a:sym typeface="Arial"/>
            </a:endParaRPr>
          </a:p>
        </p:txBody>
      </p:sp>
      <p:sp>
        <p:nvSpPr>
          <p:cNvPr id="1207" name="Shape 1207"/>
          <p:cNvSpPr/>
          <p:nvPr/>
        </p:nvSpPr>
        <p:spPr>
          <a:xfrm>
            <a:off x="5409985" y="3361421"/>
            <a:ext cx="1992900" cy="1672800"/>
          </a:xfrm>
          <a:custGeom>
            <a:pathLst>
              <a:path extrusionOk="0" h="120000" w="120000">
                <a:moveTo>
                  <a:pt x="95038" y="7494"/>
                </a:moveTo>
                <a:lnTo>
                  <a:pt x="85561" y="0"/>
                </a:lnTo>
                <a:lnTo>
                  <a:pt x="56144" y="16566"/>
                </a:lnTo>
                <a:lnTo>
                  <a:pt x="20977" y="34805"/>
                </a:lnTo>
                <a:lnTo>
                  <a:pt x="0" y="28294"/>
                </a:lnTo>
                <a:lnTo>
                  <a:pt x="38405" y="107994"/>
                </a:lnTo>
                <a:lnTo>
                  <a:pt x="76933" y="120000"/>
                </a:lnTo>
                <a:lnTo>
                  <a:pt x="113027" y="33611"/>
                </a:lnTo>
                <a:lnTo>
                  <a:pt x="120000" y="9788"/>
                </a:lnTo>
                <a:lnTo>
                  <a:pt x="105561" y="10311"/>
                </a:lnTo>
                <a:lnTo>
                  <a:pt x="95038" y="7494"/>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FFFFFF"/>
              </a:solidFill>
              <a:latin typeface="Arial"/>
              <a:ea typeface="Arial"/>
              <a:cs typeface="Arial"/>
              <a:sym typeface="Arial"/>
            </a:endParaRPr>
          </a:p>
        </p:txBody>
      </p:sp>
      <p:sp>
        <p:nvSpPr>
          <p:cNvPr id="1208" name="Shape 1208"/>
          <p:cNvSpPr/>
          <p:nvPr/>
        </p:nvSpPr>
        <p:spPr>
          <a:xfrm flipH="1">
            <a:off x="1793966" y="4151203"/>
            <a:ext cx="1067400" cy="1080300"/>
          </a:xfrm>
          <a:custGeom>
            <a:pathLst>
              <a:path extrusionOk="0" h="120000" w="120000">
                <a:moveTo>
                  <a:pt x="57100" y="0"/>
                </a:moveTo>
                <a:lnTo>
                  <a:pt x="50172" y="25150"/>
                </a:lnTo>
                <a:lnTo>
                  <a:pt x="0" y="67888"/>
                </a:lnTo>
                <a:lnTo>
                  <a:pt x="42361" y="109816"/>
                </a:lnTo>
                <a:lnTo>
                  <a:pt x="106344" y="120000"/>
                </a:lnTo>
                <a:lnTo>
                  <a:pt x="120000" y="94572"/>
                </a:lnTo>
                <a:lnTo>
                  <a:pt x="91538" y="60327"/>
                </a:lnTo>
                <a:lnTo>
                  <a:pt x="57100" y="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FFFFFF"/>
              </a:solidFill>
              <a:latin typeface="Arial"/>
              <a:ea typeface="Arial"/>
              <a:cs typeface="Arial"/>
              <a:sym typeface="Arial"/>
            </a:endParaRPr>
          </a:p>
        </p:txBody>
      </p:sp>
      <p:sp>
        <p:nvSpPr>
          <p:cNvPr id="1209" name="Shape 1209"/>
          <p:cNvSpPr/>
          <p:nvPr/>
        </p:nvSpPr>
        <p:spPr>
          <a:xfrm flipH="1">
            <a:off x="-152329" y="3237030"/>
            <a:ext cx="1559400" cy="1930199"/>
          </a:xfrm>
          <a:custGeom>
            <a:pathLst>
              <a:path extrusionOk="0" h="120000" w="120000">
                <a:moveTo>
                  <a:pt x="16077" y="0"/>
                </a:moveTo>
                <a:lnTo>
                  <a:pt x="0" y="12772"/>
                </a:lnTo>
                <a:lnTo>
                  <a:pt x="12888" y="18622"/>
                </a:lnTo>
                <a:lnTo>
                  <a:pt x="25194" y="33916"/>
                </a:lnTo>
                <a:lnTo>
                  <a:pt x="75961" y="67572"/>
                </a:lnTo>
                <a:lnTo>
                  <a:pt x="98894" y="91200"/>
                </a:lnTo>
                <a:lnTo>
                  <a:pt x="120000" y="120000"/>
                </a:lnTo>
                <a:lnTo>
                  <a:pt x="112611" y="41305"/>
                </a:lnTo>
                <a:lnTo>
                  <a:pt x="75827" y="25433"/>
                </a:lnTo>
                <a:lnTo>
                  <a:pt x="16077" y="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FFFFFF"/>
              </a:solidFill>
              <a:latin typeface="Arial"/>
              <a:ea typeface="Arial"/>
              <a:cs typeface="Arial"/>
              <a:sym typeface="Arial"/>
            </a:endParaRPr>
          </a:p>
        </p:txBody>
      </p:sp>
      <p:grpSp>
        <p:nvGrpSpPr>
          <p:cNvPr id="1210" name="Shape 1210"/>
          <p:cNvGrpSpPr/>
          <p:nvPr/>
        </p:nvGrpSpPr>
        <p:grpSpPr>
          <a:xfrm>
            <a:off x="-1179112" y="275134"/>
            <a:ext cx="16450990" cy="2434670"/>
            <a:chOff x="0" y="-2945408"/>
            <a:chExt cx="32908562" cy="4869341"/>
          </a:xfrm>
        </p:grpSpPr>
        <p:sp>
          <p:nvSpPr>
            <p:cNvPr id="1211" name="Shape 1211"/>
            <p:cNvSpPr/>
            <p:nvPr/>
          </p:nvSpPr>
          <p:spPr>
            <a:xfrm>
              <a:off x="8556185" y="-2534258"/>
              <a:ext cx="558900" cy="5589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2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12" name="Shape 1212"/>
            <p:cNvSpPr/>
            <p:nvPr/>
          </p:nvSpPr>
          <p:spPr>
            <a:xfrm>
              <a:off x="11887792" y="866248"/>
              <a:ext cx="294900" cy="2949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2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13" name="Shape 1213"/>
            <p:cNvSpPr/>
            <p:nvPr/>
          </p:nvSpPr>
          <p:spPr>
            <a:xfrm>
              <a:off x="14143520" y="-621360"/>
              <a:ext cx="558900" cy="5589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2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14" name="Shape 1214"/>
            <p:cNvSpPr/>
            <p:nvPr/>
          </p:nvSpPr>
          <p:spPr>
            <a:xfrm>
              <a:off x="6365651" y="-2371840"/>
              <a:ext cx="233999" cy="234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2863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15" name="Shape 1215"/>
            <p:cNvSpPr/>
            <p:nvPr/>
          </p:nvSpPr>
          <p:spPr>
            <a:xfrm>
              <a:off x="20264679" y="-2157050"/>
              <a:ext cx="294900" cy="2949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5686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16" name="Shape 1216"/>
            <p:cNvSpPr/>
            <p:nvPr/>
          </p:nvSpPr>
          <p:spPr>
            <a:xfrm>
              <a:off x="10063670" y="626818"/>
              <a:ext cx="185700" cy="1857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2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17" name="Shape 1217"/>
            <p:cNvSpPr/>
            <p:nvPr/>
          </p:nvSpPr>
          <p:spPr>
            <a:xfrm>
              <a:off x="15242714" y="117022"/>
              <a:ext cx="234000" cy="234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2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18" name="Shape 1218"/>
            <p:cNvSpPr/>
            <p:nvPr/>
          </p:nvSpPr>
          <p:spPr>
            <a:xfrm>
              <a:off x="0" y="117022"/>
              <a:ext cx="234000" cy="234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2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19" name="Shape 1219"/>
            <p:cNvSpPr/>
            <p:nvPr/>
          </p:nvSpPr>
          <p:spPr>
            <a:xfrm>
              <a:off x="4032826" y="117022"/>
              <a:ext cx="234000" cy="234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2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20" name="Shape 1220"/>
            <p:cNvSpPr/>
            <p:nvPr/>
          </p:nvSpPr>
          <p:spPr>
            <a:xfrm>
              <a:off x="3072509" y="-2371840"/>
              <a:ext cx="234000" cy="234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2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21" name="Shape 1221"/>
            <p:cNvSpPr/>
            <p:nvPr/>
          </p:nvSpPr>
          <p:spPr>
            <a:xfrm>
              <a:off x="7362096" y="151725"/>
              <a:ext cx="234000" cy="234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2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22" name="Shape 1222"/>
            <p:cNvSpPr/>
            <p:nvPr/>
          </p:nvSpPr>
          <p:spPr>
            <a:xfrm>
              <a:off x="5697460" y="0"/>
              <a:ext cx="234000" cy="234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2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23" name="Shape 1223"/>
            <p:cNvSpPr/>
            <p:nvPr/>
          </p:nvSpPr>
          <p:spPr>
            <a:xfrm rot="10800000">
              <a:off x="24805403" y="621665"/>
              <a:ext cx="519600" cy="5196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2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24" name="Shape 1224"/>
            <p:cNvSpPr/>
            <p:nvPr/>
          </p:nvSpPr>
          <p:spPr>
            <a:xfrm rot="10800000">
              <a:off x="21585615" y="844900"/>
              <a:ext cx="273900" cy="2739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2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25" name="Shape 1225"/>
            <p:cNvSpPr/>
            <p:nvPr/>
          </p:nvSpPr>
          <p:spPr>
            <a:xfrm rot="10800000">
              <a:off x="20684717" y="406608"/>
              <a:ext cx="519600" cy="5196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2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26" name="Shape 1226"/>
            <p:cNvSpPr/>
            <p:nvPr/>
          </p:nvSpPr>
          <p:spPr>
            <a:xfrm rot="10800000">
              <a:off x="26875159" y="844883"/>
              <a:ext cx="217500" cy="2175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2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27" name="Shape 1227"/>
            <p:cNvSpPr/>
            <p:nvPr/>
          </p:nvSpPr>
          <p:spPr>
            <a:xfrm rot="10800000">
              <a:off x="4761467" y="-2620550"/>
              <a:ext cx="172800" cy="1728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6275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28" name="Shape 1228"/>
            <p:cNvSpPr/>
            <p:nvPr/>
          </p:nvSpPr>
          <p:spPr>
            <a:xfrm rot="10800000">
              <a:off x="32691062" y="1597664"/>
              <a:ext cx="217500" cy="2175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2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29" name="Shape 1229"/>
            <p:cNvSpPr/>
            <p:nvPr/>
          </p:nvSpPr>
          <p:spPr>
            <a:xfrm rot="10800000">
              <a:off x="28942771" y="1597664"/>
              <a:ext cx="217500" cy="2175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2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30" name="Shape 1230"/>
            <p:cNvSpPr/>
            <p:nvPr/>
          </p:nvSpPr>
          <p:spPr>
            <a:xfrm rot="10800000">
              <a:off x="28053815" y="708708"/>
              <a:ext cx="217500" cy="2175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2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31" name="Shape 1231"/>
            <p:cNvSpPr/>
            <p:nvPr/>
          </p:nvSpPr>
          <p:spPr>
            <a:xfrm rot="10800000">
              <a:off x="24956543" y="-2945408"/>
              <a:ext cx="217500" cy="2175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4353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32" name="Shape 1232"/>
            <p:cNvSpPr/>
            <p:nvPr/>
          </p:nvSpPr>
          <p:spPr>
            <a:xfrm rot="10800000">
              <a:off x="27395584" y="1706432"/>
              <a:ext cx="217500" cy="2175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2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33" name="Shape 1233"/>
            <p:cNvSpPr/>
            <p:nvPr/>
          </p:nvSpPr>
          <p:spPr>
            <a:xfrm rot="10800000">
              <a:off x="22757873" y="36"/>
              <a:ext cx="217500" cy="2175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2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grpSp>
      <p:sp>
        <p:nvSpPr>
          <p:cNvPr id="1234" name="Shape 1234"/>
          <p:cNvSpPr/>
          <p:nvPr/>
        </p:nvSpPr>
        <p:spPr>
          <a:xfrm>
            <a:off x="-1179112" y="1831751"/>
            <a:ext cx="117000" cy="117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2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35" name="Shape 1235"/>
          <p:cNvSpPr/>
          <p:nvPr/>
        </p:nvSpPr>
        <p:spPr>
          <a:xfrm rot="10800000">
            <a:off x="15162282" y="2572222"/>
            <a:ext cx="108600" cy="1086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2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36" name="Shape 1236"/>
          <p:cNvSpPr txBox="1"/>
          <p:nvPr>
            <p:ph type="title"/>
          </p:nvPr>
        </p:nvSpPr>
        <p:spPr>
          <a:xfrm>
            <a:off x="539608" y="0"/>
            <a:ext cx="10438800" cy="114300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Clr>
                <a:srgbClr val="FFFFFF"/>
              </a:buClr>
              <a:buFont typeface="Arial"/>
              <a:buNone/>
              <a:defRPr b="0" i="0" sz="3400" u="none" cap="none" strike="noStrike">
                <a:solidFill>
                  <a:srgbClr val="FFFFFF"/>
                </a:solidFill>
                <a:latin typeface="Arial"/>
                <a:ea typeface="Arial"/>
                <a:cs typeface="Arial"/>
                <a:sym typeface="Arial"/>
              </a:defRPr>
            </a:lvl1pPr>
            <a:lvl2pPr indent="114300" lvl="1" marL="0" marR="0" rtl="0" algn="l">
              <a:lnSpc>
                <a:spcPct val="90000"/>
              </a:lnSpc>
              <a:spcBef>
                <a:spcPts val="0"/>
              </a:spcBef>
              <a:spcAft>
                <a:spcPts val="0"/>
              </a:spcAft>
              <a:buClr>
                <a:srgbClr val="FFFFFF"/>
              </a:buClr>
              <a:buFont typeface="Arial"/>
              <a:buNone/>
              <a:defRPr b="0" i="0" sz="3400" u="none" cap="none" strike="noStrike">
                <a:solidFill>
                  <a:srgbClr val="FFFFFF"/>
                </a:solidFill>
                <a:latin typeface="Arial"/>
                <a:ea typeface="Arial"/>
                <a:cs typeface="Arial"/>
                <a:sym typeface="Arial"/>
              </a:defRPr>
            </a:lvl2pPr>
            <a:lvl3pPr indent="228600" lvl="2" marL="0" marR="0" rtl="0" algn="l">
              <a:lnSpc>
                <a:spcPct val="90000"/>
              </a:lnSpc>
              <a:spcBef>
                <a:spcPts val="0"/>
              </a:spcBef>
              <a:spcAft>
                <a:spcPts val="0"/>
              </a:spcAft>
              <a:buClr>
                <a:srgbClr val="FFFFFF"/>
              </a:buClr>
              <a:buFont typeface="Arial"/>
              <a:buNone/>
              <a:defRPr b="0" i="0" sz="3400" u="none" cap="none" strike="noStrike">
                <a:solidFill>
                  <a:srgbClr val="FFFFFF"/>
                </a:solidFill>
                <a:latin typeface="Arial"/>
                <a:ea typeface="Arial"/>
                <a:cs typeface="Arial"/>
                <a:sym typeface="Arial"/>
              </a:defRPr>
            </a:lvl3pPr>
            <a:lvl4pPr indent="342900" lvl="3" marL="0" marR="0" rtl="0" algn="l">
              <a:lnSpc>
                <a:spcPct val="90000"/>
              </a:lnSpc>
              <a:spcBef>
                <a:spcPts val="0"/>
              </a:spcBef>
              <a:spcAft>
                <a:spcPts val="0"/>
              </a:spcAft>
              <a:buClr>
                <a:srgbClr val="FFFFFF"/>
              </a:buClr>
              <a:buFont typeface="Arial"/>
              <a:buNone/>
              <a:defRPr b="0" i="0" sz="3400" u="none" cap="none" strike="noStrike">
                <a:solidFill>
                  <a:srgbClr val="FFFFFF"/>
                </a:solidFill>
                <a:latin typeface="Arial"/>
                <a:ea typeface="Arial"/>
                <a:cs typeface="Arial"/>
                <a:sym typeface="Arial"/>
              </a:defRPr>
            </a:lvl4pPr>
            <a:lvl5pPr indent="457200" lvl="4" marL="0" marR="0" rtl="0" algn="l">
              <a:lnSpc>
                <a:spcPct val="90000"/>
              </a:lnSpc>
              <a:spcBef>
                <a:spcPts val="0"/>
              </a:spcBef>
              <a:spcAft>
                <a:spcPts val="0"/>
              </a:spcAft>
              <a:buClr>
                <a:srgbClr val="FFFFFF"/>
              </a:buClr>
              <a:buFont typeface="Arial"/>
              <a:buNone/>
              <a:defRPr b="0" i="0" sz="3400" u="none" cap="none" strike="noStrike">
                <a:solidFill>
                  <a:srgbClr val="FFFFFF"/>
                </a:solidFill>
                <a:latin typeface="Arial"/>
                <a:ea typeface="Arial"/>
                <a:cs typeface="Arial"/>
                <a:sym typeface="Arial"/>
              </a:defRPr>
            </a:lvl5pPr>
            <a:lvl6pPr indent="571500" lvl="5" marL="0" marR="0" rtl="0" algn="l">
              <a:lnSpc>
                <a:spcPct val="90000"/>
              </a:lnSpc>
              <a:spcBef>
                <a:spcPts val="0"/>
              </a:spcBef>
              <a:spcAft>
                <a:spcPts val="0"/>
              </a:spcAft>
              <a:buClr>
                <a:srgbClr val="FFFFFF"/>
              </a:buClr>
              <a:buFont typeface="Arial"/>
              <a:buNone/>
              <a:defRPr b="0" i="0" sz="3400" u="none" cap="none" strike="noStrike">
                <a:solidFill>
                  <a:srgbClr val="FFFFFF"/>
                </a:solidFill>
                <a:latin typeface="Arial"/>
                <a:ea typeface="Arial"/>
                <a:cs typeface="Arial"/>
                <a:sym typeface="Arial"/>
              </a:defRPr>
            </a:lvl6pPr>
            <a:lvl7pPr indent="685800" lvl="6" marL="0" marR="0" rtl="0" algn="l">
              <a:lnSpc>
                <a:spcPct val="90000"/>
              </a:lnSpc>
              <a:spcBef>
                <a:spcPts val="0"/>
              </a:spcBef>
              <a:spcAft>
                <a:spcPts val="0"/>
              </a:spcAft>
              <a:buClr>
                <a:srgbClr val="FFFFFF"/>
              </a:buClr>
              <a:buFont typeface="Arial"/>
              <a:buNone/>
              <a:defRPr b="0" i="0" sz="3400" u="none" cap="none" strike="noStrike">
                <a:solidFill>
                  <a:srgbClr val="FFFFFF"/>
                </a:solidFill>
                <a:latin typeface="Arial"/>
                <a:ea typeface="Arial"/>
                <a:cs typeface="Arial"/>
                <a:sym typeface="Arial"/>
              </a:defRPr>
            </a:lvl7pPr>
            <a:lvl8pPr indent="800100" lvl="7" marL="0" marR="0" rtl="0" algn="l">
              <a:lnSpc>
                <a:spcPct val="90000"/>
              </a:lnSpc>
              <a:spcBef>
                <a:spcPts val="0"/>
              </a:spcBef>
              <a:spcAft>
                <a:spcPts val="0"/>
              </a:spcAft>
              <a:buClr>
                <a:srgbClr val="FFFFFF"/>
              </a:buClr>
              <a:buFont typeface="Arial"/>
              <a:buNone/>
              <a:defRPr b="0" i="0" sz="3400" u="none" cap="none" strike="noStrike">
                <a:solidFill>
                  <a:srgbClr val="FFFFFF"/>
                </a:solidFill>
                <a:latin typeface="Arial"/>
                <a:ea typeface="Arial"/>
                <a:cs typeface="Arial"/>
                <a:sym typeface="Arial"/>
              </a:defRPr>
            </a:lvl8pPr>
            <a:lvl9pPr indent="914400" lvl="8" marL="0" marR="0" rtl="0" algn="l">
              <a:lnSpc>
                <a:spcPct val="90000"/>
              </a:lnSpc>
              <a:spcBef>
                <a:spcPts val="0"/>
              </a:spcBef>
              <a:spcAft>
                <a:spcPts val="0"/>
              </a:spcAft>
              <a:buClr>
                <a:srgbClr val="FFFFFF"/>
              </a:buClr>
              <a:buFont typeface="Arial"/>
              <a:buNone/>
              <a:defRPr b="0" i="0" sz="3400" u="none" cap="none" strike="noStrike">
                <a:solidFill>
                  <a:srgbClr val="FFFFFF"/>
                </a:solidFill>
                <a:latin typeface="Arial"/>
                <a:ea typeface="Arial"/>
                <a:cs typeface="Arial"/>
                <a:sym typeface="Arial"/>
              </a:defRPr>
            </a:lvl9pPr>
          </a:lstStyle>
          <a:p/>
        </p:txBody>
      </p:sp>
      <p:sp>
        <p:nvSpPr>
          <p:cNvPr id="1237" name="Shape 1237"/>
          <p:cNvSpPr txBox="1"/>
          <p:nvPr>
            <p:ph idx="1" type="body"/>
          </p:nvPr>
        </p:nvSpPr>
        <p:spPr>
          <a:xfrm>
            <a:off x="539608" y="1143000"/>
            <a:ext cx="11106600" cy="342900"/>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rgbClr val="FFFFFF"/>
              </a:buClr>
              <a:buFont typeface="Arial"/>
              <a:buNone/>
              <a:defRPr b="0" i="0" sz="2100" u="none" cap="none" strike="noStrike">
                <a:solidFill>
                  <a:srgbClr val="FFFFFF"/>
                </a:solidFill>
                <a:latin typeface="Arial"/>
                <a:ea typeface="Arial"/>
                <a:cs typeface="Arial"/>
                <a:sym typeface="Arial"/>
              </a:defRPr>
            </a:lvl1pPr>
            <a:lvl2pPr indent="0" lvl="1" marL="0" marR="0" rtl="0" algn="l">
              <a:lnSpc>
                <a:spcPct val="90000"/>
              </a:lnSpc>
              <a:spcBef>
                <a:spcPts val="1200"/>
              </a:spcBef>
              <a:spcAft>
                <a:spcPts val="0"/>
              </a:spcAft>
              <a:buClr>
                <a:srgbClr val="FFFFFF"/>
              </a:buClr>
              <a:buFont typeface="Arial"/>
              <a:buNone/>
              <a:defRPr b="0" baseline="30000" i="0" sz="1700" u="none" cap="none" strike="noStrike">
                <a:solidFill>
                  <a:srgbClr val="FFFFFF"/>
                </a:solidFill>
                <a:latin typeface="Arial"/>
                <a:ea typeface="Arial"/>
                <a:cs typeface="Arial"/>
                <a:sym typeface="Arial"/>
              </a:defRPr>
            </a:lvl2pPr>
            <a:lvl3pPr indent="-76200" lvl="2" marL="393700" marR="0" rtl="0" algn="l">
              <a:lnSpc>
                <a:spcPct val="90000"/>
              </a:lnSpc>
              <a:spcBef>
                <a:spcPts val="600"/>
              </a:spcBef>
              <a:spcAft>
                <a:spcPts val="0"/>
              </a:spcAft>
              <a:buClr>
                <a:srgbClr val="FFFFFF"/>
              </a:buClr>
              <a:buSzPct val="71427"/>
              <a:buFont typeface="Arial"/>
              <a:buChar char="•"/>
              <a:defRPr b="0" baseline="30000" i="0" sz="1400" u="none" cap="none" strike="noStrike">
                <a:solidFill>
                  <a:srgbClr val="FFFFFF"/>
                </a:solidFill>
                <a:latin typeface="Arial"/>
                <a:ea typeface="Arial"/>
                <a:cs typeface="Arial"/>
                <a:sym typeface="Arial"/>
              </a:defRPr>
            </a:lvl3pPr>
            <a:lvl4pPr indent="-88900" lvl="3" marL="571500" marR="0" rtl="0" algn="l">
              <a:lnSpc>
                <a:spcPct val="90000"/>
              </a:lnSpc>
              <a:spcBef>
                <a:spcPts val="700"/>
              </a:spcBef>
              <a:spcAft>
                <a:spcPts val="0"/>
              </a:spcAft>
              <a:buClr>
                <a:srgbClr val="FFFFFF"/>
              </a:buClr>
              <a:buSzPct val="80000"/>
              <a:buFont typeface="Arial"/>
              <a:buChar char="•"/>
              <a:defRPr b="0" baseline="30000" i="0" sz="1000" u="none" cap="none" strike="noStrike">
                <a:solidFill>
                  <a:srgbClr val="FFFFFF"/>
                </a:solidFill>
                <a:latin typeface="Arial"/>
                <a:ea typeface="Arial"/>
                <a:cs typeface="Arial"/>
                <a:sym typeface="Arial"/>
              </a:defRPr>
            </a:lvl4pPr>
            <a:lvl5pPr indent="-88900" lvl="4" marL="762000" marR="0" rtl="0" algn="l">
              <a:lnSpc>
                <a:spcPct val="90000"/>
              </a:lnSpc>
              <a:spcBef>
                <a:spcPts val="700"/>
              </a:spcBef>
              <a:spcAft>
                <a:spcPts val="0"/>
              </a:spcAft>
              <a:buClr>
                <a:srgbClr val="FFFFFF"/>
              </a:buClr>
              <a:buSzPct val="80000"/>
              <a:buFont typeface="Arial"/>
              <a:buChar char="•"/>
              <a:defRPr b="0" i="0" sz="1000" u="none" cap="none" strike="noStrike">
                <a:solidFill>
                  <a:srgbClr val="FFFFFF"/>
                </a:solidFill>
                <a:latin typeface="Arial"/>
                <a:ea typeface="Arial"/>
                <a:cs typeface="Arial"/>
                <a:sym typeface="Arial"/>
              </a:defRPr>
            </a:lvl5pPr>
            <a:lvl6pPr indent="571500" lvl="5" marL="0" marR="0" rtl="0" algn="l">
              <a:lnSpc>
                <a:spcPct val="90000"/>
              </a:lnSpc>
              <a:spcBef>
                <a:spcPts val="1200"/>
              </a:spcBef>
              <a:spcAft>
                <a:spcPts val="0"/>
              </a:spcAft>
              <a:buClr>
                <a:srgbClr val="FFFFFF"/>
              </a:buClr>
              <a:buFont typeface="Arial"/>
              <a:buNone/>
              <a:defRPr b="0" baseline="30000" i="0" sz="2100" u="none" cap="none" strike="noStrike">
                <a:solidFill>
                  <a:srgbClr val="FFFFFF"/>
                </a:solidFill>
                <a:latin typeface="Arial"/>
                <a:ea typeface="Arial"/>
                <a:cs typeface="Arial"/>
                <a:sym typeface="Arial"/>
              </a:defRPr>
            </a:lvl6pPr>
            <a:lvl7pPr indent="685800" lvl="6" marL="0" marR="0" rtl="0" algn="l">
              <a:lnSpc>
                <a:spcPct val="90000"/>
              </a:lnSpc>
              <a:spcBef>
                <a:spcPts val="1200"/>
              </a:spcBef>
              <a:spcAft>
                <a:spcPts val="0"/>
              </a:spcAft>
              <a:buClr>
                <a:srgbClr val="FFFFFF"/>
              </a:buClr>
              <a:buFont typeface="Arial"/>
              <a:buNone/>
              <a:defRPr b="0" baseline="30000" i="0" sz="2100" u="none" cap="none" strike="noStrike">
                <a:solidFill>
                  <a:srgbClr val="FFFFFF"/>
                </a:solidFill>
                <a:latin typeface="Arial"/>
                <a:ea typeface="Arial"/>
                <a:cs typeface="Arial"/>
                <a:sym typeface="Arial"/>
              </a:defRPr>
            </a:lvl7pPr>
            <a:lvl8pPr indent="800100" lvl="7" marL="0" marR="0" rtl="0" algn="l">
              <a:lnSpc>
                <a:spcPct val="90000"/>
              </a:lnSpc>
              <a:spcBef>
                <a:spcPts val="1200"/>
              </a:spcBef>
              <a:spcAft>
                <a:spcPts val="0"/>
              </a:spcAft>
              <a:buClr>
                <a:srgbClr val="FFFFFF"/>
              </a:buClr>
              <a:buFont typeface="Arial"/>
              <a:buNone/>
              <a:defRPr b="0" baseline="30000" i="0" sz="2100" u="none" cap="none" strike="noStrike">
                <a:solidFill>
                  <a:srgbClr val="FFFFFF"/>
                </a:solidFill>
                <a:latin typeface="Arial"/>
                <a:ea typeface="Arial"/>
                <a:cs typeface="Arial"/>
                <a:sym typeface="Arial"/>
              </a:defRPr>
            </a:lvl8pPr>
            <a:lvl9pPr indent="914400" lvl="8" marL="0" marR="0" rtl="0" algn="l">
              <a:lnSpc>
                <a:spcPct val="90000"/>
              </a:lnSpc>
              <a:spcBef>
                <a:spcPts val="1200"/>
              </a:spcBef>
              <a:spcAft>
                <a:spcPts val="0"/>
              </a:spcAft>
              <a:buClr>
                <a:srgbClr val="FFFFFF"/>
              </a:buClr>
              <a:buFont typeface="Arial"/>
              <a:buNone/>
              <a:defRPr b="0" baseline="30000" i="0" sz="2100" u="none" cap="none" strike="noStrike">
                <a:solidFill>
                  <a:srgbClr val="FFFFFF"/>
                </a:solidFill>
                <a:latin typeface="Arial"/>
                <a:ea typeface="Arial"/>
                <a:cs typeface="Arial"/>
                <a:sym typeface="Arial"/>
              </a:defRPr>
            </a:lvl9pPr>
          </a:lstStyle>
          <a:p/>
        </p:txBody>
      </p:sp>
      <p:sp>
        <p:nvSpPr>
          <p:cNvPr id="1238" name="Shape 1238"/>
          <p:cNvSpPr/>
          <p:nvPr/>
        </p:nvSpPr>
        <p:spPr>
          <a:xfrm rot="10800000">
            <a:off x="13288626" y="2616672"/>
            <a:ext cx="108600" cy="1086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2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39" name="Shape 1239"/>
          <p:cNvSpPr/>
          <p:nvPr/>
        </p:nvSpPr>
        <p:spPr>
          <a:xfrm>
            <a:off x="-477712" y="4212542"/>
            <a:ext cx="12867600" cy="2290500"/>
          </a:xfrm>
          <a:custGeom>
            <a:pathLst>
              <a:path extrusionOk="0" h="120000" w="120000">
                <a:moveTo>
                  <a:pt x="90855" y="0"/>
                </a:moveTo>
                <a:lnTo>
                  <a:pt x="90294" y="9211"/>
                </a:lnTo>
                <a:lnTo>
                  <a:pt x="90561" y="9211"/>
                </a:lnTo>
                <a:lnTo>
                  <a:pt x="90277" y="13755"/>
                </a:lnTo>
                <a:lnTo>
                  <a:pt x="90000" y="10538"/>
                </a:lnTo>
                <a:lnTo>
                  <a:pt x="89561" y="15727"/>
                </a:lnTo>
                <a:lnTo>
                  <a:pt x="89766" y="15727"/>
                </a:lnTo>
                <a:lnTo>
                  <a:pt x="89416" y="19794"/>
                </a:lnTo>
                <a:lnTo>
                  <a:pt x="89633" y="19794"/>
                </a:lnTo>
                <a:lnTo>
                  <a:pt x="89383" y="22716"/>
                </a:lnTo>
                <a:cubicBezTo>
                  <a:pt x="89088" y="23027"/>
                  <a:pt x="88794" y="23350"/>
                  <a:pt x="88500" y="23683"/>
                </a:cubicBezTo>
                <a:lnTo>
                  <a:pt x="88350" y="21922"/>
                </a:lnTo>
                <a:lnTo>
                  <a:pt x="88505" y="21922"/>
                </a:lnTo>
                <a:lnTo>
                  <a:pt x="88261" y="19016"/>
                </a:lnTo>
                <a:lnTo>
                  <a:pt x="88400" y="19016"/>
                </a:lnTo>
                <a:lnTo>
                  <a:pt x="88083" y="15311"/>
                </a:lnTo>
                <a:lnTo>
                  <a:pt x="87766" y="19016"/>
                </a:lnTo>
                <a:lnTo>
                  <a:pt x="87916" y="19016"/>
                </a:lnTo>
                <a:lnTo>
                  <a:pt x="87661" y="21922"/>
                </a:lnTo>
                <a:lnTo>
                  <a:pt x="87816" y="21922"/>
                </a:lnTo>
                <a:lnTo>
                  <a:pt x="87583" y="24722"/>
                </a:lnTo>
                <a:cubicBezTo>
                  <a:pt x="87383" y="24955"/>
                  <a:pt x="87177" y="25194"/>
                  <a:pt x="86977" y="25427"/>
                </a:cubicBezTo>
                <a:lnTo>
                  <a:pt x="86788" y="22850"/>
                </a:lnTo>
                <a:lnTo>
                  <a:pt x="87005" y="22850"/>
                </a:lnTo>
                <a:lnTo>
                  <a:pt x="86661" y="18233"/>
                </a:lnTo>
                <a:lnTo>
                  <a:pt x="86855" y="18233"/>
                </a:lnTo>
                <a:lnTo>
                  <a:pt x="86416" y="12338"/>
                </a:lnTo>
                <a:lnTo>
                  <a:pt x="85972" y="18233"/>
                </a:lnTo>
                <a:lnTo>
                  <a:pt x="86177" y="18233"/>
                </a:lnTo>
                <a:lnTo>
                  <a:pt x="85827" y="22850"/>
                </a:lnTo>
                <a:lnTo>
                  <a:pt x="86044" y="22850"/>
                </a:lnTo>
                <a:lnTo>
                  <a:pt x="85744" y="26861"/>
                </a:lnTo>
                <a:cubicBezTo>
                  <a:pt x="85716" y="26894"/>
                  <a:pt x="85688" y="26922"/>
                  <a:pt x="85661" y="26955"/>
                </a:cubicBezTo>
                <a:lnTo>
                  <a:pt x="85355" y="22661"/>
                </a:lnTo>
                <a:lnTo>
                  <a:pt x="85550" y="22661"/>
                </a:lnTo>
                <a:lnTo>
                  <a:pt x="85111" y="16666"/>
                </a:lnTo>
                <a:lnTo>
                  <a:pt x="84800" y="20950"/>
                </a:lnTo>
                <a:lnTo>
                  <a:pt x="84716" y="19283"/>
                </a:lnTo>
                <a:lnTo>
                  <a:pt x="84866" y="19283"/>
                </a:lnTo>
                <a:lnTo>
                  <a:pt x="84527" y="12877"/>
                </a:lnTo>
                <a:lnTo>
                  <a:pt x="84194" y="19283"/>
                </a:lnTo>
                <a:lnTo>
                  <a:pt x="84350" y="19283"/>
                </a:lnTo>
                <a:lnTo>
                  <a:pt x="84250" y="21200"/>
                </a:lnTo>
                <a:lnTo>
                  <a:pt x="84022" y="17633"/>
                </a:lnTo>
                <a:lnTo>
                  <a:pt x="83788" y="21216"/>
                </a:lnTo>
                <a:lnTo>
                  <a:pt x="83627" y="18533"/>
                </a:lnTo>
                <a:lnTo>
                  <a:pt x="83877" y="18533"/>
                </a:lnTo>
                <a:lnTo>
                  <a:pt x="83316" y="9327"/>
                </a:lnTo>
                <a:lnTo>
                  <a:pt x="82755" y="18533"/>
                </a:lnTo>
                <a:lnTo>
                  <a:pt x="83022" y="18533"/>
                </a:lnTo>
                <a:lnTo>
                  <a:pt x="82572" y="25761"/>
                </a:lnTo>
                <a:lnTo>
                  <a:pt x="82844" y="25761"/>
                </a:lnTo>
                <a:lnTo>
                  <a:pt x="82577" y="30177"/>
                </a:lnTo>
                <a:lnTo>
                  <a:pt x="82300" y="26105"/>
                </a:lnTo>
                <a:lnTo>
                  <a:pt x="82572" y="26105"/>
                </a:lnTo>
                <a:lnTo>
                  <a:pt x="82138" y="19783"/>
                </a:lnTo>
                <a:lnTo>
                  <a:pt x="82388" y="19783"/>
                </a:lnTo>
                <a:lnTo>
                  <a:pt x="81827" y="11716"/>
                </a:lnTo>
                <a:lnTo>
                  <a:pt x="81266" y="19783"/>
                </a:lnTo>
                <a:lnTo>
                  <a:pt x="81527" y="19783"/>
                </a:lnTo>
                <a:lnTo>
                  <a:pt x="81083" y="26105"/>
                </a:lnTo>
                <a:lnTo>
                  <a:pt x="81355" y="26105"/>
                </a:lnTo>
                <a:lnTo>
                  <a:pt x="80961" y="31855"/>
                </a:lnTo>
                <a:cubicBezTo>
                  <a:pt x="80877" y="31927"/>
                  <a:pt x="80794" y="32016"/>
                  <a:pt x="80716" y="32094"/>
                </a:cubicBezTo>
                <a:lnTo>
                  <a:pt x="80366" y="25977"/>
                </a:lnTo>
                <a:lnTo>
                  <a:pt x="80638" y="25977"/>
                </a:lnTo>
                <a:lnTo>
                  <a:pt x="80205" y="18361"/>
                </a:lnTo>
                <a:lnTo>
                  <a:pt x="80455" y="18361"/>
                </a:lnTo>
                <a:lnTo>
                  <a:pt x="79894" y="8627"/>
                </a:lnTo>
                <a:lnTo>
                  <a:pt x="79333" y="18361"/>
                </a:lnTo>
                <a:lnTo>
                  <a:pt x="79594" y="18361"/>
                </a:lnTo>
                <a:lnTo>
                  <a:pt x="79227" y="24605"/>
                </a:lnTo>
                <a:lnTo>
                  <a:pt x="78983" y="21694"/>
                </a:lnTo>
                <a:lnTo>
                  <a:pt x="78422" y="28372"/>
                </a:lnTo>
                <a:lnTo>
                  <a:pt x="78683" y="28372"/>
                </a:lnTo>
                <a:lnTo>
                  <a:pt x="78238" y="33600"/>
                </a:lnTo>
                <a:lnTo>
                  <a:pt x="78511" y="33600"/>
                </a:lnTo>
                <a:lnTo>
                  <a:pt x="78477" y="34044"/>
                </a:lnTo>
                <a:cubicBezTo>
                  <a:pt x="78250" y="34233"/>
                  <a:pt x="78016" y="34444"/>
                  <a:pt x="77788" y="34627"/>
                </a:cubicBezTo>
                <a:lnTo>
                  <a:pt x="77455" y="29305"/>
                </a:lnTo>
                <a:lnTo>
                  <a:pt x="77705" y="29305"/>
                </a:lnTo>
                <a:lnTo>
                  <a:pt x="77144" y="20522"/>
                </a:lnTo>
                <a:lnTo>
                  <a:pt x="76577" y="29305"/>
                </a:lnTo>
                <a:lnTo>
                  <a:pt x="76844" y="29305"/>
                </a:lnTo>
                <a:lnTo>
                  <a:pt x="76494" y="34722"/>
                </a:lnTo>
                <a:lnTo>
                  <a:pt x="76244" y="31761"/>
                </a:lnTo>
                <a:lnTo>
                  <a:pt x="76455" y="31761"/>
                </a:lnTo>
                <a:lnTo>
                  <a:pt x="76116" y="27705"/>
                </a:lnTo>
                <a:lnTo>
                  <a:pt x="76316" y="27705"/>
                </a:lnTo>
                <a:lnTo>
                  <a:pt x="75877" y="22516"/>
                </a:lnTo>
                <a:lnTo>
                  <a:pt x="75444" y="27705"/>
                </a:lnTo>
                <a:lnTo>
                  <a:pt x="75650" y="27705"/>
                </a:lnTo>
                <a:lnTo>
                  <a:pt x="75300" y="31761"/>
                </a:lnTo>
                <a:lnTo>
                  <a:pt x="75511" y="31761"/>
                </a:lnTo>
                <a:lnTo>
                  <a:pt x="75122" y="36416"/>
                </a:lnTo>
                <a:lnTo>
                  <a:pt x="75055" y="35616"/>
                </a:lnTo>
                <a:lnTo>
                  <a:pt x="75138" y="35616"/>
                </a:lnTo>
                <a:lnTo>
                  <a:pt x="74955" y="33466"/>
                </a:lnTo>
                <a:lnTo>
                  <a:pt x="74777" y="35616"/>
                </a:lnTo>
                <a:lnTo>
                  <a:pt x="74861" y="35616"/>
                </a:lnTo>
                <a:lnTo>
                  <a:pt x="74755" y="36833"/>
                </a:lnTo>
                <a:cubicBezTo>
                  <a:pt x="74550" y="36966"/>
                  <a:pt x="74344" y="37077"/>
                  <a:pt x="74138" y="37205"/>
                </a:cubicBezTo>
                <a:lnTo>
                  <a:pt x="73794" y="33066"/>
                </a:lnTo>
                <a:lnTo>
                  <a:pt x="74005" y="33066"/>
                </a:lnTo>
                <a:lnTo>
                  <a:pt x="73672" y="29005"/>
                </a:lnTo>
                <a:lnTo>
                  <a:pt x="73861" y="29005"/>
                </a:lnTo>
                <a:lnTo>
                  <a:pt x="73427" y="23816"/>
                </a:lnTo>
                <a:lnTo>
                  <a:pt x="72988" y="29005"/>
                </a:lnTo>
                <a:lnTo>
                  <a:pt x="73194" y="29005"/>
                </a:lnTo>
                <a:lnTo>
                  <a:pt x="72850" y="33066"/>
                </a:lnTo>
                <a:lnTo>
                  <a:pt x="73061" y="33066"/>
                </a:lnTo>
                <a:lnTo>
                  <a:pt x="72661" y="37872"/>
                </a:lnTo>
                <a:lnTo>
                  <a:pt x="73055" y="37872"/>
                </a:lnTo>
                <a:cubicBezTo>
                  <a:pt x="72794" y="38022"/>
                  <a:pt x="72533" y="38194"/>
                  <a:pt x="72272" y="38338"/>
                </a:cubicBezTo>
                <a:lnTo>
                  <a:pt x="71877" y="33600"/>
                </a:lnTo>
                <a:lnTo>
                  <a:pt x="72155" y="33600"/>
                </a:lnTo>
                <a:lnTo>
                  <a:pt x="71722" y="28372"/>
                </a:lnTo>
                <a:lnTo>
                  <a:pt x="71972" y="28372"/>
                </a:lnTo>
                <a:lnTo>
                  <a:pt x="71411" y="21694"/>
                </a:lnTo>
                <a:lnTo>
                  <a:pt x="70844" y="28372"/>
                </a:lnTo>
                <a:lnTo>
                  <a:pt x="71111" y="28372"/>
                </a:lnTo>
                <a:lnTo>
                  <a:pt x="70661" y="33600"/>
                </a:lnTo>
                <a:lnTo>
                  <a:pt x="70938" y="33600"/>
                </a:lnTo>
                <a:lnTo>
                  <a:pt x="70466" y="39233"/>
                </a:lnTo>
                <a:cubicBezTo>
                  <a:pt x="70055" y="39427"/>
                  <a:pt x="69638" y="39616"/>
                  <a:pt x="69227" y="39783"/>
                </a:cubicBezTo>
                <a:lnTo>
                  <a:pt x="69066" y="38061"/>
                </a:lnTo>
                <a:lnTo>
                  <a:pt x="69172" y="38061"/>
                </a:lnTo>
                <a:lnTo>
                  <a:pt x="69000" y="36250"/>
                </a:lnTo>
                <a:lnTo>
                  <a:pt x="69100" y="36250"/>
                </a:lnTo>
                <a:lnTo>
                  <a:pt x="68883" y="33944"/>
                </a:lnTo>
                <a:lnTo>
                  <a:pt x="68661" y="36250"/>
                </a:lnTo>
                <a:lnTo>
                  <a:pt x="68766" y="36250"/>
                </a:lnTo>
                <a:lnTo>
                  <a:pt x="68594" y="38061"/>
                </a:lnTo>
                <a:lnTo>
                  <a:pt x="68700" y="38061"/>
                </a:lnTo>
                <a:lnTo>
                  <a:pt x="68511" y="40055"/>
                </a:lnTo>
                <a:cubicBezTo>
                  <a:pt x="68311" y="40133"/>
                  <a:pt x="68105" y="40211"/>
                  <a:pt x="67900" y="40283"/>
                </a:cubicBezTo>
                <a:lnTo>
                  <a:pt x="67738" y="38338"/>
                </a:lnTo>
                <a:lnTo>
                  <a:pt x="68088" y="38338"/>
                </a:lnTo>
                <a:lnTo>
                  <a:pt x="67538" y="31727"/>
                </a:lnTo>
                <a:lnTo>
                  <a:pt x="67855" y="31727"/>
                </a:lnTo>
                <a:lnTo>
                  <a:pt x="67144" y="23288"/>
                </a:lnTo>
                <a:lnTo>
                  <a:pt x="66433" y="31727"/>
                </a:lnTo>
                <a:lnTo>
                  <a:pt x="66766" y="31727"/>
                </a:lnTo>
                <a:lnTo>
                  <a:pt x="66200" y="38338"/>
                </a:lnTo>
                <a:lnTo>
                  <a:pt x="66550" y="38338"/>
                </a:lnTo>
                <a:lnTo>
                  <a:pt x="66344" y="40783"/>
                </a:lnTo>
                <a:cubicBezTo>
                  <a:pt x="66166" y="40833"/>
                  <a:pt x="65983" y="40883"/>
                  <a:pt x="65800" y="40927"/>
                </a:cubicBezTo>
                <a:lnTo>
                  <a:pt x="65694" y="39444"/>
                </a:lnTo>
                <a:lnTo>
                  <a:pt x="65844" y="39444"/>
                </a:lnTo>
                <a:lnTo>
                  <a:pt x="65511" y="34816"/>
                </a:lnTo>
                <a:lnTo>
                  <a:pt x="65177" y="39444"/>
                </a:lnTo>
                <a:lnTo>
                  <a:pt x="65333" y="39444"/>
                </a:lnTo>
                <a:lnTo>
                  <a:pt x="65211" y="41083"/>
                </a:lnTo>
                <a:cubicBezTo>
                  <a:pt x="65050" y="41122"/>
                  <a:pt x="64888" y="41172"/>
                  <a:pt x="64727" y="41211"/>
                </a:cubicBezTo>
                <a:lnTo>
                  <a:pt x="64427" y="37622"/>
                </a:lnTo>
                <a:lnTo>
                  <a:pt x="64788" y="37622"/>
                </a:lnTo>
                <a:lnTo>
                  <a:pt x="64216" y="30811"/>
                </a:lnTo>
                <a:lnTo>
                  <a:pt x="64550" y="30811"/>
                </a:lnTo>
                <a:lnTo>
                  <a:pt x="63816" y="22111"/>
                </a:lnTo>
                <a:lnTo>
                  <a:pt x="63083" y="30811"/>
                </a:lnTo>
                <a:lnTo>
                  <a:pt x="63427" y="30811"/>
                </a:lnTo>
                <a:lnTo>
                  <a:pt x="62844" y="37622"/>
                </a:lnTo>
                <a:lnTo>
                  <a:pt x="63200" y="37622"/>
                </a:lnTo>
                <a:lnTo>
                  <a:pt x="62877" y="41511"/>
                </a:lnTo>
                <a:cubicBezTo>
                  <a:pt x="62127" y="41611"/>
                  <a:pt x="61383" y="41683"/>
                  <a:pt x="60633" y="41711"/>
                </a:cubicBezTo>
                <a:lnTo>
                  <a:pt x="60233" y="36905"/>
                </a:lnTo>
                <a:lnTo>
                  <a:pt x="60633" y="36905"/>
                </a:lnTo>
                <a:lnTo>
                  <a:pt x="59738" y="26283"/>
                </a:lnTo>
                <a:lnTo>
                  <a:pt x="58844" y="36905"/>
                </a:lnTo>
                <a:lnTo>
                  <a:pt x="59266" y="36905"/>
                </a:lnTo>
                <a:lnTo>
                  <a:pt x="59038" y="39516"/>
                </a:lnTo>
                <a:lnTo>
                  <a:pt x="58522" y="33277"/>
                </a:lnTo>
                <a:lnTo>
                  <a:pt x="59005" y="33277"/>
                </a:lnTo>
                <a:lnTo>
                  <a:pt x="57927" y="20511"/>
                </a:lnTo>
                <a:lnTo>
                  <a:pt x="56872" y="33027"/>
                </a:lnTo>
                <a:lnTo>
                  <a:pt x="56572" y="28411"/>
                </a:lnTo>
                <a:lnTo>
                  <a:pt x="56088" y="35905"/>
                </a:lnTo>
                <a:lnTo>
                  <a:pt x="56316" y="35905"/>
                </a:lnTo>
                <a:lnTo>
                  <a:pt x="55983" y="40950"/>
                </a:lnTo>
                <a:lnTo>
                  <a:pt x="55772" y="37038"/>
                </a:lnTo>
                <a:lnTo>
                  <a:pt x="56027" y="37038"/>
                </a:lnTo>
                <a:lnTo>
                  <a:pt x="55461" y="26811"/>
                </a:lnTo>
                <a:lnTo>
                  <a:pt x="54900" y="37038"/>
                </a:lnTo>
                <a:lnTo>
                  <a:pt x="55161" y="37038"/>
                </a:lnTo>
                <a:lnTo>
                  <a:pt x="54927" y="41200"/>
                </a:lnTo>
                <a:cubicBezTo>
                  <a:pt x="54816" y="41177"/>
                  <a:pt x="54705" y="41161"/>
                  <a:pt x="54594" y="41138"/>
                </a:cubicBezTo>
                <a:lnTo>
                  <a:pt x="54588" y="41083"/>
                </a:lnTo>
                <a:lnTo>
                  <a:pt x="54805" y="41083"/>
                </a:lnTo>
                <a:lnTo>
                  <a:pt x="54466" y="36466"/>
                </a:lnTo>
                <a:lnTo>
                  <a:pt x="54661" y="36466"/>
                </a:lnTo>
                <a:lnTo>
                  <a:pt x="54222" y="30572"/>
                </a:lnTo>
                <a:lnTo>
                  <a:pt x="53872" y="35305"/>
                </a:lnTo>
                <a:lnTo>
                  <a:pt x="53544" y="31116"/>
                </a:lnTo>
                <a:lnTo>
                  <a:pt x="53905" y="31116"/>
                </a:lnTo>
                <a:lnTo>
                  <a:pt x="53100" y="20955"/>
                </a:lnTo>
                <a:lnTo>
                  <a:pt x="52288" y="31116"/>
                </a:lnTo>
                <a:lnTo>
                  <a:pt x="52666" y="31116"/>
                </a:lnTo>
                <a:lnTo>
                  <a:pt x="52338" y="35177"/>
                </a:lnTo>
                <a:lnTo>
                  <a:pt x="51888" y="30222"/>
                </a:lnTo>
                <a:lnTo>
                  <a:pt x="51761" y="31616"/>
                </a:lnTo>
                <a:lnTo>
                  <a:pt x="51250" y="24005"/>
                </a:lnTo>
                <a:lnTo>
                  <a:pt x="51683" y="24005"/>
                </a:lnTo>
                <a:lnTo>
                  <a:pt x="50716" y="9722"/>
                </a:lnTo>
                <a:lnTo>
                  <a:pt x="49750" y="24005"/>
                </a:lnTo>
                <a:lnTo>
                  <a:pt x="50205" y="24005"/>
                </a:lnTo>
                <a:lnTo>
                  <a:pt x="49433" y="35188"/>
                </a:lnTo>
                <a:lnTo>
                  <a:pt x="49905" y="35188"/>
                </a:lnTo>
                <a:lnTo>
                  <a:pt x="49622" y="39450"/>
                </a:lnTo>
                <a:cubicBezTo>
                  <a:pt x="49572" y="39427"/>
                  <a:pt x="49522" y="39400"/>
                  <a:pt x="49472" y="39377"/>
                </a:cubicBezTo>
                <a:lnTo>
                  <a:pt x="49072" y="34961"/>
                </a:lnTo>
                <a:lnTo>
                  <a:pt x="49327" y="34961"/>
                </a:lnTo>
                <a:lnTo>
                  <a:pt x="48761" y="28805"/>
                </a:lnTo>
                <a:lnTo>
                  <a:pt x="48438" y="32344"/>
                </a:lnTo>
                <a:lnTo>
                  <a:pt x="48238" y="30127"/>
                </a:lnTo>
                <a:lnTo>
                  <a:pt x="48488" y="30127"/>
                </a:lnTo>
                <a:lnTo>
                  <a:pt x="47927" y="23983"/>
                </a:lnTo>
                <a:lnTo>
                  <a:pt x="47366" y="30127"/>
                </a:lnTo>
                <a:lnTo>
                  <a:pt x="47633" y="30127"/>
                </a:lnTo>
                <a:lnTo>
                  <a:pt x="47183" y="34950"/>
                </a:lnTo>
                <a:lnTo>
                  <a:pt x="47461" y="34950"/>
                </a:lnTo>
                <a:lnTo>
                  <a:pt x="47161" y="38205"/>
                </a:lnTo>
                <a:cubicBezTo>
                  <a:pt x="46827" y="38016"/>
                  <a:pt x="46494" y="37855"/>
                  <a:pt x="46161" y="37655"/>
                </a:cubicBezTo>
                <a:lnTo>
                  <a:pt x="46133" y="37188"/>
                </a:lnTo>
                <a:lnTo>
                  <a:pt x="46438" y="37188"/>
                </a:lnTo>
                <a:lnTo>
                  <a:pt x="45950" y="28744"/>
                </a:lnTo>
                <a:lnTo>
                  <a:pt x="46233" y="28744"/>
                </a:lnTo>
                <a:lnTo>
                  <a:pt x="45600" y="17972"/>
                </a:lnTo>
                <a:lnTo>
                  <a:pt x="44961" y="28744"/>
                </a:lnTo>
                <a:lnTo>
                  <a:pt x="45261" y="28744"/>
                </a:lnTo>
                <a:lnTo>
                  <a:pt x="44983" y="33361"/>
                </a:lnTo>
                <a:lnTo>
                  <a:pt x="44750" y="30533"/>
                </a:lnTo>
                <a:lnTo>
                  <a:pt x="44966" y="30533"/>
                </a:lnTo>
                <a:lnTo>
                  <a:pt x="44483" y="24783"/>
                </a:lnTo>
                <a:lnTo>
                  <a:pt x="44000" y="30533"/>
                </a:lnTo>
                <a:lnTo>
                  <a:pt x="44227" y="30533"/>
                </a:lnTo>
                <a:lnTo>
                  <a:pt x="43838" y="35033"/>
                </a:lnTo>
                <a:lnTo>
                  <a:pt x="44077" y="35033"/>
                </a:lnTo>
                <a:lnTo>
                  <a:pt x="43977" y="36216"/>
                </a:lnTo>
                <a:cubicBezTo>
                  <a:pt x="43788" y="36088"/>
                  <a:pt x="43600" y="35983"/>
                  <a:pt x="43416" y="35844"/>
                </a:cubicBezTo>
                <a:cubicBezTo>
                  <a:pt x="43350" y="35766"/>
                  <a:pt x="43288" y="35711"/>
                  <a:pt x="43227" y="35638"/>
                </a:cubicBezTo>
                <a:lnTo>
                  <a:pt x="43161" y="34805"/>
                </a:lnTo>
                <a:lnTo>
                  <a:pt x="43322" y="34805"/>
                </a:lnTo>
                <a:lnTo>
                  <a:pt x="43061" y="31705"/>
                </a:lnTo>
                <a:lnTo>
                  <a:pt x="43211" y="31705"/>
                </a:lnTo>
                <a:lnTo>
                  <a:pt x="42877" y="27744"/>
                </a:lnTo>
                <a:lnTo>
                  <a:pt x="42544" y="31705"/>
                </a:lnTo>
                <a:lnTo>
                  <a:pt x="42700" y="31705"/>
                </a:lnTo>
                <a:lnTo>
                  <a:pt x="42438" y="34766"/>
                </a:lnTo>
                <a:cubicBezTo>
                  <a:pt x="42383" y="34700"/>
                  <a:pt x="42322" y="34616"/>
                  <a:pt x="42261" y="34555"/>
                </a:cubicBezTo>
                <a:lnTo>
                  <a:pt x="41994" y="31322"/>
                </a:lnTo>
                <a:lnTo>
                  <a:pt x="42205" y="31322"/>
                </a:lnTo>
                <a:lnTo>
                  <a:pt x="41866" y="27255"/>
                </a:lnTo>
                <a:lnTo>
                  <a:pt x="42061" y="27255"/>
                </a:lnTo>
                <a:lnTo>
                  <a:pt x="41627" y="22083"/>
                </a:lnTo>
                <a:lnTo>
                  <a:pt x="41188" y="27255"/>
                </a:lnTo>
                <a:lnTo>
                  <a:pt x="41394" y="27255"/>
                </a:lnTo>
                <a:lnTo>
                  <a:pt x="41044" y="31322"/>
                </a:lnTo>
                <a:lnTo>
                  <a:pt x="41261" y="31322"/>
                </a:lnTo>
                <a:lnTo>
                  <a:pt x="41083" y="33472"/>
                </a:lnTo>
                <a:cubicBezTo>
                  <a:pt x="40705" y="33166"/>
                  <a:pt x="40327" y="32866"/>
                  <a:pt x="39955" y="32633"/>
                </a:cubicBezTo>
                <a:lnTo>
                  <a:pt x="39922" y="32277"/>
                </a:lnTo>
                <a:lnTo>
                  <a:pt x="40072" y="32277"/>
                </a:lnTo>
                <a:lnTo>
                  <a:pt x="39838" y="29505"/>
                </a:lnTo>
                <a:lnTo>
                  <a:pt x="39972" y="29505"/>
                </a:lnTo>
                <a:lnTo>
                  <a:pt x="39672" y="25961"/>
                </a:lnTo>
                <a:lnTo>
                  <a:pt x="39372" y="29505"/>
                </a:lnTo>
                <a:lnTo>
                  <a:pt x="39516" y="29505"/>
                </a:lnTo>
                <a:lnTo>
                  <a:pt x="39433" y="30472"/>
                </a:lnTo>
                <a:lnTo>
                  <a:pt x="39116" y="26688"/>
                </a:lnTo>
                <a:lnTo>
                  <a:pt x="39333" y="26688"/>
                </a:lnTo>
                <a:lnTo>
                  <a:pt x="38850" y="20938"/>
                </a:lnTo>
                <a:lnTo>
                  <a:pt x="38416" y="26083"/>
                </a:lnTo>
                <a:lnTo>
                  <a:pt x="38266" y="24244"/>
                </a:lnTo>
                <a:lnTo>
                  <a:pt x="38477" y="24244"/>
                </a:lnTo>
                <a:lnTo>
                  <a:pt x="37994" y="18494"/>
                </a:lnTo>
                <a:lnTo>
                  <a:pt x="37511" y="24244"/>
                </a:lnTo>
                <a:lnTo>
                  <a:pt x="37738" y="24244"/>
                </a:lnTo>
                <a:lnTo>
                  <a:pt x="37355" y="28755"/>
                </a:lnTo>
                <a:lnTo>
                  <a:pt x="37588" y="28755"/>
                </a:lnTo>
                <a:lnTo>
                  <a:pt x="37355" y="31605"/>
                </a:lnTo>
                <a:cubicBezTo>
                  <a:pt x="37338" y="31600"/>
                  <a:pt x="37322" y="31583"/>
                  <a:pt x="37305" y="31583"/>
                </a:cubicBezTo>
                <a:lnTo>
                  <a:pt x="37022" y="27216"/>
                </a:lnTo>
                <a:lnTo>
                  <a:pt x="37238" y="27216"/>
                </a:lnTo>
                <a:lnTo>
                  <a:pt x="36755" y="19733"/>
                </a:lnTo>
                <a:lnTo>
                  <a:pt x="36272" y="27216"/>
                </a:lnTo>
                <a:lnTo>
                  <a:pt x="36500" y="27216"/>
                </a:lnTo>
                <a:lnTo>
                  <a:pt x="36216" y="31550"/>
                </a:lnTo>
                <a:cubicBezTo>
                  <a:pt x="35222" y="31588"/>
                  <a:pt x="34233" y="31894"/>
                  <a:pt x="33244" y="32444"/>
                </a:cubicBezTo>
                <a:lnTo>
                  <a:pt x="32966" y="27827"/>
                </a:lnTo>
                <a:lnTo>
                  <a:pt x="33238" y="27827"/>
                </a:lnTo>
                <a:lnTo>
                  <a:pt x="32805" y="20605"/>
                </a:lnTo>
                <a:lnTo>
                  <a:pt x="33055" y="20605"/>
                </a:lnTo>
                <a:lnTo>
                  <a:pt x="32494" y="11394"/>
                </a:lnTo>
                <a:lnTo>
                  <a:pt x="31933" y="20605"/>
                </a:lnTo>
                <a:lnTo>
                  <a:pt x="32200" y="20605"/>
                </a:lnTo>
                <a:lnTo>
                  <a:pt x="31955" y="24494"/>
                </a:lnTo>
                <a:lnTo>
                  <a:pt x="31644" y="20833"/>
                </a:lnTo>
                <a:lnTo>
                  <a:pt x="31200" y="26044"/>
                </a:lnTo>
                <a:lnTo>
                  <a:pt x="31405" y="26044"/>
                </a:lnTo>
                <a:lnTo>
                  <a:pt x="31050" y="30116"/>
                </a:lnTo>
                <a:lnTo>
                  <a:pt x="31272" y="30116"/>
                </a:lnTo>
                <a:lnTo>
                  <a:pt x="30927" y="34183"/>
                </a:lnTo>
                <a:cubicBezTo>
                  <a:pt x="30894" y="34211"/>
                  <a:pt x="30861" y="34233"/>
                  <a:pt x="30827" y="34266"/>
                </a:cubicBezTo>
                <a:cubicBezTo>
                  <a:pt x="30511" y="34583"/>
                  <a:pt x="30200" y="35000"/>
                  <a:pt x="29883" y="35366"/>
                </a:cubicBezTo>
                <a:lnTo>
                  <a:pt x="29694" y="33111"/>
                </a:lnTo>
                <a:lnTo>
                  <a:pt x="29844" y="33111"/>
                </a:lnTo>
                <a:lnTo>
                  <a:pt x="29600" y="30211"/>
                </a:lnTo>
                <a:lnTo>
                  <a:pt x="29744" y="30211"/>
                </a:lnTo>
                <a:lnTo>
                  <a:pt x="29427" y="26500"/>
                </a:lnTo>
                <a:lnTo>
                  <a:pt x="29105" y="30211"/>
                </a:lnTo>
                <a:lnTo>
                  <a:pt x="29255" y="30211"/>
                </a:lnTo>
                <a:lnTo>
                  <a:pt x="29005" y="33111"/>
                </a:lnTo>
                <a:lnTo>
                  <a:pt x="29161" y="33111"/>
                </a:lnTo>
                <a:lnTo>
                  <a:pt x="28872" y="36533"/>
                </a:lnTo>
                <a:cubicBezTo>
                  <a:pt x="28788" y="36638"/>
                  <a:pt x="28700" y="36761"/>
                  <a:pt x="28616" y="36872"/>
                </a:cubicBezTo>
                <a:lnTo>
                  <a:pt x="28405" y="34038"/>
                </a:lnTo>
                <a:lnTo>
                  <a:pt x="28622" y="34038"/>
                </a:lnTo>
                <a:lnTo>
                  <a:pt x="28283" y="29483"/>
                </a:lnTo>
                <a:lnTo>
                  <a:pt x="28477" y="29483"/>
                </a:lnTo>
                <a:lnTo>
                  <a:pt x="28038" y="23672"/>
                </a:lnTo>
                <a:lnTo>
                  <a:pt x="27605" y="29483"/>
                </a:lnTo>
                <a:lnTo>
                  <a:pt x="27811" y="29483"/>
                </a:lnTo>
                <a:lnTo>
                  <a:pt x="27461" y="34038"/>
                </a:lnTo>
                <a:lnTo>
                  <a:pt x="27672" y="34038"/>
                </a:lnTo>
                <a:lnTo>
                  <a:pt x="27327" y="38638"/>
                </a:lnTo>
                <a:cubicBezTo>
                  <a:pt x="27277" y="38716"/>
                  <a:pt x="27222" y="38783"/>
                  <a:pt x="27172" y="38861"/>
                </a:cubicBezTo>
                <a:lnTo>
                  <a:pt x="26750" y="33061"/>
                </a:lnTo>
                <a:lnTo>
                  <a:pt x="26394" y="37966"/>
                </a:lnTo>
                <a:lnTo>
                  <a:pt x="26105" y="32505"/>
                </a:lnTo>
                <a:lnTo>
                  <a:pt x="25944" y="35616"/>
                </a:lnTo>
                <a:lnTo>
                  <a:pt x="25661" y="31166"/>
                </a:lnTo>
                <a:lnTo>
                  <a:pt x="25427" y="34766"/>
                </a:lnTo>
                <a:lnTo>
                  <a:pt x="25266" y="32083"/>
                </a:lnTo>
                <a:lnTo>
                  <a:pt x="25516" y="32083"/>
                </a:lnTo>
                <a:lnTo>
                  <a:pt x="24955" y="22861"/>
                </a:lnTo>
                <a:lnTo>
                  <a:pt x="24394" y="32083"/>
                </a:lnTo>
                <a:lnTo>
                  <a:pt x="24655" y="32083"/>
                </a:lnTo>
                <a:lnTo>
                  <a:pt x="24211" y="39294"/>
                </a:lnTo>
                <a:lnTo>
                  <a:pt x="24483" y="39294"/>
                </a:lnTo>
                <a:lnTo>
                  <a:pt x="24266" y="42944"/>
                </a:lnTo>
                <a:cubicBezTo>
                  <a:pt x="24211" y="43016"/>
                  <a:pt x="24161" y="43083"/>
                  <a:pt x="24111" y="43155"/>
                </a:cubicBezTo>
                <a:lnTo>
                  <a:pt x="23938" y="40650"/>
                </a:lnTo>
                <a:lnTo>
                  <a:pt x="24211" y="40650"/>
                </a:lnTo>
                <a:lnTo>
                  <a:pt x="23777" y="34316"/>
                </a:lnTo>
                <a:lnTo>
                  <a:pt x="24027" y="34316"/>
                </a:lnTo>
                <a:lnTo>
                  <a:pt x="23466" y="26250"/>
                </a:lnTo>
                <a:lnTo>
                  <a:pt x="22900" y="34316"/>
                </a:lnTo>
                <a:lnTo>
                  <a:pt x="23166" y="34316"/>
                </a:lnTo>
                <a:lnTo>
                  <a:pt x="22716" y="40650"/>
                </a:lnTo>
                <a:lnTo>
                  <a:pt x="22994" y="40650"/>
                </a:lnTo>
                <a:lnTo>
                  <a:pt x="22694" y="44983"/>
                </a:lnTo>
                <a:cubicBezTo>
                  <a:pt x="22555" y="45144"/>
                  <a:pt x="22422" y="45294"/>
                  <a:pt x="22288" y="45450"/>
                </a:cubicBezTo>
                <a:lnTo>
                  <a:pt x="22005" y="40511"/>
                </a:lnTo>
                <a:lnTo>
                  <a:pt x="22277" y="40511"/>
                </a:lnTo>
                <a:lnTo>
                  <a:pt x="21844" y="32894"/>
                </a:lnTo>
                <a:lnTo>
                  <a:pt x="22094" y="32894"/>
                </a:lnTo>
                <a:lnTo>
                  <a:pt x="21533" y="23161"/>
                </a:lnTo>
                <a:lnTo>
                  <a:pt x="20966" y="32894"/>
                </a:lnTo>
                <a:lnTo>
                  <a:pt x="21233" y="32894"/>
                </a:lnTo>
                <a:lnTo>
                  <a:pt x="21022" y="36511"/>
                </a:lnTo>
                <a:lnTo>
                  <a:pt x="20622" y="31772"/>
                </a:lnTo>
                <a:lnTo>
                  <a:pt x="20061" y="38444"/>
                </a:lnTo>
                <a:lnTo>
                  <a:pt x="20322" y="38444"/>
                </a:lnTo>
                <a:lnTo>
                  <a:pt x="19872" y="43672"/>
                </a:lnTo>
                <a:lnTo>
                  <a:pt x="20150" y="43672"/>
                </a:lnTo>
                <a:lnTo>
                  <a:pt x="19800" y="47883"/>
                </a:lnTo>
                <a:cubicBezTo>
                  <a:pt x="19655" y="48000"/>
                  <a:pt x="19516" y="48100"/>
                  <a:pt x="19372" y="48205"/>
                </a:cubicBezTo>
                <a:lnTo>
                  <a:pt x="19250" y="46272"/>
                </a:lnTo>
                <a:lnTo>
                  <a:pt x="19527" y="46272"/>
                </a:lnTo>
                <a:lnTo>
                  <a:pt x="19088" y="39377"/>
                </a:lnTo>
                <a:lnTo>
                  <a:pt x="19344" y="39377"/>
                </a:lnTo>
                <a:lnTo>
                  <a:pt x="18777" y="30594"/>
                </a:lnTo>
                <a:lnTo>
                  <a:pt x="18216" y="39377"/>
                </a:lnTo>
                <a:lnTo>
                  <a:pt x="18483" y="39377"/>
                </a:lnTo>
                <a:lnTo>
                  <a:pt x="18033" y="46272"/>
                </a:lnTo>
                <a:lnTo>
                  <a:pt x="18311" y="46272"/>
                </a:lnTo>
                <a:lnTo>
                  <a:pt x="18133" y="49055"/>
                </a:lnTo>
                <a:cubicBezTo>
                  <a:pt x="18105" y="49072"/>
                  <a:pt x="18077" y="49083"/>
                  <a:pt x="18055" y="49100"/>
                </a:cubicBezTo>
                <a:lnTo>
                  <a:pt x="17883" y="47050"/>
                </a:lnTo>
                <a:lnTo>
                  <a:pt x="18094" y="47050"/>
                </a:lnTo>
                <a:lnTo>
                  <a:pt x="17755" y="42988"/>
                </a:lnTo>
                <a:lnTo>
                  <a:pt x="17955" y="42988"/>
                </a:lnTo>
                <a:lnTo>
                  <a:pt x="17516" y="37811"/>
                </a:lnTo>
                <a:lnTo>
                  <a:pt x="17077" y="42988"/>
                </a:lnTo>
                <a:lnTo>
                  <a:pt x="17283" y="42988"/>
                </a:lnTo>
                <a:lnTo>
                  <a:pt x="16933" y="47050"/>
                </a:lnTo>
                <a:lnTo>
                  <a:pt x="17150" y="47050"/>
                </a:lnTo>
                <a:lnTo>
                  <a:pt x="16927" y="49705"/>
                </a:lnTo>
                <a:cubicBezTo>
                  <a:pt x="16888" y="49722"/>
                  <a:pt x="16844" y="49738"/>
                  <a:pt x="16805" y="49755"/>
                </a:cubicBezTo>
                <a:lnTo>
                  <a:pt x="16744" y="49055"/>
                </a:lnTo>
                <a:lnTo>
                  <a:pt x="16833" y="49055"/>
                </a:lnTo>
                <a:lnTo>
                  <a:pt x="16694" y="47372"/>
                </a:lnTo>
                <a:lnTo>
                  <a:pt x="16777" y="47372"/>
                </a:lnTo>
                <a:lnTo>
                  <a:pt x="16594" y="45211"/>
                </a:lnTo>
                <a:lnTo>
                  <a:pt x="16416" y="47372"/>
                </a:lnTo>
                <a:lnTo>
                  <a:pt x="16500" y="47372"/>
                </a:lnTo>
                <a:lnTo>
                  <a:pt x="16355" y="49055"/>
                </a:lnTo>
                <a:lnTo>
                  <a:pt x="16444" y="49055"/>
                </a:lnTo>
                <a:lnTo>
                  <a:pt x="16372" y="49933"/>
                </a:lnTo>
                <a:cubicBezTo>
                  <a:pt x="16138" y="50022"/>
                  <a:pt x="15900" y="50133"/>
                  <a:pt x="15666" y="50200"/>
                </a:cubicBezTo>
                <a:lnTo>
                  <a:pt x="15433" y="47361"/>
                </a:lnTo>
                <a:lnTo>
                  <a:pt x="15644" y="47361"/>
                </a:lnTo>
                <a:lnTo>
                  <a:pt x="15305" y="43300"/>
                </a:lnTo>
                <a:lnTo>
                  <a:pt x="15500" y="43300"/>
                </a:lnTo>
                <a:lnTo>
                  <a:pt x="15066" y="38122"/>
                </a:lnTo>
                <a:lnTo>
                  <a:pt x="14627" y="43300"/>
                </a:lnTo>
                <a:lnTo>
                  <a:pt x="14833" y="43300"/>
                </a:lnTo>
                <a:lnTo>
                  <a:pt x="14488" y="47361"/>
                </a:lnTo>
                <a:lnTo>
                  <a:pt x="14700" y="47361"/>
                </a:lnTo>
                <a:lnTo>
                  <a:pt x="14438" y="50450"/>
                </a:lnTo>
                <a:cubicBezTo>
                  <a:pt x="14255" y="50477"/>
                  <a:pt x="14077" y="50488"/>
                  <a:pt x="13894" y="50505"/>
                </a:cubicBezTo>
                <a:lnTo>
                  <a:pt x="13516" y="46000"/>
                </a:lnTo>
                <a:lnTo>
                  <a:pt x="13794" y="46000"/>
                </a:lnTo>
                <a:lnTo>
                  <a:pt x="13355" y="40772"/>
                </a:lnTo>
                <a:lnTo>
                  <a:pt x="13611" y="40772"/>
                </a:lnTo>
                <a:lnTo>
                  <a:pt x="13044" y="34100"/>
                </a:lnTo>
                <a:lnTo>
                  <a:pt x="12483" y="40772"/>
                </a:lnTo>
                <a:lnTo>
                  <a:pt x="12750" y="40772"/>
                </a:lnTo>
                <a:lnTo>
                  <a:pt x="12300" y="46000"/>
                </a:lnTo>
                <a:lnTo>
                  <a:pt x="12577" y="46000"/>
                </a:lnTo>
                <a:lnTo>
                  <a:pt x="12205" y="50450"/>
                </a:lnTo>
                <a:cubicBezTo>
                  <a:pt x="11755" y="50394"/>
                  <a:pt x="11311" y="50305"/>
                  <a:pt x="10866" y="50172"/>
                </a:cubicBezTo>
                <a:lnTo>
                  <a:pt x="10700" y="48433"/>
                </a:lnTo>
                <a:lnTo>
                  <a:pt x="10811" y="48433"/>
                </a:lnTo>
                <a:lnTo>
                  <a:pt x="10638" y="46627"/>
                </a:lnTo>
                <a:lnTo>
                  <a:pt x="10738" y="46627"/>
                </a:lnTo>
                <a:lnTo>
                  <a:pt x="10522" y="44316"/>
                </a:lnTo>
                <a:lnTo>
                  <a:pt x="10300" y="46627"/>
                </a:lnTo>
                <a:lnTo>
                  <a:pt x="10405" y="46627"/>
                </a:lnTo>
                <a:lnTo>
                  <a:pt x="10227" y="48433"/>
                </a:lnTo>
                <a:lnTo>
                  <a:pt x="10338" y="48433"/>
                </a:lnTo>
                <a:lnTo>
                  <a:pt x="10194" y="49950"/>
                </a:lnTo>
                <a:cubicBezTo>
                  <a:pt x="10100" y="49916"/>
                  <a:pt x="10005" y="49888"/>
                  <a:pt x="9911" y="49850"/>
                </a:cubicBezTo>
                <a:lnTo>
                  <a:pt x="9377" y="43494"/>
                </a:lnTo>
                <a:lnTo>
                  <a:pt x="9727" y="43494"/>
                </a:lnTo>
                <a:lnTo>
                  <a:pt x="9172" y="36894"/>
                </a:lnTo>
                <a:lnTo>
                  <a:pt x="9494" y="36894"/>
                </a:lnTo>
                <a:lnTo>
                  <a:pt x="8783" y="28455"/>
                </a:lnTo>
                <a:lnTo>
                  <a:pt x="8072" y="36894"/>
                </a:lnTo>
                <a:lnTo>
                  <a:pt x="8405" y="36894"/>
                </a:lnTo>
                <a:lnTo>
                  <a:pt x="7838" y="43494"/>
                </a:lnTo>
                <a:lnTo>
                  <a:pt x="8188" y="43494"/>
                </a:lnTo>
                <a:lnTo>
                  <a:pt x="7755" y="48633"/>
                </a:lnTo>
                <a:cubicBezTo>
                  <a:pt x="7677" y="48577"/>
                  <a:pt x="7600" y="48522"/>
                  <a:pt x="7522" y="48466"/>
                </a:cubicBezTo>
                <a:lnTo>
                  <a:pt x="7327" y="45805"/>
                </a:lnTo>
                <a:lnTo>
                  <a:pt x="7477" y="45805"/>
                </a:lnTo>
                <a:lnTo>
                  <a:pt x="7144" y="41188"/>
                </a:lnTo>
                <a:lnTo>
                  <a:pt x="6816" y="45805"/>
                </a:lnTo>
                <a:lnTo>
                  <a:pt x="6966" y="45805"/>
                </a:lnTo>
                <a:lnTo>
                  <a:pt x="6816" y="47933"/>
                </a:lnTo>
                <a:cubicBezTo>
                  <a:pt x="6677" y="47822"/>
                  <a:pt x="6538" y="47700"/>
                  <a:pt x="6400" y="47583"/>
                </a:cubicBezTo>
                <a:lnTo>
                  <a:pt x="5855" y="41094"/>
                </a:lnTo>
                <a:lnTo>
                  <a:pt x="6183" y="41094"/>
                </a:lnTo>
                <a:lnTo>
                  <a:pt x="5455" y="32405"/>
                </a:lnTo>
                <a:lnTo>
                  <a:pt x="4722" y="41094"/>
                </a:lnTo>
                <a:lnTo>
                  <a:pt x="5066" y="41094"/>
                </a:lnTo>
                <a:lnTo>
                  <a:pt x="4655" y="45888"/>
                </a:lnTo>
                <a:cubicBezTo>
                  <a:pt x="4361" y="45566"/>
                  <a:pt x="4066" y="45233"/>
                  <a:pt x="3772" y="44877"/>
                </a:cubicBezTo>
                <a:lnTo>
                  <a:pt x="3672" y="43672"/>
                </a:lnTo>
                <a:lnTo>
                  <a:pt x="4077" y="43672"/>
                </a:lnTo>
                <a:lnTo>
                  <a:pt x="3183" y="33061"/>
                </a:lnTo>
                <a:lnTo>
                  <a:pt x="2344" y="43016"/>
                </a:lnTo>
                <a:cubicBezTo>
                  <a:pt x="1566" y="41933"/>
                  <a:pt x="788" y="40766"/>
                  <a:pt x="16" y="39444"/>
                </a:cubicBezTo>
                <a:lnTo>
                  <a:pt x="0" y="119927"/>
                </a:lnTo>
                <a:lnTo>
                  <a:pt x="60066" y="120000"/>
                </a:lnTo>
                <a:lnTo>
                  <a:pt x="60066" y="119927"/>
                </a:lnTo>
                <a:lnTo>
                  <a:pt x="119911" y="120000"/>
                </a:lnTo>
                <a:lnTo>
                  <a:pt x="120000" y="31633"/>
                </a:lnTo>
                <a:cubicBezTo>
                  <a:pt x="119205" y="33711"/>
                  <a:pt x="118383" y="35366"/>
                  <a:pt x="117538" y="36644"/>
                </a:cubicBezTo>
                <a:lnTo>
                  <a:pt x="117394" y="34911"/>
                </a:lnTo>
                <a:lnTo>
                  <a:pt x="117583" y="34911"/>
                </a:lnTo>
                <a:lnTo>
                  <a:pt x="117283" y="31294"/>
                </a:lnTo>
                <a:lnTo>
                  <a:pt x="117455" y="31294"/>
                </a:lnTo>
                <a:lnTo>
                  <a:pt x="117066" y="26677"/>
                </a:lnTo>
                <a:lnTo>
                  <a:pt x="116677" y="31294"/>
                </a:lnTo>
                <a:lnTo>
                  <a:pt x="116861" y="31294"/>
                </a:lnTo>
                <a:lnTo>
                  <a:pt x="116550" y="34911"/>
                </a:lnTo>
                <a:lnTo>
                  <a:pt x="116744" y="34911"/>
                </a:lnTo>
                <a:lnTo>
                  <a:pt x="116483" y="38038"/>
                </a:lnTo>
                <a:cubicBezTo>
                  <a:pt x="116205" y="38338"/>
                  <a:pt x="115933" y="38600"/>
                  <a:pt x="115655" y="38816"/>
                </a:cubicBezTo>
                <a:lnTo>
                  <a:pt x="115577" y="37600"/>
                </a:lnTo>
                <a:lnTo>
                  <a:pt x="115900" y="37600"/>
                </a:lnTo>
                <a:lnTo>
                  <a:pt x="115388" y="29377"/>
                </a:lnTo>
                <a:lnTo>
                  <a:pt x="115683" y="29377"/>
                </a:lnTo>
                <a:lnTo>
                  <a:pt x="115027" y="18877"/>
                </a:lnTo>
                <a:lnTo>
                  <a:pt x="114366" y="29377"/>
                </a:lnTo>
                <a:lnTo>
                  <a:pt x="114677" y="29377"/>
                </a:lnTo>
                <a:lnTo>
                  <a:pt x="114150" y="37600"/>
                </a:lnTo>
                <a:lnTo>
                  <a:pt x="114472" y="37600"/>
                </a:lnTo>
                <a:lnTo>
                  <a:pt x="114355" y="39494"/>
                </a:lnTo>
                <a:cubicBezTo>
                  <a:pt x="114272" y="39516"/>
                  <a:pt x="114194" y="39550"/>
                  <a:pt x="114116" y="39566"/>
                </a:cubicBezTo>
                <a:lnTo>
                  <a:pt x="113744" y="33766"/>
                </a:lnTo>
                <a:lnTo>
                  <a:pt x="113961" y="33766"/>
                </a:lnTo>
                <a:lnTo>
                  <a:pt x="113472" y="26283"/>
                </a:lnTo>
                <a:lnTo>
                  <a:pt x="112994" y="33766"/>
                </a:lnTo>
                <a:lnTo>
                  <a:pt x="113216" y="33766"/>
                </a:lnTo>
                <a:lnTo>
                  <a:pt x="113022" y="36788"/>
                </a:lnTo>
                <a:lnTo>
                  <a:pt x="112588" y="30961"/>
                </a:lnTo>
                <a:lnTo>
                  <a:pt x="112238" y="35700"/>
                </a:lnTo>
                <a:lnTo>
                  <a:pt x="111905" y="31500"/>
                </a:lnTo>
                <a:lnTo>
                  <a:pt x="112266" y="31500"/>
                </a:lnTo>
                <a:lnTo>
                  <a:pt x="111461" y="21344"/>
                </a:lnTo>
                <a:lnTo>
                  <a:pt x="110650" y="31500"/>
                </a:lnTo>
                <a:lnTo>
                  <a:pt x="111033" y="31500"/>
                </a:lnTo>
                <a:lnTo>
                  <a:pt x="110700" y="35572"/>
                </a:lnTo>
                <a:lnTo>
                  <a:pt x="110250" y="30616"/>
                </a:lnTo>
                <a:lnTo>
                  <a:pt x="110122" y="32000"/>
                </a:lnTo>
                <a:lnTo>
                  <a:pt x="109611" y="24388"/>
                </a:lnTo>
                <a:lnTo>
                  <a:pt x="110044" y="24388"/>
                </a:lnTo>
                <a:lnTo>
                  <a:pt x="109077" y="10105"/>
                </a:lnTo>
                <a:lnTo>
                  <a:pt x="108111" y="24388"/>
                </a:lnTo>
                <a:lnTo>
                  <a:pt x="108566" y="24388"/>
                </a:lnTo>
                <a:lnTo>
                  <a:pt x="107833" y="34994"/>
                </a:lnTo>
                <a:cubicBezTo>
                  <a:pt x="107766" y="34894"/>
                  <a:pt x="107700" y="34794"/>
                  <a:pt x="107627" y="34688"/>
                </a:cubicBezTo>
                <a:lnTo>
                  <a:pt x="107127" y="29194"/>
                </a:lnTo>
                <a:lnTo>
                  <a:pt x="106800" y="32738"/>
                </a:lnTo>
                <a:lnTo>
                  <a:pt x="106600" y="30522"/>
                </a:lnTo>
                <a:lnTo>
                  <a:pt x="106855" y="30522"/>
                </a:lnTo>
                <a:lnTo>
                  <a:pt x="106294" y="24366"/>
                </a:lnTo>
                <a:lnTo>
                  <a:pt x="105727" y="30522"/>
                </a:lnTo>
                <a:lnTo>
                  <a:pt x="105994" y="30522"/>
                </a:lnTo>
                <a:lnTo>
                  <a:pt x="105861" y="31905"/>
                </a:lnTo>
                <a:cubicBezTo>
                  <a:pt x="105411" y="31161"/>
                  <a:pt x="104961" y="30444"/>
                  <a:pt x="104511" y="29677"/>
                </a:cubicBezTo>
                <a:lnTo>
                  <a:pt x="104494" y="29411"/>
                </a:lnTo>
                <a:lnTo>
                  <a:pt x="104805" y="29411"/>
                </a:lnTo>
                <a:lnTo>
                  <a:pt x="104311" y="20966"/>
                </a:lnTo>
                <a:lnTo>
                  <a:pt x="104594" y="20966"/>
                </a:lnTo>
                <a:lnTo>
                  <a:pt x="103961" y="10200"/>
                </a:lnTo>
                <a:lnTo>
                  <a:pt x="103322" y="20966"/>
                </a:lnTo>
                <a:lnTo>
                  <a:pt x="103622" y="20966"/>
                </a:lnTo>
                <a:lnTo>
                  <a:pt x="103261" y="26988"/>
                </a:lnTo>
                <a:lnTo>
                  <a:pt x="103111" y="25177"/>
                </a:lnTo>
                <a:lnTo>
                  <a:pt x="103327" y="25177"/>
                </a:lnTo>
                <a:lnTo>
                  <a:pt x="102844" y="19427"/>
                </a:lnTo>
                <a:lnTo>
                  <a:pt x="102361" y="25177"/>
                </a:lnTo>
                <a:lnTo>
                  <a:pt x="102588" y="25177"/>
                </a:lnTo>
                <a:lnTo>
                  <a:pt x="102488" y="26344"/>
                </a:lnTo>
                <a:cubicBezTo>
                  <a:pt x="102155" y="25811"/>
                  <a:pt x="101827" y="25311"/>
                  <a:pt x="101500" y="24816"/>
                </a:cubicBezTo>
                <a:lnTo>
                  <a:pt x="101422" y="23933"/>
                </a:lnTo>
                <a:lnTo>
                  <a:pt x="101572" y="23933"/>
                </a:lnTo>
                <a:lnTo>
                  <a:pt x="101244" y="19983"/>
                </a:lnTo>
                <a:lnTo>
                  <a:pt x="100911" y="23911"/>
                </a:lnTo>
                <a:cubicBezTo>
                  <a:pt x="100750" y="23683"/>
                  <a:pt x="100594" y="23450"/>
                  <a:pt x="100433" y="23233"/>
                </a:cubicBezTo>
                <a:lnTo>
                  <a:pt x="100227" y="20811"/>
                </a:lnTo>
                <a:lnTo>
                  <a:pt x="100427" y="20811"/>
                </a:lnTo>
                <a:lnTo>
                  <a:pt x="99988" y="15627"/>
                </a:lnTo>
                <a:lnTo>
                  <a:pt x="99550" y="20811"/>
                </a:lnTo>
                <a:lnTo>
                  <a:pt x="99755" y="20811"/>
                </a:lnTo>
                <a:lnTo>
                  <a:pt x="99638" y="22194"/>
                </a:lnTo>
                <a:cubicBezTo>
                  <a:pt x="99172" y="21633"/>
                  <a:pt x="98705" y="21150"/>
                  <a:pt x="98233" y="20727"/>
                </a:cubicBezTo>
                <a:lnTo>
                  <a:pt x="98200" y="20305"/>
                </a:lnTo>
                <a:lnTo>
                  <a:pt x="98333" y="20305"/>
                </a:lnTo>
                <a:lnTo>
                  <a:pt x="98033" y="16755"/>
                </a:lnTo>
                <a:lnTo>
                  <a:pt x="97822" y="19261"/>
                </a:lnTo>
                <a:lnTo>
                  <a:pt x="97477" y="15094"/>
                </a:lnTo>
                <a:lnTo>
                  <a:pt x="97694" y="15094"/>
                </a:lnTo>
                <a:lnTo>
                  <a:pt x="97211" y="9344"/>
                </a:lnTo>
                <a:lnTo>
                  <a:pt x="96777" y="14494"/>
                </a:lnTo>
                <a:lnTo>
                  <a:pt x="96627" y="12650"/>
                </a:lnTo>
                <a:lnTo>
                  <a:pt x="96844" y="12650"/>
                </a:lnTo>
                <a:lnTo>
                  <a:pt x="96361" y="6905"/>
                </a:lnTo>
                <a:lnTo>
                  <a:pt x="95872" y="12650"/>
                </a:lnTo>
                <a:lnTo>
                  <a:pt x="96100" y="12650"/>
                </a:lnTo>
                <a:lnTo>
                  <a:pt x="95755" y="16666"/>
                </a:lnTo>
                <a:lnTo>
                  <a:pt x="95388" y="10855"/>
                </a:lnTo>
                <a:lnTo>
                  <a:pt x="95600" y="10855"/>
                </a:lnTo>
                <a:lnTo>
                  <a:pt x="95122" y="3366"/>
                </a:lnTo>
                <a:lnTo>
                  <a:pt x="94633" y="10855"/>
                </a:lnTo>
                <a:lnTo>
                  <a:pt x="94861" y="10855"/>
                </a:lnTo>
                <a:lnTo>
                  <a:pt x="94477" y="16716"/>
                </a:lnTo>
                <a:lnTo>
                  <a:pt x="94711" y="16716"/>
                </a:lnTo>
                <a:lnTo>
                  <a:pt x="94544" y="19316"/>
                </a:lnTo>
                <a:cubicBezTo>
                  <a:pt x="93555" y="19450"/>
                  <a:pt x="92572" y="19955"/>
                  <a:pt x="91588" y="20711"/>
                </a:cubicBezTo>
                <a:lnTo>
                  <a:pt x="91327" y="16433"/>
                </a:lnTo>
                <a:lnTo>
                  <a:pt x="91605" y="16433"/>
                </a:lnTo>
                <a:lnTo>
                  <a:pt x="91166" y="9211"/>
                </a:lnTo>
                <a:lnTo>
                  <a:pt x="91422" y="9211"/>
                </a:lnTo>
                <a:lnTo>
                  <a:pt x="90855" y="0"/>
                </a:lnTo>
                <a:close/>
                <a:moveTo>
                  <a:pt x="96827" y="15094"/>
                </a:moveTo>
                <a:lnTo>
                  <a:pt x="96955" y="15094"/>
                </a:lnTo>
                <a:lnTo>
                  <a:pt x="96894" y="15844"/>
                </a:lnTo>
                <a:lnTo>
                  <a:pt x="96827" y="15094"/>
                </a:lnTo>
                <a:close/>
                <a:moveTo>
                  <a:pt x="90305" y="16433"/>
                </a:moveTo>
                <a:lnTo>
                  <a:pt x="90383" y="16433"/>
                </a:lnTo>
                <a:lnTo>
                  <a:pt x="90355" y="16966"/>
                </a:lnTo>
                <a:lnTo>
                  <a:pt x="90305" y="16433"/>
                </a:lnTo>
                <a:close/>
                <a:moveTo>
                  <a:pt x="95522" y="16716"/>
                </a:moveTo>
                <a:lnTo>
                  <a:pt x="95755" y="16716"/>
                </a:lnTo>
                <a:lnTo>
                  <a:pt x="95716" y="17161"/>
                </a:lnTo>
                <a:lnTo>
                  <a:pt x="95950" y="17161"/>
                </a:lnTo>
                <a:lnTo>
                  <a:pt x="95766" y="19377"/>
                </a:lnTo>
                <a:cubicBezTo>
                  <a:pt x="95744" y="19372"/>
                  <a:pt x="95716" y="19372"/>
                  <a:pt x="95694" y="19366"/>
                </a:cubicBezTo>
                <a:lnTo>
                  <a:pt x="95522" y="16716"/>
                </a:lnTo>
                <a:close/>
                <a:moveTo>
                  <a:pt x="96766" y="17161"/>
                </a:moveTo>
                <a:lnTo>
                  <a:pt x="96777" y="17161"/>
                </a:lnTo>
                <a:lnTo>
                  <a:pt x="96772" y="17244"/>
                </a:lnTo>
                <a:lnTo>
                  <a:pt x="96766" y="17161"/>
                </a:lnTo>
                <a:close/>
                <a:moveTo>
                  <a:pt x="97616" y="19605"/>
                </a:moveTo>
                <a:lnTo>
                  <a:pt x="97794" y="19605"/>
                </a:lnTo>
                <a:lnTo>
                  <a:pt x="97738" y="20305"/>
                </a:lnTo>
                <a:lnTo>
                  <a:pt x="97877" y="20305"/>
                </a:lnTo>
                <a:lnTo>
                  <a:pt x="97866" y="20427"/>
                </a:lnTo>
                <a:cubicBezTo>
                  <a:pt x="97805" y="20377"/>
                  <a:pt x="97738" y="20322"/>
                  <a:pt x="97672" y="20272"/>
                </a:cubicBezTo>
                <a:lnTo>
                  <a:pt x="97616" y="19605"/>
                </a:lnTo>
                <a:close/>
                <a:moveTo>
                  <a:pt x="100922" y="23933"/>
                </a:moveTo>
                <a:lnTo>
                  <a:pt x="101066" y="23933"/>
                </a:lnTo>
                <a:lnTo>
                  <a:pt x="101050" y="24127"/>
                </a:lnTo>
                <a:cubicBezTo>
                  <a:pt x="101005" y="24066"/>
                  <a:pt x="100966" y="23994"/>
                  <a:pt x="100922" y="23933"/>
                </a:cubicBezTo>
                <a:close/>
                <a:moveTo>
                  <a:pt x="79344" y="25977"/>
                </a:moveTo>
                <a:lnTo>
                  <a:pt x="79422" y="25977"/>
                </a:lnTo>
                <a:lnTo>
                  <a:pt x="79394" y="26538"/>
                </a:lnTo>
                <a:lnTo>
                  <a:pt x="79344" y="25977"/>
                </a:lnTo>
                <a:close/>
                <a:moveTo>
                  <a:pt x="38466" y="26688"/>
                </a:moveTo>
                <a:lnTo>
                  <a:pt x="38594" y="26688"/>
                </a:lnTo>
                <a:lnTo>
                  <a:pt x="38527" y="27433"/>
                </a:lnTo>
                <a:lnTo>
                  <a:pt x="38466" y="26688"/>
                </a:lnTo>
                <a:close/>
                <a:moveTo>
                  <a:pt x="38400" y="28755"/>
                </a:moveTo>
                <a:lnTo>
                  <a:pt x="38416" y="28755"/>
                </a:lnTo>
                <a:lnTo>
                  <a:pt x="38411" y="28838"/>
                </a:lnTo>
                <a:lnTo>
                  <a:pt x="38400" y="28755"/>
                </a:lnTo>
                <a:close/>
                <a:moveTo>
                  <a:pt x="39255" y="31200"/>
                </a:moveTo>
                <a:lnTo>
                  <a:pt x="39372" y="31200"/>
                </a:lnTo>
                <a:lnTo>
                  <a:pt x="39311" y="31872"/>
                </a:lnTo>
                <a:lnTo>
                  <a:pt x="39255" y="31200"/>
                </a:lnTo>
                <a:close/>
                <a:moveTo>
                  <a:pt x="39344" y="32277"/>
                </a:moveTo>
                <a:lnTo>
                  <a:pt x="39422" y="32277"/>
                </a:lnTo>
                <a:lnTo>
                  <a:pt x="39416" y="32350"/>
                </a:lnTo>
                <a:cubicBezTo>
                  <a:pt x="39394" y="32338"/>
                  <a:pt x="39372" y="32322"/>
                  <a:pt x="39350" y="32311"/>
                </a:cubicBezTo>
                <a:lnTo>
                  <a:pt x="39344" y="32277"/>
                </a:lnTo>
                <a:close/>
                <a:moveTo>
                  <a:pt x="56888" y="33277"/>
                </a:moveTo>
                <a:lnTo>
                  <a:pt x="57355" y="33277"/>
                </a:lnTo>
                <a:lnTo>
                  <a:pt x="56966" y="37850"/>
                </a:lnTo>
                <a:lnTo>
                  <a:pt x="56838" y="35905"/>
                </a:lnTo>
                <a:lnTo>
                  <a:pt x="57061" y="35905"/>
                </a:lnTo>
                <a:lnTo>
                  <a:pt x="56888" y="33277"/>
                </a:lnTo>
                <a:close/>
                <a:moveTo>
                  <a:pt x="42483" y="34805"/>
                </a:moveTo>
                <a:lnTo>
                  <a:pt x="42600" y="34805"/>
                </a:lnTo>
                <a:lnTo>
                  <a:pt x="42588" y="34927"/>
                </a:lnTo>
                <a:cubicBezTo>
                  <a:pt x="42555" y="34888"/>
                  <a:pt x="42516" y="34844"/>
                  <a:pt x="42483" y="34805"/>
                </a:cubicBezTo>
                <a:close/>
                <a:moveTo>
                  <a:pt x="48400" y="34961"/>
                </a:moveTo>
                <a:lnTo>
                  <a:pt x="48466" y="34961"/>
                </a:lnTo>
                <a:lnTo>
                  <a:pt x="48433" y="35305"/>
                </a:lnTo>
                <a:lnTo>
                  <a:pt x="48400" y="34961"/>
                </a:lnTo>
                <a:close/>
                <a:moveTo>
                  <a:pt x="108250" y="35583"/>
                </a:moveTo>
                <a:lnTo>
                  <a:pt x="108266" y="35583"/>
                </a:lnTo>
                <a:lnTo>
                  <a:pt x="108266" y="35605"/>
                </a:lnTo>
                <a:cubicBezTo>
                  <a:pt x="108261" y="35600"/>
                  <a:pt x="108255" y="35594"/>
                  <a:pt x="108250" y="35583"/>
                </a:cubicBezTo>
                <a:close/>
                <a:moveTo>
                  <a:pt x="25844" y="36355"/>
                </a:moveTo>
                <a:lnTo>
                  <a:pt x="25905" y="36355"/>
                </a:lnTo>
                <a:lnTo>
                  <a:pt x="25877" y="36905"/>
                </a:lnTo>
                <a:lnTo>
                  <a:pt x="25844" y="36355"/>
                </a:lnTo>
                <a:close/>
                <a:moveTo>
                  <a:pt x="52194" y="36377"/>
                </a:moveTo>
                <a:lnTo>
                  <a:pt x="52238" y="36377"/>
                </a:lnTo>
                <a:lnTo>
                  <a:pt x="52222" y="36633"/>
                </a:lnTo>
                <a:lnTo>
                  <a:pt x="52194" y="36377"/>
                </a:lnTo>
                <a:close/>
                <a:moveTo>
                  <a:pt x="53966" y="36466"/>
                </a:moveTo>
                <a:lnTo>
                  <a:pt x="53994" y="36466"/>
                </a:lnTo>
                <a:lnTo>
                  <a:pt x="53983" y="36644"/>
                </a:lnTo>
                <a:lnTo>
                  <a:pt x="53966" y="36466"/>
                </a:lnTo>
                <a:close/>
                <a:moveTo>
                  <a:pt x="75138" y="36572"/>
                </a:moveTo>
                <a:lnTo>
                  <a:pt x="75150" y="36572"/>
                </a:lnTo>
                <a:cubicBezTo>
                  <a:pt x="75144" y="36577"/>
                  <a:pt x="75138" y="36577"/>
                  <a:pt x="75138" y="36583"/>
                </a:cubicBezTo>
                <a:lnTo>
                  <a:pt x="75138" y="36572"/>
                </a:lnTo>
                <a:close/>
                <a:moveTo>
                  <a:pt x="110561" y="36772"/>
                </a:moveTo>
                <a:lnTo>
                  <a:pt x="110605" y="36772"/>
                </a:lnTo>
                <a:lnTo>
                  <a:pt x="110583" y="37038"/>
                </a:lnTo>
                <a:lnTo>
                  <a:pt x="110561" y="36772"/>
                </a:lnTo>
                <a:close/>
                <a:moveTo>
                  <a:pt x="112327" y="36855"/>
                </a:moveTo>
                <a:lnTo>
                  <a:pt x="112355" y="36855"/>
                </a:lnTo>
                <a:lnTo>
                  <a:pt x="112344" y="37027"/>
                </a:lnTo>
                <a:lnTo>
                  <a:pt x="112327" y="36855"/>
                </a:lnTo>
                <a:close/>
                <a:moveTo>
                  <a:pt x="112827" y="36855"/>
                </a:moveTo>
                <a:lnTo>
                  <a:pt x="113016" y="36855"/>
                </a:lnTo>
                <a:lnTo>
                  <a:pt x="112927" y="38194"/>
                </a:lnTo>
                <a:lnTo>
                  <a:pt x="112827" y="36855"/>
                </a:lnTo>
                <a:close/>
                <a:moveTo>
                  <a:pt x="26294" y="38911"/>
                </a:moveTo>
                <a:lnTo>
                  <a:pt x="26327" y="38911"/>
                </a:lnTo>
                <a:lnTo>
                  <a:pt x="26316" y="39055"/>
                </a:lnTo>
                <a:lnTo>
                  <a:pt x="26522" y="39055"/>
                </a:lnTo>
                <a:lnTo>
                  <a:pt x="26461" y="39866"/>
                </a:lnTo>
                <a:cubicBezTo>
                  <a:pt x="26422" y="39922"/>
                  <a:pt x="26388" y="39972"/>
                  <a:pt x="26350" y="40022"/>
                </a:cubicBezTo>
                <a:lnTo>
                  <a:pt x="26294" y="38911"/>
                </a:lnTo>
                <a:close/>
                <a:moveTo>
                  <a:pt x="26988" y="39055"/>
                </a:moveTo>
                <a:lnTo>
                  <a:pt x="27033" y="39055"/>
                </a:lnTo>
                <a:cubicBezTo>
                  <a:pt x="27022" y="39077"/>
                  <a:pt x="27005" y="39094"/>
                  <a:pt x="26994" y="39111"/>
                </a:cubicBezTo>
                <a:lnTo>
                  <a:pt x="26988" y="39055"/>
                </a:lnTo>
                <a:close/>
                <a:moveTo>
                  <a:pt x="53777" y="39077"/>
                </a:moveTo>
                <a:lnTo>
                  <a:pt x="53800" y="39077"/>
                </a:lnTo>
                <a:lnTo>
                  <a:pt x="53788" y="39222"/>
                </a:lnTo>
                <a:lnTo>
                  <a:pt x="53777" y="39077"/>
                </a:lnTo>
                <a:close/>
              </a:path>
            </a:pathLst>
          </a:custGeom>
          <a:solidFill>
            <a:srgbClr val="0F3666"/>
          </a:solidFill>
          <a:ln>
            <a:noFill/>
          </a:ln>
        </p:spPr>
        <p:txBody>
          <a:bodyPr anchorCtr="0" anchor="t" bIns="22850" lIns="22850" rIns="22850" tIns="2285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FFFFFF"/>
              </a:solidFill>
              <a:latin typeface="Arial"/>
              <a:ea typeface="Arial"/>
              <a:cs typeface="Arial"/>
              <a:sym typeface="Arial"/>
            </a:endParaRPr>
          </a:p>
        </p:txBody>
      </p:sp>
      <p:sp>
        <p:nvSpPr>
          <p:cNvPr id="1240" name="Shape 1240"/>
          <p:cNvSpPr/>
          <p:nvPr/>
        </p:nvSpPr>
        <p:spPr>
          <a:xfrm>
            <a:off x="-6379442" y="-71684"/>
            <a:ext cx="6381300" cy="7847700"/>
          </a:xfrm>
          <a:prstGeom prst="rect">
            <a:avLst/>
          </a:prstGeom>
          <a:solidFill>
            <a:srgbClr val="A2AAB3"/>
          </a:solidFill>
          <a:ln>
            <a:noFill/>
          </a:ln>
        </p:spPr>
        <p:txBody>
          <a:bodyPr anchorCtr="0" anchor="ctr" bIns="38100" lIns="38100" rIns="38100" tIns="38100">
            <a:noAutofit/>
          </a:bodyPr>
          <a:lstStyle/>
          <a:p>
            <a:pPr indent="114300" lvl="0" marL="0" marR="0" rtl="0" algn="l">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41" name="Shape 1241"/>
          <p:cNvSpPr/>
          <p:nvPr/>
        </p:nvSpPr>
        <p:spPr>
          <a:xfrm>
            <a:off x="12193336" y="-71684"/>
            <a:ext cx="6381299" cy="8034000"/>
          </a:xfrm>
          <a:prstGeom prst="rect">
            <a:avLst/>
          </a:prstGeom>
          <a:solidFill>
            <a:srgbClr val="A2AAB3"/>
          </a:solidFill>
          <a:ln>
            <a:noFill/>
          </a:ln>
        </p:spPr>
        <p:txBody>
          <a:bodyPr anchorCtr="0" anchor="ctr" bIns="38100" lIns="38100" rIns="38100" tIns="38100">
            <a:noAutofit/>
          </a:bodyPr>
          <a:lstStyle/>
          <a:p>
            <a:pPr indent="114300" lvl="0" marL="0" marR="0" rtl="0" algn="l">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42" name="Shape 1242"/>
          <p:cNvSpPr/>
          <p:nvPr/>
        </p:nvSpPr>
        <p:spPr>
          <a:xfrm>
            <a:off x="-2013764" y="6858000"/>
            <a:ext cx="17501700" cy="984900"/>
          </a:xfrm>
          <a:prstGeom prst="rect">
            <a:avLst/>
          </a:prstGeom>
          <a:solidFill>
            <a:srgbClr val="A2AAB3"/>
          </a:solidFill>
          <a:ln>
            <a:noFill/>
          </a:ln>
        </p:spPr>
        <p:txBody>
          <a:bodyPr anchorCtr="0" anchor="ctr" bIns="38100" lIns="38100" rIns="38100" tIns="38100">
            <a:noAutofit/>
          </a:bodyPr>
          <a:lstStyle/>
          <a:p>
            <a:pPr indent="11430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43" name="Shape 1243"/>
          <p:cNvSpPr/>
          <p:nvPr/>
        </p:nvSpPr>
        <p:spPr>
          <a:xfrm>
            <a:off x="-82696" y="4585485"/>
            <a:ext cx="12310199" cy="4313700"/>
          </a:xfrm>
          <a:custGeom>
            <a:pathLst>
              <a:path extrusionOk="0" h="120000" w="120000">
                <a:moveTo>
                  <a:pt x="38" y="13188"/>
                </a:moveTo>
                <a:cubicBezTo>
                  <a:pt x="6150" y="17527"/>
                  <a:pt x="12444" y="19433"/>
                  <a:pt x="18738" y="18850"/>
                </a:cubicBezTo>
                <a:cubicBezTo>
                  <a:pt x="25272" y="18250"/>
                  <a:pt x="31727" y="14972"/>
                  <a:pt x="38194" y="12188"/>
                </a:cubicBezTo>
                <a:cubicBezTo>
                  <a:pt x="49322" y="7411"/>
                  <a:pt x="60550" y="4088"/>
                  <a:pt x="71800" y="5305"/>
                </a:cubicBezTo>
                <a:cubicBezTo>
                  <a:pt x="81383" y="6344"/>
                  <a:pt x="90927" y="10677"/>
                  <a:pt x="100516" y="9655"/>
                </a:cubicBezTo>
                <a:cubicBezTo>
                  <a:pt x="107133" y="8950"/>
                  <a:pt x="113688" y="5705"/>
                  <a:pt x="120000" y="0"/>
                </a:cubicBezTo>
                <a:lnTo>
                  <a:pt x="119822" y="120000"/>
                </a:lnTo>
                <a:lnTo>
                  <a:pt x="0" y="119933"/>
                </a:lnTo>
                <a:lnTo>
                  <a:pt x="38" y="13188"/>
                </a:lnTo>
                <a:close/>
              </a:path>
            </a:pathLst>
          </a:custGeom>
          <a:solidFill>
            <a:srgbClr val="1D8045"/>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SzPct val="25000"/>
              <a:buFont typeface="Calibri"/>
              <a:buNone/>
            </a:pPr>
            <a:r>
              <a:rPr b="0" i="0" lang="en-US" sz="1800" u="none" cap="none" strike="noStrike">
                <a:solidFill>
                  <a:srgbClr val="000000"/>
                </a:solidFill>
                <a:latin typeface="Calibri"/>
                <a:ea typeface="Calibri"/>
                <a:cs typeface="Calibri"/>
                <a:sym typeface="Calibri"/>
              </a:rPr>
              <a:t>`</a:t>
            </a:r>
          </a:p>
        </p:txBody>
      </p:sp>
      <p:pic>
        <p:nvPicPr>
          <p:cNvPr id="1244" name="Shape 1244"/>
          <p:cNvPicPr preferRelativeResize="0"/>
          <p:nvPr/>
        </p:nvPicPr>
        <p:blipFill rotWithShape="1">
          <a:blip r:embed="rId2">
            <a:alphaModFix/>
          </a:blip>
          <a:srcRect b="0" l="0" r="0" t="0"/>
          <a:stretch/>
        </p:blipFill>
        <p:spPr>
          <a:xfrm>
            <a:off x="-12631382" y="8390185"/>
            <a:ext cx="41049000" cy="3547500"/>
          </a:xfrm>
          <a:prstGeom prst="rect">
            <a:avLst/>
          </a:prstGeom>
          <a:noFill/>
          <a:ln>
            <a:noFill/>
          </a:ln>
        </p:spPr>
      </p:pic>
      <p:sp>
        <p:nvSpPr>
          <p:cNvPr id="1245" name="Shape 1245"/>
          <p:cNvSpPr/>
          <p:nvPr/>
        </p:nvSpPr>
        <p:spPr>
          <a:xfrm>
            <a:off x="12193336" y="-71684"/>
            <a:ext cx="6381299" cy="8034000"/>
          </a:xfrm>
          <a:prstGeom prst="rect">
            <a:avLst/>
          </a:prstGeom>
          <a:solidFill>
            <a:srgbClr val="A2AAB3"/>
          </a:solidFill>
          <a:ln>
            <a:noFill/>
          </a:ln>
        </p:spPr>
        <p:txBody>
          <a:bodyPr anchorCtr="0" anchor="ctr" bIns="38100" lIns="38100" rIns="38100" tIns="38100">
            <a:noAutofit/>
          </a:bodyPr>
          <a:lstStyle/>
          <a:p>
            <a:pPr indent="11430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46" name="Shape 1246"/>
          <p:cNvSpPr/>
          <p:nvPr/>
        </p:nvSpPr>
        <p:spPr>
          <a:xfrm>
            <a:off x="-6385792" y="-71684"/>
            <a:ext cx="6381300" cy="7847700"/>
          </a:xfrm>
          <a:prstGeom prst="rect">
            <a:avLst/>
          </a:prstGeom>
          <a:solidFill>
            <a:srgbClr val="A2AAB3"/>
          </a:solidFill>
          <a:ln>
            <a:noFill/>
          </a:ln>
        </p:spPr>
        <p:txBody>
          <a:bodyPr anchorCtr="0" anchor="ctr" bIns="38100" lIns="38100" rIns="38100" tIns="38100">
            <a:noAutofit/>
          </a:bodyPr>
          <a:lstStyle/>
          <a:p>
            <a:pPr indent="11430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47" name="Shape 1247"/>
          <p:cNvSpPr txBox="1"/>
          <p:nvPr>
            <p:ph idx="12" type="sldNum"/>
          </p:nvPr>
        </p:nvSpPr>
        <p:spPr>
          <a:xfrm>
            <a:off x="5966351" y="6509742"/>
            <a:ext cx="247200" cy="255600"/>
          </a:xfrm>
          <a:prstGeom prst="rect">
            <a:avLst/>
          </a:prstGeom>
          <a:noFill/>
          <a:ln>
            <a:noFill/>
          </a:ln>
        </p:spPr>
        <p:txBody>
          <a:bodyPr anchorCtr="0" anchor="t" bIns="35700" lIns="35700" rIns="35700" tIns="35700">
            <a:noAutofit/>
          </a:bodyPr>
          <a:lstStyle/>
          <a:p>
            <a:pPr indent="0" lvl="0" marL="0" marR="0" rtl="0" algn="ctr">
              <a:lnSpc>
                <a:spcPct val="100000"/>
              </a:lnSpc>
              <a:spcBef>
                <a:spcPts val="0"/>
              </a:spcBef>
              <a:spcAft>
                <a:spcPts val="0"/>
              </a:spcAft>
              <a:buClr>
                <a:srgbClr val="FFFFFF"/>
              </a:buClr>
              <a:buSzPct val="25000"/>
              <a:buFont typeface="Helvetica Neue"/>
              <a:buNone/>
            </a:pPr>
            <a:fld id="{00000000-1234-1234-1234-123412341234}" type="slidenum">
              <a:rPr b="0" i="0" lang="en-US" sz="1200" u="none" cap="none" strike="noStrike">
                <a:solidFill>
                  <a:srgbClr val="FFFFFF"/>
                </a:solidFill>
                <a:latin typeface="Helvetica Neue"/>
                <a:ea typeface="Helvetica Neue"/>
                <a:cs typeface="Helvetica Neue"/>
                <a:sym typeface="Helvetica Neue"/>
              </a:rPr>
              <a:t>‹#›</a:t>
            </a:fld>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5_Plains - Product Staging Area 4 - Low">
    <p:spTree>
      <p:nvGrpSpPr>
        <p:cNvPr id="1248" name="Shape 1248"/>
        <p:cNvGrpSpPr/>
        <p:nvPr/>
      </p:nvGrpSpPr>
      <p:grpSpPr>
        <a:xfrm>
          <a:off x="0" y="0"/>
          <a:ext cx="0" cy="0"/>
          <a:chOff x="0" y="0"/>
          <a:chExt cx="0" cy="0"/>
        </a:xfrm>
      </p:grpSpPr>
      <p:pic>
        <p:nvPicPr>
          <p:cNvPr id="1249" name="Shape 1249"/>
          <p:cNvPicPr preferRelativeResize="0"/>
          <p:nvPr/>
        </p:nvPicPr>
        <p:blipFill rotWithShape="1">
          <a:blip r:embed="rId2">
            <a:alphaModFix/>
          </a:blip>
          <a:srcRect b="0" l="0" r="695" t="487"/>
          <a:stretch/>
        </p:blipFill>
        <p:spPr>
          <a:xfrm>
            <a:off x="0" y="-1"/>
            <a:ext cx="12188700" cy="6870300"/>
          </a:xfrm>
          <a:prstGeom prst="rect">
            <a:avLst/>
          </a:prstGeom>
          <a:noFill/>
          <a:ln>
            <a:noFill/>
          </a:ln>
        </p:spPr>
      </p:pic>
      <p:sp>
        <p:nvSpPr>
          <p:cNvPr id="1250" name="Shape 1250"/>
          <p:cNvSpPr txBox="1"/>
          <p:nvPr>
            <p:ph type="title"/>
          </p:nvPr>
        </p:nvSpPr>
        <p:spPr>
          <a:xfrm>
            <a:off x="590031" y="0"/>
            <a:ext cx="11109600" cy="10593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251" name="Shape 1251"/>
          <p:cNvSpPr txBox="1"/>
          <p:nvPr>
            <p:ph idx="1" type="body"/>
          </p:nvPr>
        </p:nvSpPr>
        <p:spPr>
          <a:xfrm>
            <a:off x="590029" y="1059254"/>
            <a:ext cx="11106600" cy="323100"/>
          </a:xfrm>
          <a:prstGeom prst="rect">
            <a:avLst/>
          </a:prstGeom>
          <a:noFill/>
          <a:ln>
            <a:noFill/>
          </a:ln>
        </p:spPr>
        <p:txBody>
          <a:bodyPr anchorCtr="0" anchor="t" bIns="91425" lIns="91425" rIns="91425" tIns="91425"/>
          <a:lstStyle>
            <a:lvl1pPr indent="133350" lvl="0" marL="0" marR="0" rtl="0" algn="l">
              <a:spcBef>
                <a:spcPts val="0"/>
              </a:spcBef>
              <a:spcAft>
                <a:spcPts val="200"/>
              </a:spcAft>
              <a:buClr>
                <a:srgbClr val="7F7F7F"/>
              </a:buClr>
              <a:buSzPct val="100000"/>
              <a:buFont typeface="Arial"/>
              <a:buChar char="​"/>
              <a:defRPr b="0" i="0" sz="2100" u="none" cap="none" strike="noStrike">
                <a:solidFill>
                  <a:schemeClr val="lt1"/>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roduct Staging Area - High Impact">
    <p:bg>
      <p:bgPr>
        <a:solidFill>
          <a:srgbClr val="309FFF"/>
        </a:solidFill>
      </p:bgPr>
    </p:bg>
    <p:spTree>
      <p:nvGrpSpPr>
        <p:cNvPr id="1252" name="Shape 1252"/>
        <p:cNvGrpSpPr/>
        <p:nvPr/>
      </p:nvGrpSpPr>
      <p:grpSpPr>
        <a:xfrm>
          <a:off x="0" y="0"/>
          <a:ext cx="0" cy="0"/>
          <a:chOff x="0" y="0"/>
          <a:chExt cx="0" cy="0"/>
        </a:xfrm>
      </p:grpSpPr>
      <p:sp>
        <p:nvSpPr>
          <p:cNvPr id="1253" name="Shape 1253"/>
          <p:cNvSpPr/>
          <p:nvPr/>
        </p:nvSpPr>
        <p:spPr>
          <a:xfrm>
            <a:off x="-1179112" y="1831751"/>
            <a:ext cx="117000" cy="117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2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900" u="none" cap="none" strike="noStrike">
              <a:solidFill>
                <a:srgbClr val="FFFFFF"/>
              </a:solidFill>
              <a:latin typeface="Arial"/>
              <a:ea typeface="Arial"/>
              <a:cs typeface="Arial"/>
              <a:sym typeface="Arial"/>
            </a:endParaRPr>
          </a:p>
        </p:txBody>
      </p:sp>
      <p:sp>
        <p:nvSpPr>
          <p:cNvPr id="1254" name="Shape 1254"/>
          <p:cNvSpPr/>
          <p:nvPr/>
        </p:nvSpPr>
        <p:spPr>
          <a:xfrm rot="10800000">
            <a:off x="12255088" y="2195531"/>
            <a:ext cx="108600" cy="1089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2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900" u="none" cap="none" strike="noStrike">
              <a:solidFill>
                <a:srgbClr val="FFFFFF"/>
              </a:solidFill>
              <a:latin typeface="Arial"/>
              <a:ea typeface="Arial"/>
              <a:cs typeface="Arial"/>
              <a:sym typeface="Arial"/>
            </a:endParaRPr>
          </a:p>
        </p:txBody>
      </p:sp>
      <p:sp>
        <p:nvSpPr>
          <p:cNvPr id="1255" name="Shape 1255"/>
          <p:cNvSpPr/>
          <p:nvPr/>
        </p:nvSpPr>
        <p:spPr>
          <a:xfrm rot="10800000">
            <a:off x="15162282" y="2571922"/>
            <a:ext cx="108600" cy="1089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2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900" u="none" cap="none" strike="noStrike">
              <a:solidFill>
                <a:srgbClr val="FFFFFF"/>
              </a:solidFill>
              <a:latin typeface="Arial"/>
              <a:ea typeface="Arial"/>
              <a:cs typeface="Arial"/>
              <a:sym typeface="Arial"/>
            </a:endParaRPr>
          </a:p>
        </p:txBody>
      </p:sp>
      <p:sp>
        <p:nvSpPr>
          <p:cNvPr id="1256" name="Shape 1256"/>
          <p:cNvSpPr/>
          <p:nvPr/>
        </p:nvSpPr>
        <p:spPr>
          <a:xfrm rot="10800000">
            <a:off x="12844264" y="2127443"/>
            <a:ext cx="108600" cy="1089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2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900" u="none" cap="none" strike="noStrike">
              <a:solidFill>
                <a:srgbClr val="FFFFFF"/>
              </a:solidFill>
              <a:latin typeface="Arial"/>
              <a:ea typeface="Arial"/>
              <a:cs typeface="Arial"/>
              <a:sym typeface="Arial"/>
            </a:endParaRPr>
          </a:p>
        </p:txBody>
      </p:sp>
      <p:sp>
        <p:nvSpPr>
          <p:cNvPr id="1257" name="Shape 1257"/>
          <p:cNvSpPr/>
          <p:nvPr/>
        </p:nvSpPr>
        <p:spPr>
          <a:xfrm rot="10800000">
            <a:off x="12515235" y="2626306"/>
            <a:ext cx="108600" cy="1089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2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900" u="none" cap="none" strike="noStrike">
              <a:solidFill>
                <a:srgbClr val="FFFFFF"/>
              </a:solidFill>
              <a:latin typeface="Arial"/>
              <a:ea typeface="Arial"/>
              <a:cs typeface="Arial"/>
              <a:sym typeface="Arial"/>
            </a:endParaRPr>
          </a:p>
        </p:txBody>
      </p:sp>
      <p:sp>
        <p:nvSpPr>
          <p:cNvPr id="1258" name="Shape 1258"/>
          <p:cNvSpPr/>
          <p:nvPr/>
        </p:nvSpPr>
        <p:spPr>
          <a:xfrm>
            <a:off x="7899689" y="2724091"/>
            <a:ext cx="790800" cy="591299"/>
          </a:xfrm>
          <a:custGeom>
            <a:pathLst>
              <a:path extrusionOk="0" h="120000" w="120000">
                <a:moveTo>
                  <a:pt x="88861" y="18300"/>
                </a:moveTo>
                <a:lnTo>
                  <a:pt x="66500" y="0"/>
                </a:lnTo>
                <a:lnTo>
                  <a:pt x="0" y="120000"/>
                </a:lnTo>
                <a:lnTo>
                  <a:pt x="20061" y="118983"/>
                </a:lnTo>
                <a:lnTo>
                  <a:pt x="120000" y="4216"/>
                </a:lnTo>
                <a:lnTo>
                  <a:pt x="88861" y="1830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900" u="none" cap="none" strike="noStrike">
              <a:solidFill>
                <a:srgbClr val="FFFFFF"/>
              </a:solidFill>
              <a:latin typeface="Arial"/>
              <a:ea typeface="Arial"/>
              <a:cs typeface="Arial"/>
              <a:sym typeface="Arial"/>
            </a:endParaRPr>
          </a:p>
        </p:txBody>
      </p:sp>
      <p:sp>
        <p:nvSpPr>
          <p:cNvPr id="1259" name="Shape 1259"/>
          <p:cNvSpPr txBox="1"/>
          <p:nvPr>
            <p:ph type="title"/>
          </p:nvPr>
        </p:nvSpPr>
        <p:spPr>
          <a:xfrm>
            <a:off x="539608" y="0"/>
            <a:ext cx="11060100" cy="114300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Clr>
                <a:srgbClr val="FFFFFF"/>
              </a:buClr>
              <a:buFont typeface="Arial"/>
              <a:buNone/>
              <a:defRPr b="0" i="0" sz="3500" u="none" cap="none" strike="noStrike">
                <a:solidFill>
                  <a:srgbClr val="FFFFFF"/>
                </a:solidFill>
                <a:latin typeface="Arial"/>
                <a:ea typeface="Arial"/>
                <a:cs typeface="Arial"/>
                <a:sym typeface="Arial"/>
              </a:defRPr>
            </a:lvl1pPr>
            <a:lvl2pPr indent="114300" lvl="1" marL="0" marR="0" rtl="0" algn="l">
              <a:lnSpc>
                <a:spcPct val="90000"/>
              </a:lnSpc>
              <a:spcBef>
                <a:spcPts val="0"/>
              </a:spcBef>
              <a:spcAft>
                <a:spcPts val="0"/>
              </a:spcAft>
              <a:buClr>
                <a:srgbClr val="FFFFFF"/>
              </a:buClr>
              <a:buFont typeface="Arial"/>
              <a:buNone/>
              <a:defRPr b="0" i="0" sz="3500" u="none" cap="none" strike="noStrike">
                <a:solidFill>
                  <a:srgbClr val="FFFFFF"/>
                </a:solidFill>
                <a:latin typeface="Arial"/>
                <a:ea typeface="Arial"/>
                <a:cs typeface="Arial"/>
                <a:sym typeface="Arial"/>
              </a:defRPr>
            </a:lvl2pPr>
            <a:lvl3pPr indent="241300" lvl="2" marL="0" marR="0" rtl="0" algn="l">
              <a:lnSpc>
                <a:spcPct val="90000"/>
              </a:lnSpc>
              <a:spcBef>
                <a:spcPts val="0"/>
              </a:spcBef>
              <a:spcAft>
                <a:spcPts val="0"/>
              </a:spcAft>
              <a:buClr>
                <a:srgbClr val="FFFFFF"/>
              </a:buClr>
              <a:buFont typeface="Arial"/>
              <a:buNone/>
              <a:defRPr b="0" i="0" sz="3500" u="none" cap="none" strike="noStrike">
                <a:solidFill>
                  <a:srgbClr val="FFFFFF"/>
                </a:solidFill>
                <a:latin typeface="Arial"/>
                <a:ea typeface="Arial"/>
                <a:cs typeface="Arial"/>
                <a:sym typeface="Arial"/>
              </a:defRPr>
            </a:lvl3pPr>
            <a:lvl4pPr indent="342900" lvl="3" marL="0" marR="0" rtl="0" algn="l">
              <a:lnSpc>
                <a:spcPct val="90000"/>
              </a:lnSpc>
              <a:spcBef>
                <a:spcPts val="0"/>
              </a:spcBef>
              <a:spcAft>
                <a:spcPts val="0"/>
              </a:spcAft>
              <a:buClr>
                <a:srgbClr val="FFFFFF"/>
              </a:buClr>
              <a:buFont typeface="Arial"/>
              <a:buNone/>
              <a:defRPr b="0" i="0" sz="3500" u="none" cap="none" strike="noStrike">
                <a:solidFill>
                  <a:srgbClr val="FFFFFF"/>
                </a:solidFill>
                <a:latin typeface="Arial"/>
                <a:ea typeface="Arial"/>
                <a:cs typeface="Arial"/>
                <a:sym typeface="Arial"/>
              </a:defRPr>
            </a:lvl4pPr>
            <a:lvl5pPr indent="457200" lvl="4" marL="0" marR="0" rtl="0" algn="l">
              <a:lnSpc>
                <a:spcPct val="90000"/>
              </a:lnSpc>
              <a:spcBef>
                <a:spcPts val="0"/>
              </a:spcBef>
              <a:spcAft>
                <a:spcPts val="0"/>
              </a:spcAft>
              <a:buClr>
                <a:srgbClr val="FFFFFF"/>
              </a:buClr>
              <a:buFont typeface="Arial"/>
              <a:buNone/>
              <a:defRPr b="0" i="0" sz="3500" u="none" cap="none" strike="noStrike">
                <a:solidFill>
                  <a:srgbClr val="FFFFFF"/>
                </a:solidFill>
                <a:latin typeface="Arial"/>
                <a:ea typeface="Arial"/>
                <a:cs typeface="Arial"/>
                <a:sym typeface="Arial"/>
              </a:defRPr>
            </a:lvl5pPr>
            <a:lvl6pPr indent="571500" lvl="5" marL="0" marR="0" rtl="0" algn="l">
              <a:lnSpc>
                <a:spcPct val="90000"/>
              </a:lnSpc>
              <a:spcBef>
                <a:spcPts val="0"/>
              </a:spcBef>
              <a:spcAft>
                <a:spcPts val="0"/>
              </a:spcAft>
              <a:buClr>
                <a:srgbClr val="FFFFFF"/>
              </a:buClr>
              <a:buFont typeface="Arial"/>
              <a:buNone/>
              <a:defRPr b="0" i="0" sz="3500" u="none" cap="none" strike="noStrike">
                <a:solidFill>
                  <a:srgbClr val="FFFFFF"/>
                </a:solidFill>
                <a:latin typeface="Arial"/>
                <a:ea typeface="Arial"/>
                <a:cs typeface="Arial"/>
                <a:sym typeface="Arial"/>
              </a:defRPr>
            </a:lvl6pPr>
            <a:lvl7pPr indent="698500" lvl="6" marL="0" marR="0" rtl="0" algn="l">
              <a:lnSpc>
                <a:spcPct val="90000"/>
              </a:lnSpc>
              <a:spcBef>
                <a:spcPts val="0"/>
              </a:spcBef>
              <a:spcAft>
                <a:spcPts val="0"/>
              </a:spcAft>
              <a:buClr>
                <a:srgbClr val="FFFFFF"/>
              </a:buClr>
              <a:buFont typeface="Arial"/>
              <a:buNone/>
              <a:defRPr b="0" i="0" sz="3500" u="none" cap="none" strike="noStrike">
                <a:solidFill>
                  <a:srgbClr val="FFFFFF"/>
                </a:solidFill>
                <a:latin typeface="Arial"/>
                <a:ea typeface="Arial"/>
                <a:cs typeface="Arial"/>
                <a:sym typeface="Arial"/>
              </a:defRPr>
            </a:lvl7pPr>
            <a:lvl8pPr indent="800100" lvl="7" marL="0" marR="0" rtl="0" algn="l">
              <a:lnSpc>
                <a:spcPct val="90000"/>
              </a:lnSpc>
              <a:spcBef>
                <a:spcPts val="0"/>
              </a:spcBef>
              <a:spcAft>
                <a:spcPts val="0"/>
              </a:spcAft>
              <a:buClr>
                <a:srgbClr val="FFFFFF"/>
              </a:buClr>
              <a:buFont typeface="Arial"/>
              <a:buNone/>
              <a:defRPr b="0" i="0" sz="3500" u="none" cap="none" strike="noStrike">
                <a:solidFill>
                  <a:srgbClr val="FFFFFF"/>
                </a:solidFill>
                <a:latin typeface="Arial"/>
                <a:ea typeface="Arial"/>
                <a:cs typeface="Arial"/>
                <a:sym typeface="Arial"/>
              </a:defRPr>
            </a:lvl8pPr>
            <a:lvl9pPr indent="914400" lvl="8" marL="0" marR="0" rtl="0" algn="l">
              <a:lnSpc>
                <a:spcPct val="90000"/>
              </a:lnSpc>
              <a:spcBef>
                <a:spcPts val="0"/>
              </a:spcBef>
              <a:spcAft>
                <a:spcPts val="0"/>
              </a:spcAft>
              <a:buClr>
                <a:srgbClr val="FFFFFF"/>
              </a:buClr>
              <a:buFont typeface="Arial"/>
              <a:buNone/>
              <a:defRPr b="0" i="0" sz="3500" u="none" cap="none" strike="noStrike">
                <a:solidFill>
                  <a:srgbClr val="FFFFFF"/>
                </a:solidFill>
                <a:latin typeface="Arial"/>
                <a:ea typeface="Arial"/>
                <a:cs typeface="Arial"/>
                <a:sym typeface="Arial"/>
              </a:defRPr>
            </a:lvl9pPr>
          </a:lstStyle>
          <a:p/>
        </p:txBody>
      </p:sp>
      <p:sp>
        <p:nvSpPr>
          <p:cNvPr id="1260" name="Shape 1260"/>
          <p:cNvSpPr txBox="1"/>
          <p:nvPr>
            <p:ph idx="1" type="body"/>
          </p:nvPr>
        </p:nvSpPr>
        <p:spPr>
          <a:xfrm>
            <a:off x="539608" y="1143000"/>
            <a:ext cx="11106600" cy="342900"/>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rgbClr val="FFFFFF"/>
              </a:buClr>
              <a:buFont typeface="Arial"/>
              <a:buNone/>
              <a:defRPr b="0" i="0" sz="2100" u="none" cap="none" strike="noStrike">
                <a:solidFill>
                  <a:srgbClr val="FFFFFF"/>
                </a:solidFill>
                <a:latin typeface="Arial"/>
                <a:ea typeface="Arial"/>
                <a:cs typeface="Arial"/>
                <a:sym typeface="Arial"/>
              </a:defRPr>
            </a:lvl1pPr>
            <a:lvl2pPr indent="0" lvl="1" marL="0" marR="0" rtl="0" algn="l">
              <a:lnSpc>
                <a:spcPct val="90000"/>
              </a:lnSpc>
              <a:spcBef>
                <a:spcPts val="1200"/>
              </a:spcBef>
              <a:spcAft>
                <a:spcPts val="0"/>
              </a:spcAft>
              <a:buClr>
                <a:srgbClr val="FFFFFF"/>
              </a:buClr>
              <a:buFont typeface="Arial"/>
              <a:buNone/>
              <a:defRPr b="0" baseline="30000" i="0" sz="1700" u="none" cap="none" strike="noStrike">
                <a:solidFill>
                  <a:srgbClr val="FFFFFF"/>
                </a:solidFill>
                <a:latin typeface="Arial"/>
                <a:ea typeface="Arial"/>
                <a:cs typeface="Arial"/>
                <a:sym typeface="Arial"/>
              </a:defRPr>
            </a:lvl2pPr>
            <a:lvl3pPr indent="-69850" lvl="2" marL="393700" marR="0" rtl="0" algn="l">
              <a:lnSpc>
                <a:spcPct val="90000"/>
              </a:lnSpc>
              <a:spcBef>
                <a:spcPts val="700"/>
              </a:spcBef>
              <a:spcAft>
                <a:spcPts val="0"/>
              </a:spcAft>
              <a:buClr>
                <a:srgbClr val="FFFFFF"/>
              </a:buClr>
              <a:buSzPct val="73333"/>
              <a:buFont typeface="Arial"/>
              <a:buChar char="•"/>
              <a:defRPr b="0" baseline="30000" i="0" sz="1500" u="none" cap="none" strike="noStrike">
                <a:solidFill>
                  <a:srgbClr val="FFFFFF"/>
                </a:solidFill>
                <a:latin typeface="Arial"/>
                <a:ea typeface="Arial"/>
                <a:cs typeface="Arial"/>
                <a:sym typeface="Arial"/>
              </a:defRPr>
            </a:lvl3pPr>
            <a:lvl4pPr indent="-101600" lvl="3" marL="571500" marR="0" rtl="0" algn="l">
              <a:lnSpc>
                <a:spcPct val="90000"/>
              </a:lnSpc>
              <a:spcBef>
                <a:spcPts val="800"/>
              </a:spcBef>
              <a:spcAft>
                <a:spcPts val="0"/>
              </a:spcAft>
              <a:buClr>
                <a:srgbClr val="FFFFFF"/>
              </a:buClr>
              <a:buSzPct val="72727"/>
              <a:buFont typeface="Arial"/>
              <a:buChar char="•"/>
              <a:defRPr b="0" baseline="30000" i="0" sz="1100" u="none" cap="none" strike="noStrike">
                <a:solidFill>
                  <a:srgbClr val="FFFFFF"/>
                </a:solidFill>
                <a:latin typeface="Arial"/>
                <a:ea typeface="Arial"/>
                <a:cs typeface="Arial"/>
                <a:sym typeface="Arial"/>
              </a:defRPr>
            </a:lvl4pPr>
            <a:lvl5pPr indent="-88900" lvl="4" marL="762000" marR="0" rtl="0" algn="l">
              <a:lnSpc>
                <a:spcPct val="90000"/>
              </a:lnSpc>
              <a:spcBef>
                <a:spcPts val="800"/>
              </a:spcBef>
              <a:spcAft>
                <a:spcPts val="0"/>
              </a:spcAft>
              <a:buClr>
                <a:srgbClr val="FFFFFF"/>
              </a:buClr>
              <a:buSzPct val="72727"/>
              <a:buFont typeface="Arial"/>
              <a:buChar char="•"/>
              <a:defRPr b="0" i="0" sz="1100" u="none" cap="none" strike="noStrike">
                <a:solidFill>
                  <a:srgbClr val="FFFFFF"/>
                </a:solidFill>
                <a:latin typeface="Arial"/>
                <a:ea typeface="Arial"/>
                <a:cs typeface="Arial"/>
                <a:sym typeface="Arial"/>
              </a:defRPr>
            </a:lvl5pPr>
            <a:lvl6pPr indent="571500" lvl="5" marL="0" marR="0" rtl="0" algn="l">
              <a:lnSpc>
                <a:spcPct val="90000"/>
              </a:lnSpc>
              <a:spcBef>
                <a:spcPts val="1200"/>
              </a:spcBef>
              <a:spcAft>
                <a:spcPts val="0"/>
              </a:spcAft>
              <a:buClr>
                <a:srgbClr val="FFFFFF"/>
              </a:buClr>
              <a:buFont typeface="Arial"/>
              <a:buNone/>
              <a:defRPr b="0" baseline="30000" i="0" sz="2100" u="none" cap="none" strike="noStrike">
                <a:solidFill>
                  <a:srgbClr val="FFFFFF"/>
                </a:solidFill>
                <a:latin typeface="Arial"/>
                <a:ea typeface="Arial"/>
                <a:cs typeface="Arial"/>
                <a:sym typeface="Arial"/>
              </a:defRPr>
            </a:lvl6pPr>
            <a:lvl7pPr indent="698500" lvl="6" marL="0" marR="0" rtl="0" algn="l">
              <a:lnSpc>
                <a:spcPct val="90000"/>
              </a:lnSpc>
              <a:spcBef>
                <a:spcPts val="1200"/>
              </a:spcBef>
              <a:spcAft>
                <a:spcPts val="0"/>
              </a:spcAft>
              <a:buClr>
                <a:srgbClr val="FFFFFF"/>
              </a:buClr>
              <a:buFont typeface="Arial"/>
              <a:buNone/>
              <a:defRPr b="0" baseline="30000" i="0" sz="2100" u="none" cap="none" strike="noStrike">
                <a:solidFill>
                  <a:srgbClr val="FFFFFF"/>
                </a:solidFill>
                <a:latin typeface="Arial"/>
                <a:ea typeface="Arial"/>
                <a:cs typeface="Arial"/>
                <a:sym typeface="Arial"/>
              </a:defRPr>
            </a:lvl7pPr>
            <a:lvl8pPr indent="800100" lvl="7" marL="0" marR="0" rtl="0" algn="l">
              <a:lnSpc>
                <a:spcPct val="90000"/>
              </a:lnSpc>
              <a:spcBef>
                <a:spcPts val="1200"/>
              </a:spcBef>
              <a:spcAft>
                <a:spcPts val="0"/>
              </a:spcAft>
              <a:buClr>
                <a:srgbClr val="FFFFFF"/>
              </a:buClr>
              <a:buFont typeface="Arial"/>
              <a:buNone/>
              <a:defRPr b="0" baseline="30000" i="0" sz="2100" u="none" cap="none" strike="noStrike">
                <a:solidFill>
                  <a:srgbClr val="FFFFFF"/>
                </a:solidFill>
                <a:latin typeface="Arial"/>
                <a:ea typeface="Arial"/>
                <a:cs typeface="Arial"/>
                <a:sym typeface="Arial"/>
              </a:defRPr>
            </a:lvl8pPr>
            <a:lvl9pPr indent="914400" lvl="8" marL="0" marR="0" rtl="0" algn="l">
              <a:lnSpc>
                <a:spcPct val="90000"/>
              </a:lnSpc>
              <a:spcBef>
                <a:spcPts val="1200"/>
              </a:spcBef>
              <a:spcAft>
                <a:spcPts val="0"/>
              </a:spcAft>
              <a:buClr>
                <a:srgbClr val="FFFFFF"/>
              </a:buClr>
              <a:buFont typeface="Arial"/>
              <a:buNone/>
              <a:defRPr b="0" baseline="30000" i="0" sz="2100" u="none" cap="none" strike="noStrike">
                <a:solidFill>
                  <a:srgbClr val="FFFFFF"/>
                </a:solidFill>
                <a:latin typeface="Arial"/>
                <a:ea typeface="Arial"/>
                <a:cs typeface="Arial"/>
                <a:sym typeface="Arial"/>
              </a:defRPr>
            </a:lvl9pPr>
          </a:lstStyle>
          <a:p/>
        </p:txBody>
      </p:sp>
      <p:sp>
        <p:nvSpPr>
          <p:cNvPr id="1261" name="Shape 1261"/>
          <p:cNvSpPr/>
          <p:nvPr/>
        </p:nvSpPr>
        <p:spPr>
          <a:xfrm>
            <a:off x="-167181" y="1719848"/>
            <a:ext cx="12473699" cy="3667200"/>
          </a:xfrm>
          <a:custGeom>
            <a:pathLst>
              <a:path extrusionOk="0" h="120000" w="120000">
                <a:moveTo>
                  <a:pt x="44416" y="4805"/>
                </a:moveTo>
                <a:lnTo>
                  <a:pt x="40616" y="11394"/>
                </a:lnTo>
                <a:lnTo>
                  <a:pt x="34772" y="17727"/>
                </a:lnTo>
                <a:lnTo>
                  <a:pt x="28388" y="722"/>
                </a:lnTo>
                <a:lnTo>
                  <a:pt x="21633" y="5861"/>
                </a:lnTo>
                <a:lnTo>
                  <a:pt x="20544" y="3822"/>
                </a:lnTo>
                <a:lnTo>
                  <a:pt x="17822" y="10477"/>
                </a:lnTo>
                <a:lnTo>
                  <a:pt x="13216" y="0"/>
                </a:lnTo>
                <a:lnTo>
                  <a:pt x="305" y="23105"/>
                </a:lnTo>
                <a:lnTo>
                  <a:pt x="0" y="118827"/>
                </a:lnTo>
                <a:lnTo>
                  <a:pt x="120000" y="120000"/>
                </a:lnTo>
                <a:lnTo>
                  <a:pt x="119800" y="6655"/>
                </a:lnTo>
                <a:lnTo>
                  <a:pt x="105933" y="18661"/>
                </a:lnTo>
                <a:lnTo>
                  <a:pt x="101444" y="10511"/>
                </a:lnTo>
                <a:lnTo>
                  <a:pt x="95394" y="21944"/>
                </a:lnTo>
                <a:lnTo>
                  <a:pt x="93977" y="17866"/>
                </a:lnTo>
                <a:lnTo>
                  <a:pt x="84338" y="23172"/>
                </a:lnTo>
                <a:lnTo>
                  <a:pt x="74638" y="11961"/>
                </a:lnTo>
                <a:lnTo>
                  <a:pt x="70111" y="2211"/>
                </a:lnTo>
                <a:lnTo>
                  <a:pt x="67655" y="2411"/>
                </a:lnTo>
                <a:lnTo>
                  <a:pt x="62433" y="11072"/>
                </a:lnTo>
                <a:lnTo>
                  <a:pt x="56811" y="19422"/>
                </a:lnTo>
                <a:lnTo>
                  <a:pt x="54761" y="29977"/>
                </a:lnTo>
                <a:lnTo>
                  <a:pt x="50277" y="16600"/>
                </a:lnTo>
                <a:lnTo>
                  <a:pt x="47211" y="17144"/>
                </a:lnTo>
                <a:lnTo>
                  <a:pt x="44416" y="4805"/>
                </a:lnTo>
                <a:close/>
              </a:path>
            </a:pathLst>
          </a:custGeom>
          <a:solidFill>
            <a:srgbClr val="0A6A32"/>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900" u="none" cap="none" strike="noStrike">
              <a:solidFill>
                <a:srgbClr val="FFFFFF"/>
              </a:solidFill>
              <a:latin typeface="Arial"/>
              <a:ea typeface="Arial"/>
              <a:cs typeface="Arial"/>
              <a:sym typeface="Arial"/>
            </a:endParaRPr>
          </a:p>
        </p:txBody>
      </p:sp>
      <p:sp>
        <p:nvSpPr>
          <p:cNvPr id="1262" name="Shape 1262"/>
          <p:cNvSpPr/>
          <p:nvPr/>
        </p:nvSpPr>
        <p:spPr>
          <a:xfrm rot="10800000">
            <a:off x="13288626" y="2616372"/>
            <a:ext cx="108600" cy="1089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2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900" u="none" cap="none" strike="noStrike">
              <a:solidFill>
                <a:srgbClr val="FFFFFF"/>
              </a:solidFill>
              <a:latin typeface="Arial"/>
              <a:ea typeface="Arial"/>
              <a:cs typeface="Arial"/>
              <a:sym typeface="Arial"/>
            </a:endParaRPr>
          </a:p>
        </p:txBody>
      </p:sp>
      <p:sp>
        <p:nvSpPr>
          <p:cNvPr id="1263" name="Shape 1263"/>
          <p:cNvSpPr/>
          <p:nvPr/>
        </p:nvSpPr>
        <p:spPr>
          <a:xfrm>
            <a:off x="1656732" y="1739230"/>
            <a:ext cx="1951500" cy="1325400"/>
          </a:xfrm>
          <a:custGeom>
            <a:pathLst>
              <a:path extrusionOk="0" h="120000" w="120000">
                <a:moveTo>
                  <a:pt x="19100" y="8594"/>
                </a:moveTo>
                <a:lnTo>
                  <a:pt x="0" y="27022"/>
                </a:lnTo>
                <a:lnTo>
                  <a:pt x="8311" y="30255"/>
                </a:lnTo>
                <a:lnTo>
                  <a:pt x="8488" y="30150"/>
                </a:lnTo>
                <a:lnTo>
                  <a:pt x="35477" y="50527"/>
                </a:lnTo>
                <a:lnTo>
                  <a:pt x="61027" y="88844"/>
                </a:lnTo>
                <a:lnTo>
                  <a:pt x="120000" y="120000"/>
                </a:lnTo>
                <a:lnTo>
                  <a:pt x="54800" y="41194"/>
                </a:lnTo>
                <a:lnTo>
                  <a:pt x="72500" y="11272"/>
                </a:lnTo>
                <a:lnTo>
                  <a:pt x="68711" y="0"/>
                </a:lnTo>
                <a:lnTo>
                  <a:pt x="26438" y="13983"/>
                </a:lnTo>
                <a:lnTo>
                  <a:pt x="21555" y="26622"/>
                </a:lnTo>
                <a:lnTo>
                  <a:pt x="19100" y="8594"/>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900" u="none" cap="none" strike="noStrike">
              <a:solidFill>
                <a:srgbClr val="FFFFFF"/>
              </a:solidFill>
              <a:latin typeface="Arial"/>
              <a:ea typeface="Arial"/>
              <a:cs typeface="Arial"/>
              <a:sym typeface="Arial"/>
            </a:endParaRPr>
          </a:p>
        </p:txBody>
      </p:sp>
      <p:sp>
        <p:nvSpPr>
          <p:cNvPr id="1264" name="Shape 1264"/>
          <p:cNvSpPr/>
          <p:nvPr/>
        </p:nvSpPr>
        <p:spPr>
          <a:xfrm>
            <a:off x="4642610" y="2361627"/>
            <a:ext cx="424800" cy="397500"/>
          </a:xfrm>
          <a:custGeom>
            <a:pathLst>
              <a:path extrusionOk="0" h="120000" w="120000">
                <a:moveTo>
                  <a:pt x="29911" y="3977"/>
                </a:moveTo>
                <a:lnTo>
                  <a:pt x="0" y="62611"/>
                </a:lnTo>
                <a:lnTo>
                  <a:pt x="12222" y="120000"/>
                </a:lnTo>
                <a:lnTo>
                  <a:pt x="120000" y="0"/>
                </a:lnTo>
                <a:lnTo>
                  <a:pt x="29911" y="3977"/>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900" u="none" cap="none" strike="noStrike">
              <a:solidFill>
                <a:srgbClr val="FFFFFF"/>
              </a:solidFill>
              <a:latin typeface="Arial"/>
              <a:ea typeface="Arial"/>
              <a:cs typeface="Arial"/>
              <a:sym typeface="Arial"/>
            </a:endParaRPr>
          </a:p>
        </p:txBody>
      </p:sp>
      <p:sp>
        <p:nvSpPr>
          <p:cNvPr id="1265" name="Shape 1265"/>
          <p:cNvSpPr/>
          <p:nvPr/>
        </p:nvSpPr>
        <p:spPr>
          <a:xfrm flipH="1">
            <a:off x="3448233" y="1864658"/>
            <a:ext cx="1546200" cy="1397700"/>
          </a:xfrm>
          <a:custGeom>
            <a:pathLst>
              <a:path extrusionOk="0" h="120000" w="120000">
                <a:moveTo>
                  <a:pt x="42655" y="0"/>
                </a:moveTo>
                <a:lnTo>
                  <a:pt x="45827" y="11477"/>
                </a:lnTo>
                <a:lnTo>
                  <a:pt x="36450" y="14677"/>
                </a:lnTo>
                <a:lnTo>
                  <a:pt x="47277" y="36133"/>
                </a:lnTo>
                <a:lnTo>
                  <a:pt x="0" y="120000"/>
                </a:lnTo>
                <a:lnTo>
                  <a:pt x="48616" y="101322"/>
                </a:lnTo>
                <a:lnTo>
                  <a:pt x="80477" y="70094"/>
                </a:lnTo>
                <a:lnTo>
                  <a:pt x="48938" y="44916"/>
                </a:lnTo>
                <a:lnTo>
                  <a:pt x="50205" y="39727"/>
                </a:lnTo>
                <a:lnTo>
                  <a:pt x="75255" y="45050"/>
                </a:lnTo>
                <a:lnTo>
                  <a:pt x="82161" y="42488"/>
                </a:lnTo>
                <a:lnTo>
                  <a:pt x="95333" y="56794"/>
                </a:lnTo>
                <a:lnTo>
                  <a:pt x="120000" y="34027"/>
                </a:lnTo>
                <a:lnTo>
                  <a:pt x="72666" y="17111"/>
                </a:lnTo>
                <a:lnTo>
                  <a:pt x="42655" y="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900" u="none" cap="none" strike="noStrike">
              <a:solidFill>
                <a:srgbClr val="FFFFFF"/>
              </a:solidFill>
              <a:latin typeface="Arial"/>
              <a:ea typeface="Arial"/>
              <a:cs typeface="Arial"/>
              <a:sym typeface="Arial"/>
            </a:endParaRPr>
          </a:p>
        </p:txBody>
      </p:sp>
      <p:sp>
        <p:nvSpPr>
          <p:cNvPr id="1266" name="Shape 1266"/>
          <p:cNvSpPr/>
          <p:nvPr/>
        </p:nvSpPr>
        <p:spPr>
          <a:xfrm flipH="1">
            <a:off x="878816" y="1973727"/>
            <a:ext cx="1312200" cy="1694399"/>
          </a:xfrm>
          <a:custGeom>
            <a:pathLst>
              <a:path extrusionOk="0" h="120000" w="120000">
                <a:moveTo>
                  <a:pt x="65188" y="0"/>
                </a:moveTo>
                <a:lnTo>
                  <a:pt x="61800" y="6516"/>
                </a:lnTo>
                <a:lnTo>
                  <a:pt x="0" y="44327"/>
                </a:lnTo>
                <a:lnTo>
                  <a:pt x="107577" y="120000"/>
                </a:lnTo>
                <a:lnTo>
                  <a:pt x="120000" y="88411"/>
                </a:lnTo>
                <a:lnTo>
                  <a:pt x="93250" y="55383"/>
                </a:lnTo>
                <a:lnTo>
                  <a:pt x="69877" y="3633"/>
                </a:lnTo>
                <a:lnTo>
                  <a:pt x="65188" y="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900" u="none" cap="none" strike="noStrike">
              <a:solidFill>
                <a:srgbClr val="FFFFFF"/>
              </a:solidFill>
              <a:latin typeface="Arial"/>
              <a:ea typeface="Arial"/>
              <a:cs typeface="Arial"/>
              <a:sym typeface="Arial"/>
            </a:endParaRPr>
          </a:p>
        </p:txBody>
      </p:sp>
      <p:sp>
        <p:nvSpPr>
          <p:cNvPr id="1267" name="Shape 1267"/>
          <p:cNvSpPr/>
          <p:nvPr/>
        </p:nvSpPr>
        <p:spPr>
          <a:xfrm>
            <a:off x="6866668" y="2081533"/>
            <a:ext cx="1619700" cy="1586099"/>
          </a:xfrm>
          <a:custGeom>
            <a:pathLst>
              <a:path extrusionOk="0" h="120000" w="120000">
                <a:moveTo>
                  <a:pt x="41283" y="0"/>
                </a:moveTo>
                <a:lnTo>
                  <a:pt x="30744" y="66872"/>
                </a:lnTo>
                <a:lnTo>
                  <a:pt x="0" y="111611"/>
                </a:lnTo>
                <a:lnTo>
                  <a:pt x="40194" y="120000"/>
                </a:lnTo>
                <a:lnTo>
                  <a:pt x="120000" y="29450"/>
                </a:lnTo>
                <a:lnTo>
                  <a:pt x="41283" y="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900" u="none" cap="none" strike="noStrike">
              <a:solidFill>
                <a:srgbClr val="FFFFFF"/>
              </a:solidFill>
              <a:latin typeface="Arial"/>
              <a:ea typeface="Arial"/>
              <a:cs typeface="Arial"/>
              <a:sym typeface="Arial"/>
            </a:endParaRPr>
          </a:p>
        </p:txBody>
      </p:sp>
      <p:sp>
        <p:nvSpPr>
          <p:cNvPr id="1268" name="Shape 1268"/>
          <p:cNvSpPr/>
          <p:nvPr/>
        </p:nvSpPr>
        <p:spPr>
          <a:xfrm flipH="1">
            <a:off x="10566407" y="2523843"/>
            <a:ext cx="798000" cy="866100"/>
          </a:xfrm>
          <a:custGeom>
            <a:pathLst>
              <a:path extrusionOk="0" h="120000" w="120000">
                <a:moveTo>
                  <a:pt x="36266" y="12438"/>
                </a:moveTo>
                <a:lnTo>
                  <a:pt x="52588" y="49111"/>
                </a:lnTo>
                <a:lnTo>
                  <a:pt x="0" y="80027"/>
                </a:lnTo>
                <a:lnTo>
                  <a:pt x="25288" y="120000"/>
                </a:lnTo>
                <a:lnTo>
                  <a:pt x="120000" y="31544"/>
                </a:lnTo>
                <a:lnTo>
                  <a:pt x="91011" y="0"/>
                </a:lnTo>
                <a:lnTo>
                  <a:pt x="36266" y="12438"/>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900" u="none" cap="none" strike="noStrike">
              <a:solidFill>
                <a:srgbClr val="FFFFFF"/>
              </a:solidFill>
              <a:latin typeface="Arial"/>
              <a:ea typeface="Arial"/>
              <a:cs typeface="Arial"/>
              <a:sym typeface="Arial"/>
            </a:endParaRPr>
          </a:p>
        </p:txBody>
      </p:sp>
      <p:sp>
        <p:nvSpPr>
          <p:cNvPr id="1269" name="Shape 1269"/>
          <p:cNvSpPr/>
          <p:nvPr/>
        </p:nvSpPr>
        <p:spPr>
          <a:xfrm flipH="1">
            <a:off x="8829182" y="2021476"/>
            <a:ext cx="1838400" cy="1191600"/>
          </a:xfrm>
          <a:custGeom>
            <a:pathLst>
              <a:path extrusionOk="0" h="120000" w="120000">
                <a:moveTo>
                  <a:pt x="15077" y="0"/>
                </a:moveTo>
                <a:lnTo>
                  <a:pt x="21861" y="26655"/>
                </a:lnTo>
                <a:lnTo>
                  <a:pt x="0" y="49127"/>
                </a:lnTo>
                <a:lnTo>
                  <a:pt x="10516" y="78183"/>
                </a:lnTo>
                <a:lnTo>
                  <a:pt x="120000" y="120000"/>
                </a:lnTo>
                <a:lnTo>
                  <a:pt x="56255" y="36350"/>
                </a:lnTo>
                <a:lnTo>
                  <a:pt x="15077" y="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900" u="none" cap="none" strike="noStrike">
              <a:solidFill>
                <a:srgbClr val="FFFFFF"/>
              </a:solidFill>
              <a:latin typeface="Arial"/>
              <a:ea typeface="Arial"/>
              <a:cs typeface="Arial"/>
              <a:sym typeface="Arial"/>
            </a:endParaRPr>
          </a:p>
        </p:txBody>
      </p:sp>
      <p:sp>
        <p:nvSpPr>
          <p:cNvPr id="1270" name="Shape 1270"/>
          <p:cNvSpPr/>
          <p:nvPr/>
        </p:nvSpPr>
        <p:spPr>
          <a:xfrm>
            <a:off x="5486164" y="1837421"/>
            <a:ext cx="1916700" cy="1672800"/>
          </a:xfrm>
          <a:custGeom>
            <a:pathLst>
              <a:path extrusionOk="0" h="120000" w="120000">
                <a:moveTo>
                  <a:pt x="94044" y="7494"/>
                </a:moveTo>
                <a:lnTo>
                  <a:pt x="84194" y="0"/>
                </a:lnTo>
                <a:lnTo>
                  <a:pt x="53611" y="16566"/>
                </a:lnTo>
                <a:lnTo>
                  <a:pt x="17038" y="34805"/>
                </a:lnTo>
                <a:lnTo>
                  <a:pt x="0" y="64738"/>
                </a:lnTo>
                <a:lnTo>
                  <a:pt x="35166" y="107994"/>
                </a:lnTo>
                <a:lnTo>
                  <a:pt x="75216" y="120000"/>
                </a:lnTo>
                <a:lnTo>
                  <a:pt x="112750" y="33611"/>
                </a:lnTo>
                <a:lnTo>
                  <a:pt x="120000" y="9788"/>
                </a:lnTo>
                <a:lnTo>
                  <a:pt x="104983" y="10311"/>
                </a:lnTo>
                <a:lnTo>
                  <a:pt x="94044" y="7494"/>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900" u="none" cap="none" strike="noStrike">
              <a:solidFill>
                <a:srgbClr val="FFFFFF"/>
              </a:solidFill>
              <a:latin typeface="Arial"/>
              <a:ea typeface="Arial"/>
              <a:cs typeface="Arial"/>
              <a:sym typeface="Arial"/>
            </a:endParaRPr>
          </a:p>
        </p:txBody>
      </p:sp>
      <p:sp>
        <p:nvSpPr>
          <p:cNvPr id="1271" name="Shape 1271"/>
          <p:cNvSpPr/>
          <p:nvPr/>
        </p:nvSpPr>
        <p:spPr>
          <a:xfrm flipH="1">
            <a:off x="1793966" y="2627202"/>
            <a:ext cx="1067400" cy="1080299"/>
          </a:xfrm>
          <a:custGeom>
            <a:pathLst>
              <a:path extrusionOk="0" h="120000" w="120000">
                <a:moveTo>
                  <a:pt x="57100" y="0"/>
                </a:moveTo>
                <a:lnTo>
                  <a:pt x="50172" y="25150"/>
                </a:lnTo>
                <a:lnTo>
                  <a:pt x="0" y="67888"/>
                </a:lnTo>
                <a:lnTo>
                  <a:pt x="42361" y="109816"/>
                </a:lnTo>
                <a:lnTo>
                  <a:pt x="106344" y="120000"/>
                </a:lnTo>
                <a:lnTo>
                  <a:pt x="120000" y="94572"/>
                </a:lnTo>
                <a:lnTo>
                  <a:pt x="91538" y="60327"/>
                </a:lnTo>
                <a:lnTo>
                  <a:pt x="57100" y="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900" u="none" cap="none" strike="noStrike">
              <a:solidFill>
                <a:srgbClr val="FFFFFF"/>
              </a:solidFill>
              <a:latin typeface="Arial"/>
              <a:ea typeface="Arial"/>
              <a:cs typeface="Arial"/>
              <a:sym typeface="Arial"/>
            </a:endParaRPr>
          </a:p>
        </p:txBody>
      </p:sp>
      <p:sp>
        <p:nvSpPr>
          <p:cNvPr id="1272" name="Shape 1272"/>
          <p:cNvSpPr/>
          <p:nvPr/>
        </p:nvSpPr>
        <p:spPr>
          <a:xfrm flipH="1">
            <a:off x="-152029" y="1713030"/>
            <a:ext cx="1559100" cy="1930199"/>
          </a:xfrm>
          <a:custGeom>
            <a:pathLst>
              <a:path extrusionOk="0" h="120000" w="120000">
                <a:moveTo>
                  <a:pt x="16077" y="0"/>
                </a:moveTo>
                <a:lnTo>
                  <a:pt x="0" y="12772"/>
                </a:lnTo>
                <a:lnTo>
                  <a:pt x="12888" y="18622"/>
                </a:lnTo>
                <a:lnTo>
                  <a:pt x="25194" y="33916"/>
                </a:lnTo>
                <a:lnTo>
                  <a:pt x="75961" y="67572"/>
                </a:lnTo>
                <a:lnTo>
                  <a:pt x="98894" y="91200"/>
                </a:lnTo>
                <a:lnTo>
                  <a:pt x="120000" y="120000"/>
                </a:lnTo>
                <a:lnTo>
                  <a:pt x="112611" y="41305"/>
                </a:lnTo>
                <a:lnTo>
                  <a:pt x="75827" y="25433"/>
                </a:lnTo>
                <a:lnTo>
                  <a:pt x="16077" y="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900" u="none" cap="none" strike="noStrike">
              <a:solidFill>
                <a:srgbClr val="FFFFFF"/>
              </a:solidFill>
              <a:latin typeface="Arial"/>
              <a:ea typeface="Arial"/>
              <a:cs typeface="Arial"/>
              <a:sym typeface="Arial"/>
            </a:endParaRPr>
          </a:p>
        </p:txBody>
      </p:sp>
      <p:grpSp>
        <p:nvGrpSpPr>
          <p:cNvPr id="1273" name="Shape 1273"/>
          <p:cNvGrpSpPr/>
          <p:nvPr/>
        </p:nvGrpSpPr>
        <p:grpSpPr>
          <a:xfrm>
            <a:off x="-477712" y="2688541"/>
            <a:ext cx="12868325" cy="4764701"/>
            <a:chOff x="0" y="0"/>
            <a:chExt cx="25741800" cy="9529403"/>
          </a:xfrm>
        </p:grpSpPr>
        <p:sp>
          <p:nvSpPr>
            <p:cNvPr id="1274" name="Shape 1274"/>
            <p:cNvSpPr/>
            <p:nvPr/>
          </p:nvSpPr>
          <p:spPr>
            <a:xfrm>
              <a:off x="0" y="0"/>
              <a:ext cx="25741800" cy="4581000"/>
            </a:xfrm>
            <a:custGeom>
              <a:pathLst>
                <a:path extrusionOk="0" h="120000" w="120000">
                  <a:moveTo>
                    <a:pt x="90855" y="0"/>
                  </a:moveTo>
                  <a:lnTo>
                    <a:pt x="90294" y="9211"/>
                  </a:lnTo>
                  <a:lnTo>
                    <a:pt x="90561" y="9211"/>
                  </a:lnTo>
                  <a:lnTo>
                    <a:pt x="90277" y="13755"/>
                  </a:lnTo>
                  <a:lnTo>
                    <a:pt x="90000" y="10538"/>
                  </a:lnTo>
                  <a:lnTo>
                    <a:pt x="89561" y="15727"/>
                  </a:lnTo>
                  <a:lnTo>
                    <a:pt x="89766" y="15727"/>
                  </a:lnTo>
                  <a:lnTo>
                    <a:pt x="89416" y="19794"/>
                  </a:lnTo>
                  <a:lnTo>
                    <a:pt x="89633" y="19794"/>
                  </a:lnTo>
                  <a:lnTo>
                    <a:pt x="89383" y="22716"/>
                  </a:lnTo>
                  <a:cubicBezTo>
                    <a:pt x="89088" y="23027"/>
                    <a:pt x="88794" y="23350"/>
                    <a:pt x="88500" y="23683"/>
                  </a:cubicBezTo>
                  <a:lnTo>
                    <a:pt x="88350" y="21922"/>
                  </a:lnTo>
                  <a:lnTo>
                    <a:pt x="88505" y="21922"/>
                  </a:lnTo>
                  <a:lnTo>
                    <a:pt x="88261" y="19016"/>
                  </a:lnTo>
                  <a:lnTo>
                    <a:pt x="88400" y="19016"/>
                  </a:lnTo>
                  <a:lnTo>
                    <a:pt x="88083" y="15311"/>
                  </a:lnTo>
                  <a:lnTo>
                    <a:pt x="87766" y="19016"/>
                  </a:lnTo>
                  <a:lnTo>
                    <a:pt x="87916" y="19016"/>
                  </a:lnTo>
                  <a:lnTo>
                    <a:pt x="87661" y="21922"/>
                  </a:lnTo>
                  <a:lnTo>
                    <a:pt x="87816" y="21922"/>
                  </a:lnTo>
                  <a:lnTo>
                    <a:pt x="87583" y="24722"/>
                  </a:lnTo>
                  <a:cubicBezTo>
                    <a:pt x="87383" y="24955"/>
                    <a:pt x="87177" y="25194"/>
                    <a:pt x="86977" y="25427"/>
                  </a:cubicBezTo>
                  <a:lnTo>
                    <a:pt x="86788" y="22850"/>
                  </a:lnTo>
                  <a:lnTo>
                    <a:pt x="87005" y="22850"/>
                  </a:lnTo>
                  <a:lnTo>
                    <a:pt x="86661" y="18233"/>
                  </a:lnTo>
                  <a:lnTo>
                    <a:pt x="86855" y="18233"/>
                  </a:lnTo>
                  <a:lnTo>
                    <a:pt x="86416" y="12338"/>
                  </a:lnTo>
                  <a:lnTo>
                    <a:pt x="85972" y="18233"/>
                  </a:lnTo>
                  <a:lnTo>
                    <a:pt x="86177" y="18233"/>
                  </a:lnTo>
                  <a:lnTo>
                    <a:pt x="85827" y="22850"/>
                  </a:lnTo>
                  <a:lnTo>
                    <a:pt x="86044" y="22850"/>
                  </a:lnTo>
                  <a:lnTo>
                    <a:pt x="85744" y="26861"/>
                  </a:lnTo>
                  <a:cubicBezTo>
                    <a:pt x="85716" y="26894"/>
                    <a:pt x="85688" y="26922"/>
                    <a:pt x="85661" y="26955"/>
                  </a:cubicBezTo>
                  <a:lnTo>
                    <a:pt x="85355" y="22661"/>
                  </a:lnTo>
                  <a:lnTo>
                    <a:pt x="85550" y="22661"/>
                  </a:lnTo>
                  <a:lnTo>
                    <a:pt x="85111" y="16666"/>
                  </a:lnTo>
                  <a:lnTo>
                    <a:pt x="84800" y="20950"/>
                  </a:lnTo>
                  <a:lnTo>
                    <a:pt x="84716" y="19283"/>
                  </a:lnTo>
                  <a:lnTo>
                    <a:pt x="84866" y="19283"/>
                  </a:lnTo>
                  <a:lnTo>
                    <a:pt x="84527" y="12877"/>
                  </a:lnTo>
                  <a:lnTo>
                    <a:pt x="84194" y="19283"/>
                  </a:lnTo>
                  <a:lnTo>
                    <a:pt x="84350" y="19283"/>
                  </a:lnTo>
                  <a:lnTo>
                    <a:pt x="84250" y="21200"/>
                  </a:lnTo>
                  <a:lnTo>
                    <a:pt x="84022" y="17633"/>
                  </a:lnTo>
                  <a:lnTo>
                    <a:pt x="83788" y="21216"/>
                  </a:lnTo>
                  <a:lnTo>
                    <a:pt x="83627" y="18533"/>
                  </a:lnTo>
                  <a:lnTo>
                    <a:pt x="83877" y="18533"/>
                  </a:lnTo>
                  <a:lnTo>
                    <a:pt x="83316" y="9327"/>
                  </a:lnTo>
                  <a:lnTo>
                    <a:pt x="82755" y="18533"/>
                  </a:lnTo>
                  <a:lnTo>
                    <a:pt x="83022" y="18533"/>
                  </a:lnTo>
                  <a:lnTo>
                    <a:pt x="82572" y="25761"/>
                  </a:lnTo>
                  <a:lnTo>
                    <a:pt x="82844" y="25761"/>
                  </a:lnTo>
                  <a:lnTo>
                    <a:pt x="82577" y="30177"/>
                  </a:lnTo>
                  <a:lnTo>
                    <a:pt x="82300" y="26105"/>
                  </a:lnTo>
                  <a:lnTo>
                    <a:pt x="82572" y="26105"/>
                  </a:lnTo>
                  <a:lnTo>
                    <a:pt x="82138" y="19783"/>
                  </a:lnTo>
                  <a:lnTo>
                    <a:pt x="82388" y="19783"/>
                  </a:lnTo>
                  <a:lnTo>
                    <a:pt x="81827" y="11716"/>
                  </a:lnTo>
                  <a:lnTo>
                    <a:pt x="81266" y="19783"/>
                  </a:lnTo>
                  <a:lnTo>
                    <a:pt x="81527" y="19783"/>
                  </a:lnTo>
                  <a:lnTo>
                    <a:pt x="81083" y="26105"/>
                  </a:lnTo>
                  <a:lnTo>
                    <a:pt x="81355" y="26105"/>
                  </a:lnTo>
                  <a:lnTo>
                    <a:pt x="80961" y="31855"/>
                  </a:lnTo>
                  <a:cubicBezTo>
                    <a:pt x="80877" y="31927"/>
                    <a:pt x="80794" y="32016"/>
                    <a:pt x="80716" y="32094"/>
                  </a:cubicBezTo>
                  <a:lnTo>
                    <a:pt x="80366" y="25977"/>
                  </a:lnTo>
                  <a:lnTo>
                    <a:pt x="80638" y="25977"/>
                  </a:lnTo>
                  <a:lnTo>
                    <a:pt x="80205" y="18361"/>
                  </a:lnTo>
                  <a:lnTo>
                    <a:pt x="80455" y="18361"/>
                  </a:lnTo>
                  <a:lnTo>
                    <a:pt x="79894" y="8627"/>
                  </a:lnTo>
                  <a:lnTo>
                    <a:pt x="79333" y="18361"/>
                  </a:lnTo>
                  <a:lnTo>
                    <a:pt x="79594" y="18361"/>
                  </a:lnTo>
                  <a:lnTo>
                    <a:pt x="79227" y="24605"/>
                  </a:lnTo>
                  <a:lnTo>
                    <a:pt x="78983" y="21694"/>
                  </a:lnTo>
                  <a:lnTo>
                    <a:pt x="78422" y="28372"/>
                  </a:lnTo>
                  <a:lnTo>
                    <a:pt x="78683" y="28372"/>
                  </a:lnTo>
                  <a:lnTo>
                    <a:pt x="78238" y="33600"/>
                  </a:lnTo>
                  <a:lnTo>
                    <a:pt x="78511" y="33600"/>
                  </a:lnTo>
                  <a:lnTo>
                    <a:pt x="78477" y="34044"/>
                  </a:lnTo>
                  <a:cubicBezTo>
                    <a:pt x="78250" y="34233"/>
                    <a:pt x="78016" y="34444"/>
                    <a:pt x="77788" y="34627"/>
                  </a:cubicBezTo>
                  <a:lnTo>
                    <a:pt x="77455" y="29305"/>
                  </a:lnTo>
                  <a:lnTo>
                    <a:pt x="77705" y="29305"/>
                  </a:lnTo>
                  <a:lnTo>
                    <a:pt x="77144" y="20522"/>
                  </a:lnTo>
                  <a:lnTo>
                    <a:pt x="76577" y="29305"/>
                  </a:lnTo>
                  <a:lnTo>
                    <a:pt x="76844" y="29305"/>
                  </a:lnTo>
                  <a:lnTo>
                    <a:pt x="76494" y="34722"/>
                  </a:lnTo>
                  <a:lnTo>
                    <a:pt x="76244" y="31761"/>
                  </a:lnTo>
                  <a:lnTo>
                    <a:pt x="76455" y="31761"/>
                  </a:lnTo>
                  <a:lnTo>
                    <a:pt x="76116" y="27705"/>
                  </a:lnTo>
                  <a:lnTo>
                    <a:pt x="76316" y="27705"/>
                  </a:lnTo>
                  <a:lnTo>
                    <a:pt x="75877" y="22516"/>
                  </a:lnTo>
                  <a:lnTo>
                    <a:pt x="75444" y="27705"/>
                  </a:lnTo>
                  <a:lnTo>
                    <a:pt x="75650" y="27705"/>
                  </a:lnTo>
                  <a:lnTo>
                    <a:pt x="75300" y="31761"/>
                  </a:lnTo>
                  <a:lnTo>
                    <a:pt x="75511" y="31761"/>
                  </a:lnTo>
                  <a:lnTo>
                    <a:pt x="75122" y="36416"/>
                  </a:lnTo>
                  <a:lnTo>
                    <a:pt x="75055" y="35616"/>
                  </a:lnTo>
                  <a:lnTo>
                    <a:pt x="75138" y="35616"/>
                  </a:lnTo>
                  <a:lnTo>
                    <a:pt x="74955" y="33466"/>
                  </a:lnTo>
                  <a:lnTo>
                    <a:pt x="74777" y="35616"/>
                  </a:lnTo>
                  <a:lnTo>
                    <a:pt x="74861" y="35616"/>
                  </a:lnTo>
                  <a:lnTo>
                    <a:pt x="74755" y="36833"/>
                  </a:lnTo>
                  <a:cubicBezTo>
                    <a:pt x="74550" y="36966"/>
                    <a:pt x="74344" y="37077"/>
                    <a:pt x="74138" y="37205"/>
                  </a:cubicBezTo>
                  <a:lnTo>
                    <a:pt x="73794" y="33066"/>
                  </a:lnTo>
                  <a:lnTo>
                    <a:pt x="74005" y="33066"/>
                  </a:lnTo>
                  <a:lnTo>
                    <a:pt x="73672" y="29005"/>
                  </a:lnTo>
                  <a:lnTo>
                    <a:pt x="73861" y="29005"/>
                  </a:lnTo>
                  <a:lnTo>
                    <a:pt x="73427" y="23816"/>
                  </a:lnTo>
                  <a:lnTo>
                    <a:pt x="72988" y="29005"/>
                  </a:lnTo>
                  <a:lnTo>
                    <a:pt x="73194" y="29005"/>
                  </a:lnTo>
                  <a:lnTo>
                    <a:pt x="72850" y="33066"/>
                  </a:lnTo>
                  <a:lnTo>
                    <a:pt x="73061" y="33066"/>
                  </a:lnTo>
                  <a:lnTo>
                    <a:pt x="72661" y="37872"/>
                  </a:lnTo>
                  <a:lnTo>
                    <a:pt x="73055" y="37872"/>
                  </a:lnTo>
                  <a:cubicBezTo>
                    <a:pt x="72794" y="38022"/>
                    <a:pt x="72533" y="38194"/>
                    <a:pt x="72272" y="38338"/>
                  </a:cubicBezTo>
                  <a:lnTo>
                    <a:pt x="71877" y="33600"/>
                  </a:lnTo>
                  <a:lnTo>
                    <a:pt x="72155" y="33600"/>
                  </a:lnTo>
                  <a:lnTo>
                    <a:pt x="71722" y="28372"/>
                  </a:lnTo>
                  <a:lnTo>
                    <a:pt x="71972" y="28372"/>
                  </a:lnTo>
                  <a:lnTo>
                    <a:pt x="71411" y="21694"/>
                  </a:lnTo>
                  <a:lnTo>
                    <a:pt x="70844" y="28372"/>
                  </a:lnTo>
                  <a:lnTo>
                    <a:pt x="71111" y="28372"/>
                  </a:lnTo>
                  <a:lnTo>
                    <a:pt x="70661" y="33600"/>
                  </a:lnTo>
                  <a:lnTo>
                    <a:pt x="70938" y="33600"/>
                  </a:lnTo>
                  <a:lnTo>
                    <a:pt x="70466" y="39233"/>
                  </a:lnTo>
                  <a:cubicBezTo>
                    <a:pt x="70055" y="39427"/>
                    <a:pt x="69638" y="39616"/>
                    <a:pt x="69227" y="39783"/>
                  </a:cubicBezTo>
                  <a:lnTo>
                    <a:pt x="69066" y="38061"/>
                  </a:lnTo>
                  <a:lnTo>
                    <a:pt x="69172" y="38061"/>
                  </a:lnTo>
                  <a:lnTo>
                    <a:pt x="69000" y="36250"/>
                  </a:lnTo>
                  <a:lnTo>
                    <a:pt x="69100" y="36250"/>
                  </a:lnTo>
                  <a:lnTo>
                    <a:pt x="68883" y="33944"/>
                  </a:lnTo>
                  <a:lnTo>
                    <a:pt x="68661" y="36250"/>
                  </a:lnTo>
                  <a:lnTo>
                    <a:pt x="68766" y="36250"/>
                  </a:lnTo>
                  <a:lnTo>
                    <a:pt x="68594" y="38061"/>
                  </a:lnTo>
                  <a:lnTo>
                    <a:pt x="68700" y="38061"/>
                  </a:lnTo>
                  <a:lnTo>
                    <a:pt x="68511" y="40055"/>
                  </a:lnTo>
                  <a:cubicBezTo>
                    <a:pt x="68311" y="40133"/>
                    <a:pt x="68105" y="40211"/>
                    <a:pt x="67900" y="40283"/>
                  </a:cubicBezTo>
                  <a:lnTo>
                    <a:pt x="67738" y="38338"/>
                  </a:lnTo>
                  <a:lnTo>
                    <a:pt x="68088" y="38338"/>
                  </a:lnTo>
                  <a:lnTo>
                    <a:pt x="67538" y="31727"/>
                  </a:lnTo>
                  <a:lnTo>
                    <a:pt x="67855" y="31727"/>
                  </a:lnTo>
                  <a:lnTo>
                    <a:pt x="67144" y="23288"/>
                  </a:lnTo>
                  <a:lnTo>
                    <a:pt x="66433" y="31727"/>
                  </a:lnTo>
                  <a:lnTo>
                    <a:pt x="66766" y="31727"/>
                  </a:lnTo>
                  <a:lnTo>
                    <a:pt x="66200" y="38338"/>
                  </a:lnTo>
                  <a:lnTo>
                    <a:pt x="66550" y="38338"/>
                  </a:lnTo>
                  <a:lnTo>
                    <a:pt x="66344" y="40783"/>
                  </a:lnTo>
                  <a:cubicBezTo>
                    <a:pt x="66166" y="40833"/>
                    <a:pt x="65983" y="40883"/>
                    <a:pt x="65800" y="40927"/>
                  </a:cubicBezTo>
                  <a:lnTo>
                    <a:pt x="65694" y="39444"/>
                  </a:lnTo>
                  <a:lnTo>
                    <a:pt x="65844" y="39444"/>
                  </a:lnTo>
                  <a:lnTo>
                    <a:pt x="65511" y="34816"/>
                  </a:lnTo>
                  <a:lnTo>
                    <a:pt x="65177" y="39444"/>
                  </a:lnTo>
                  <a:lnTo>
                    <a:pt x="65333" y="39444"/>
                  </a:lnTo>
                  <a:lnTo>
                    <a:pt x="65211" y="41083"/>
                  </a:lnTo>
                  <a:cubicBezTo>
                    <a:pt x="65050" y="41122"/>
                    <a:pt x="64888" y="41172"/>
                    <a:pt x="64727" y="41211"/>
                  </a:cubicBezTo>
                  <a:lnTo>
                    <a:pt x="64427" y="37622"/>
                  </a:lnTo>
                  <a:lnTo>
                    <a:pt x="64788" y="37622"/>
                  </a:lnTo>
                  <a:lnTo>
                    <a:pt x="64216" y="30811"/>
                  </a:lnTo>
                  <a:lnTo>
                    <a:pt x="64550" y="30811"/>
                  </a:lnTo>
                  <a:lnTo>
                    <a:pt x="63816" y="22111"/>
                  </a:lnTo>
                  <a:lnTo>
                    <a:pt x="63083" y="30811"/>
                  </a:lnTo>
                  <a:lnTo>
                    <a:pt x="63427" y="30811"/>
                  </a:lnTo>
                  <a:lnTo>
                    <a:pt x="62844" y="37622"/>
                  </a:lnTo>
                  <a:lnTo>
                    <a:pt x="63200" y="37622"/>
                  </a:lnTo>
                  <a:lnTo>
                    <a:pt x="62877" y="41511"/>
                  </a:lnTo>
                  <a:cubicBezTo>
                    <a:pt x="62127" y="41611"/>
                    <a:pt x="61383" y="41683"/>
                    <a:pt x="60633" y="41711"/>
                  </a:cubicBezTo>
                  <a:lnTo>
                    <a:pt x="60233" y="36905"/>
                  </a:lnTo>
                  <a:lnTo>
                    <a:pt x="60633" y="36905"/>
                  </a:lnTo>
                  <a:lnTo>
                    <a:pt x="59738" y="26283"/>
                  </a:lnTo>
                  <a:lnTo>
                    <a:pt x="58844" y="36905"/>
                  </a:lnTo>
                  <a:lnTo>
                    <a:pt x="59266" y="36905"/>
                  </a:lnTo>
                  <a:lnTo>
                    <a:pt x="59038" y="39516"/>
                  </a:lnTo>
                  <a:lnTo>
                    <a:pt x="58522" y="33277"/>
                  </a:lnTo>
                  <a:lnTo>
                    <a:pt x="59005" y="33277"/>
                  </a:lnTo>
                  <a:lnTo>
                    <a:pt x="57927" y="20511"/>
                  </a:lnTo>
                  <a:lnTo>
                    <a:pt x="56872" y="33027"/>
                  </a:lnTo>
                  <a:lnTo>
                    <a:pt x="56572" y="28411"/>
                  </a:lnTo>
                  <a:lnTo>
                    <a:pt x="56088" y="35905"/>
                  </a:lnTo>
                  <a:lnTo>
                    <a:pt x="56316" y="35905"/>
                  </a:lnTo>
                  <a:lnTo>
                    <a:pt x="55983" y="40950"/>
                  </a:lnTo>
                  <a:lnTo>
                    <a:pt x="55772" y="37038"/>
                  </a:lnTo>
                  <a:lnTo>
                    <a:pt x="56027" y="37038"/>
                  </a:lnTo>
                  <a:lnTo>
                    <a:pt x="55461" y="26811"/>
                  </a:lnTo>
                  <a:lnTo>
                    <a:pt x="54900" y="37038"/>
                  </a:lnTo>
                  <a:lnTo>
                    <a:pt x="55161" y="37038"/>
                  </a:lnTo>
                  <a:lnTo>
                    <a:pt x="54927" y="41200"/>
                  </a:lnTo>
                  <a:cubicBezTo>
                    <a:pt x="54816" y="41177"/>
                    <a:pt x="54705" y="41161"/>
                    <a:pt x="54594" y="41138"/>
                  </a:cubicBezTo>
                  <a:lnTo>
                    <a:pt x="54588" y="41083"/>
                  </a:lnTo>
                  <a:lnTo>
                    <a:pt x="54805" y="41083"/>
                  </a:lnTo>
                  <a:lnTo>
                    <a:pt x="54466" y="36466"/>
                  </a:lnTo>
                  <a:lnTo>
                    <a:pt x="54661" y="36466"/>
                  </a:lnTo>
                  <a:lnTo>
                    <a:pt x="54222" y="30572"/>
                  </a:lnTo>
                  <a:lnTo>
                    <a:pt x="53872" y="35305"/>
                  </a:lnTo>
                  <a:lnTo>
                    <a:pt x="53544" y="31116"/>
                  </a:lnTo>
                  <a:lnTo>
                    <a:pt x="53905" y="31116"/>
                  </a:lnTo>
                  <a:lnTo>
                    <a:pt x="53100" y="20955"/>
                  </a:lnTo>
                  <a:lnTo>
                    <a:pt x="52288" y="31116"/>
                  </a:lnTo>
                  <a:lnTo>
                    <a:pt x="52666" y="31116"/>
                  </a:lnTo>
                  <a:lnTo>
                    <a:pt x="52338" y="35177"/>
                  </a:lnTo>
                  <a:lnTo>
                    <a:pt x="51888" y="30222"/>
                  </a:lnTo>
                  <a:lnTo>
                    <a:pt x="51761" y="31616"/>
                  </a:lnTo>
                  <a:lnTo>
                    <a:pt x="51250" y="24005"/>
                  </a:lnTo>
                  <a:lnTo>
                    <a:pt x="51683" y="24005"/>
                  </a:lnTo>
                  <a:lnTo>
                    <a:pt x="50716" y="9722"/>
                  </a:lnTo>
                  <a:lnTo>
                    <a:pt x="49750" y="24005"/>
                  </a:lnTo>
                  <a:lnTo>
                    <a:pt x="50205" y="24005"/>
                  </a:lnTo>
                  <a:lnTo>
                    <a:pt x="49433" y="35188"/>
                  </a:lnTo>
                  <a:lnTo>
                    <a:pt x="49905" y="35188"/>
                  </a:lnTo>
                  <a:lnTo>
                    <a:pt x="49622" y="39450"/>
                  </a:lnTo>
                  <a:cubicBezTo>
                    <a:pt x="49572" y="39427"/>
                    <a:pt x="49522" y="39400"/>
                    <a:pt x="49472" y="39377"/>
                  </a:cubicBezTo>
                  <a:lnTo>
                    <a:pt x="49072" y="34961"/>
                  </a:lnTo>
                  <a:lnTo>
                    <a:pt x="49327" y="34961"/>
                  </a:lnTo>
                  <a:lnTo>
                    <a:pt x="48761" y="28805"/>
                  </a:lnTo>
                  <a:lnTo>
                    <a:pt x="48438" y="32344"/>
                  </a:lnTo>
                  <a:lnTo>
                    <a:pt x="48238" y="30127"/>
                  </a:lnTo>
                  <a:lnTo>
                    <a:pt x="48488" y="30127"/>
                  </a:lnTo>
                  <a:lnTo>
                    <a:pt x="47927" y="23983"/>
                  </a:lnTo>
                  <a:lnTo>
                    <a:pt x="47366" y="30127"/>
                  </a:lnTo>
                  <a:lnTo>
                    <a:pt x="47633" y="30127"/>
                  </a:lnTo>
                  <a:lnTo>
                    <a:pt x="47183" y="34950"/>
                  </a:lnTo>
                  <a:lnTo>
                    <a:pt x="47461" y="34950"/>
                  </a:lnTo>
                  <a:lnTo>
                    <a:pt x="47161" y="38205"/>
                  </a:lnTo>
                  <a:cubicBezTo>
                    <a:pt x="46827" y="38016"/>
                    <a:pt x="46494" y="37855"/>
                    <a:pt x="46161" y="37655"/>
                  </a:cubicBezTo>
                  <a:lnTo>
                    <a:pt x="46133" y="37188"/>
                  </a:lnTo>
                  <a:lnTo>
                    <a:pt x="46438" y="37188"/>
                  </a:lnTo>
                  <a:lnTo>
                    <a:pt x="45950" y="28744"/>
                  </a:lnTo>
                  <a:lnTo>
                    <a:pt x="46233" y="28744"/>
                  </a:lnTo>
                  <a:lnTo>
                    <a:pt x="45600" y="17972"/>
                  </a:lnTo>
                  <a:lnTo>
                    <a:pt x="44961" y="28744"/>
                  </a:lnTo>
                  <a:lnTo>
                    <a:pt x="45261" y="28744"/>
                  </a:lnTo>
                  <a:lnTo>
                    <a:pt x="44983" y="33361"/>
                  </a:lnTo>
                  <a:lnTo>
                    <a:pt x="44750" y="30533"/>
                  </a:lnTo>
                  <a:lnTo>
                    <a:pt x="44966" y="30533"/>
                  </a:lnTo>
                  <a:lnTo>
                    <a:pt x="44483" y="24783"/>
                  </a:lnTo>
                  <a:lnTo>
                    <a:pt x="44000" y="30533"/>
                  </a:lnTo>
                  <a:lnTo>
                    <a:pt x="44227" y="30533"/>
                  </a:lnTo>
                  <a:lnTo>
                    <a:pt x="43838" y="35033"/>
                  </a:lnTo>
                  <a:lnTo>
                    <a:pt x="44077" y="35033"/>
                  </a:lnTo>
                  <a:lnTo>
                    <a:pt x="43977" y="36216"/>
                  </a:lnTo>
                  <a:cubicBezTo>
                    <a:pt x="43788" y="36088"/>
                    <a:pt x="43600" y="35983"/>
                    <a:pt x="43416" y="35844"/>
                  </a:cubicBezTo>
                  <a:cubicBezTo>
                    <a:pt x="43350" y="35766"/>
                    <a:pt x="43288" y="35711"/>
                    <a:pt x="43227" y="35638"/>
                  </a:cubicBezTo>
                  <a:lnTo>
                    <a:pt x="43161" y="34805"/>
                  </a:lnTo>
                  <a:lnTo>
                    <a:pt x="43322" y="34805"/>
                  </a:lnTo>
                  <a:lnTo>
                    <a:pt x="43061" y="31705"/>
                  </a:lnTo>
                  <a:lnTo>
                    <a:pt x="43211" y="31705"/>
                  </a:lnTo>
                  <a:lnTo>
                    <a:pt x="42877" y="27744"/>
                  </a:lnTo>
                  <a:lnTo>
                    <a:pt x="42544" y="31705"/>
                  </a:lnTo>
                  <a:lnTo>
                    <a:pt x="42700" y="31705"/>
                  </a:lnTo>
                  <a:lnTo>
                    <a:pt x="42438" y="34766"/>
                  </a:lnTo>
                  <a:cubicBezTo>
                    <a:pt x="42383" y="34700"/>
                    <a:pt x="42322" y="34616"/>
                    <a:pt x="42261" y="34555"/>
                  </a:cubicBezTo>
                  <a:lnTo>
                    <a:pt x="41994" y="31322"/>
                  </a:lnTo>
                  <a:lnTo>
                    <a:pt x="42205" y="31322"/>
                  </a:lnTo>
                  <a:lnTo>
                    <a:pt x="41866" y="27255"/>
                  </a:lnTo>
                  <a:lnTo>
                    <a:pt x="42061" y="27255"/>
                  </a:lnTo>
                  <a:lnTo>
                    <a:pt x="41627" y="22083"/>
                  </a:lnTo>
                  <a:lnTo>
                    <a:pt x="41188" y="27255"/>
                  </a:lnTo>
                  <a:lnTo>
                    <a:pt x="41394" y="27255"/>
                  </a:lnTo>
                  <a:lnTo>
                    <a:pt x="41044" y="31322"/>
                  </a:lnTo>
                  <a:lnTo>
                    <a:pt x="41261" y="31322"/>
                  </a:lnTo>
                  <a:lnTo>
                    <a:pt x="41083" y="33472"/>
                  </a:lnTo>
                  <a:cubicBezTo>
                    <a:pt x="40705" y="33166"/>
                    <a:pt x="40327" y="32866"/>
                    <a:pt x="39955" y="32633"/>
                  </a:cubicBezTo>
                  <a:lnTo>
                    <a:pt x="39922" y="32277"/>
                  </a:lnTo>
                  <a:lnTo>
                    <a:pt x="40072" y="32277"/>
                  </a:lnTo>
                  <a:lnTo>
                    <a:pt x="39838" y="29505"/>
                  </a:lnTo>
                  <a:lnTo>
                    <a:pt x="39972" y="29505"/>
                  </a:lnTo>
                  <a:lnTo>
                    <a:pt x="39672" y="25961"/>
                  </a:lnTo>
                  <a:lnTo>
                    <a:pt x="39372" y="29505"/>
                  </a:lnTo>
                  <a:lnTo>
                    <a:pt x="39516" y="29505"/>
                  </a:lnTo>
                  <a:lnTo>
                    <a:pt x="39433" y="30472"/>
                  </a:lnTo>
                  <a:lnTo>
                    <a:pt x="39116" y="26688"/>
                  </a:lnTo>
                  <a:lnTo>
                    <a:pt x="39333" y="26688"/>
                  </a:lnTo>
                  <a:lnTo>
                    <a:pt x="38850" y="20938"/>
                  </a:lnTo>
                  <a:lnTo>
                    <a:pt x="38416" y="26083"/>
                  </a:lnTo>
                  <a:lnTo>
                    <a:pt x="38266" y="24244"/>
                  </a:lnTo>
                  <a:lnTo>
                    <a:pt x="38477" y="24244"/>
                  </a:lnTo>
                  <a:lnTo>
                    <a:pt x="37994" y="18494"/>
                  </a:lnTo>
                  <a:lnTo>
                    <a:pt x="37511" y="24244"/>
                  </a:lnTo>
                  <a:lnTo>
                    <a:pt x="37738" y="24244"/>
                  </a:lnTo>
                  <a:lnTo>
                    <a:pt x="37355" y="28755"/>
                  </a:lnTo>
                  <a:lnTo>
                    <a:pt x="37588" y="28755"/>
                  </a:lnTo>
                  <a:lnTo>
                    <a:pt x="37355" y="31605"/>
                  </a:lnTo>
                  <a:cubicBezTo>
                    <a:pt x="37338" y="31600"/>
                    <a:pt x="37322" y="31583"/>
                    <a:pt x="37305" y="31583"/>
                  </a:cubicBezTo>
                  <a:lnTo>
                    <a:pt x="37022" y="27216"/>
                  </a:lnTo>
                  <a:lnTo>
                    <a:pt x="37238" y="27216"/>
                  </a:lnTo>
                  <a:lnTo>
                    <a:pt x="36755" y="19733"/>
                  </a:lnTo>
                  <a:lnTo>
                    <a:pt x="36272" y="27216"/>
                  </a:lnTo>
                  <a:lnTo>
                    <a:pt x="36500" y="27216"/>
                  </a:lnTo>
                  <a:lnTo>
                    <a:pt x="36216" y="31550"/>
                  </a:lnTo>
                  <a:cubicBezTo>
                    <a:pt x="35222" y="31588"/>
                    <a:pt x="34233" y="31894"/>
                    <a:pt x="33244" y="32444"/>
                  </a:cubicBezTo>
                  <a:lnTo>
                    <a:pt x="32966" y="27827"/>
                  </a:lnTo>
                  <a:lnTo>
                    <a:pt x="33238" y="27827"/>
                  </a:lnTo>
                  <a:lnTo>
                    <a:pt x="32805" y="20605"/>
                  </a:lnTo>
                  <a:lnTo>
                    <a:pt x="33055" y="20605"/>
                  </a:lnTo>
                  <a:lnTo>
                    <a:pt x="32494" y="11394"/>
                  </a:lnTo>
                  <a:lnTo>
                    <a:pt x="31933" y="20605"/>
                  </a:lnTo>
                  <a:lnTo>
                    <a:pt x="32200" y="20605"/>
                  </a:lnTo>
                  <a:lnTo>
                    <a:pt x="31955" y="24494"/>
                  </a:lnTo>
                  <a:lnTo>
                    <a:pt x="31644" y="20833"/>
                  </a:lnTo>
                  <a:lnTo>
                    <a:pt x="31200" y="26044"/>
                  </a:lnTo>
                  <a:lnTo>
                    <a:pt x="31405" y="26044"/>
                  </a:lnTo>
                  <a:lnTo>
                    <a:pt x="31050" y="30116"/>
                  </a:lnTo>
                  <a:lnTo>
                    <a:pt x="31272" y="30116"/>
                  </a:lnTo>
                  <a:lnTo>
                    <a:pt x="30927" y="34183"/>
                  </a:lnTo>
                  <a:cubicBezTo>
                    <a:pt x="30894" y="34211"/>
                    <a:pt x="30861" y="34233"/>
                    <a:pt x="30827" y="34266"/>
                  </a:cubicBezTo>
                  <a:cubicBezTo>
                    <a:pt x="30511" y="34583"/>
                    <a:pt x="30200" y="35000"/>
                    <a:pt x="29883" y="35366"/>
                  </a:cubicBezTo>
                  <a:lnTo>
                    <a:pt x="29694" y="33111"/>
                  </a:lnTo>
                  <a:lnTo>
                    <a:pt x="29844" y="33111"/>
                  </a:lnTo>
                  <a:lnTo>
                    <a:pt x="29600" y="30211"/>
                  </a:lnTo>
                  <a:lnTo>
                    <a:pt x="29744" y="30211"/>
                  </a:lnTo>
                  <a:lnTo>
                    <a:pt x="29427" y="26500"/>
                  </a:lnTo>
                  <a:lnTo>
                    <a:pt x="29105" y="30211"/>
                  </a:lnTo>
                  <a:lnTo>
                    <a:pt x="29255" y="30211"/>
                  </a:lnTo>
                  <a:lnTo>
                    <a:pt x="29005" y="33111"/>
                  </a:lnTo>
                  <a:lnTo>
                    <a:pt x="29161" y="33111"/>
                  </a:lnTo>
                  <a:lnTo>
                    <a:pt x="28872" y="36533"/>
                  </a:lnTo>
                  <a:cubicBezTo>
                    <a:pt x="28788" y="36638"/>
                    <a:pt x="28700" y="36761"/>
                    <a:pt x="28616" y="36872"/>
                  </a:cubicBezTo>
                  <a:lnTo>
                    <a:pt x="28405" y="34038"/>
                  </a:lnTo>
                  <a:lnTo>
                    <a:pt x="28622" y="34038"/>
                  </a:lnTo>
                  <a:lnTo>
                    <a:pt x="28283" y="29483"/>
                  </a:lnTo>
                  <a:lnTo>
                    <a:pt x="28477" y="29483"/>
                  </a:lnTo>
                  <a:lnTo>
                    <a:pt x="28038" y="23672"/>
                  </a:lnTo>
                  <a:lnTo>
                    <a:pt x="27605" y="29483"/>
                  </a:lnTo>
                  <a:lnTo>
                    <a:pt x="27811" y="29483"/>
                  </a:lnTo>
                  <a:lnTo>
                    <a:pt x="27461" y="34038"/>
                  </a:lnTo>
                  <a:lnTo>
                    <a:pt x="27672" y="34038"/>
                  </a:lnTo>
                  <a:lnTo>
                    <a:pt x="27327" y="38638"/>
                  </a:lnTo>
                  <a:cubicBezTo>
                    <a:pt x="27277" y="38716"/>
                    <a:pt x="27222" y="38783"/>
                    <a:pt x="27172" y="38861"/>
                  </a:cubicBezTo>
                  <a:lnTo>
                    <a:pt x="26750" y="33061"/>
                  </a:lnTo>
                  <a:lnTo>
                    <a:pt x="26394" y="37966"/>
                  </a:lnTo>
                  <a:lnTo>
                    <a:pt x="26105" y="32505"/>
                  </a:lnTo>
                  <a:lnTo>
                    <a:pt x="25944" y="35616"/>
                  </a:lnTo>
                  <a:lnTo>
                    <a:pt x="25661" y="31166"/>
                  </a:lnTo>
                  <a:lnTo>
                    <a:pt x="25427" y="34766"/>
                  </a:lnTo>
                  <a:lnTo>
                    <a:pt x="25266" y="32083"/>
                  </a:lnTo>
                  <a:lnTo>
                    <a:pt x="25516" y="32083"/>
                  </a:lnTo>
                  <a:lnTo>
                    <a:pt x="24955" y="22861"/>
                  </a:lnTo>
                  <a:lnTo>
                    <a:pt x="24394" y="32083"/>
                  </a:lnTo>
                  <a:lnTo>
                    <a:pt x="24655" y="32083"/>
                  </a:lnTo>
                  <a:lnTo>
                    <a:pt x="24211" y="39294"/>
                  </a:lnTo>
                  <a:lnTo>
                    <a:pt x="24483" y="39294"/>
                  </a:lnTo>
                  <a:lnTo>
                    <a:pt x="24266" y="42944"/>
                  </a:lnTo>
                  <a:cubicBezTo>
                    <a:pt x="24211" y="43016"/>
                    <a:pt x="24161" y="43083"/>
                    <a:pt x="24111" y="43155"/>
                  </a:cubicBezTo>
                  <a:lnTo>
                    <a:pt x="23938" y="40650"/>
                  </a:lnTo>
                  <a:lnTo>
                    <a:pt x="24211" y="40650"/>
                  </a:lnTo>
                  <a:lnTo>
                    <a:pt x="23777" y="34316"/>
                  </a:lnTo>
                  <a:lnTo>
                    <a:pt x="24027" y="34316"/>
                  </a:lnTo>
                  <a:lnTo>
                    <a:pt x="23466" y="26250"/>
                  </a:lnTo>
                  <a:lnTo>
                    <a:pt x="22900" y="34316"/>
                  </a:lnTo>
                  <a:lnTo>
                    <a:pt x="23166" y="34316"/>
                  </a:lnTo>
                  <a:lnTo>
                    <a:pt x="22716" y="40650"/>
                  </a:lnTo>
                  <a:lnTo>
                    <a:pt x="22994" y="40650"/>
                  </a:lnTo>
                  <a:lnTo>
                    <a:pt x="22694" y="44983"/>
                  </a:lnTo>
                  <a:cubicBezTo>
                    <a:pt x="22555" y="45144"/>
                    <a:pt x="22422" y="45294"/>
                    <a:pt x="22288" y="45450"/>
                  </a:cubicBezTo>
                  <a:lnTo>
                    <a:pt x="22005" y="40511"/>
                  </a:lnTo>
                  <a:lnTo>
                    <a:pt x="22277" y="40511"/>
                  </a:lnTo>
                  <a:lnTo>
                    <a:pt x="21844" y="32894"/>
                  </a:lnTo>
                  <a:lnTo>
                    <a:pt x="22094" y="32894"/>
                  </a:lnTo>
                  <a:lnTo>
                    <a:pt x="21533" y="23161"/>
                  </a:lnTo>
                  <a:lnTo>
                    <a:pt x="20966" y="32894"/>
                  </a:lnTo>
                  <a:lnTo>
                    <a:pt x="21233" y="32894"/>
                  </a:lnTo>
                  <a:lnTo>
                    <a:pt x="21022" y="36511"/>
                  </a:lnTo>
                  <a:lnTo>
                    <a:pt x="20622" y="31772"/>
                  </a:lnTo>
                  <a:lnTo>
                    <a:pt x="20061" y="38444"/>
                  </a:lnTo>
                  <a:lnTo>
                    <a:pt x="20322" y="38444"/>
                  </a:lnTo>
                  <a:lnTo>
                    <a:pt x="19872" y="43672"/>
                  </a:lnTo>
                  <a:lnTo>
                    <a:pt x="20150" y="43672"/>
                  </a:lnTo>
                  <a:lnTo>
                    <a:pt x="19800" y="47883"/>
                  </a:lnTo>
                  <a:cubicBezTo>
                    <a:pt x="19655" y="48000"/>
                    <a:pt x="19516" y="48100"/>
                    <a:pt x="19372" y="48205"/>
                  </a:cubicBezTo>
                  <a:lnTo>
                    <a:pt x="19250" y="46272"/>
                  </a:lnTo>
                  <a:lnTo>
                    <a:pt x="19527" y="46272"/>
                  </a:lnTo>
                  <a:lnTo>
                    <a:pt x="19088" y="39377"/>
                  </a:lnTo>
                  <a:lnTo>
                    <a:pt x="19344" y="39377"/>
                  </a:lnTo>
                  <a:lnTo>
                    <a:pt x="18777" y="30594"/>
                  </a:lnTo>
                  <a:lnTo>
                    <a:pt x="18216" y="39377"/>
                  </a:lnTo>
                  <a:lnTo>
                    <a:pt x="18483" y="39377"/>
                  </a:lnTo>
                  <a:lnTo>
                    <a:pt x="18033" y="46272"/>
                  </a:lnTo>
                  <a:lnTo>
                    <a:pt x="18311" y="46272"/>
                  </a:lnTo>
                  <a:lnTo>
                    <a:pt x="18133" y="49055"/>
                  </a:lnTo>
                  <a:cubicBezTo>
                    <a:pt x="18105" y="49072"/>
                    <a:pt x="18077" y="49083"/>
                    <a:pt x="18055" y="49100"/>
                  </a:cubicBezTo>
                  <a:lnTo>
                    <a:pt x="17883" y="47050"/>
                  </a:lnTo>
                  <a:lnTo>
                    <a:pt x="18094" y="47050"/>
                  </a:lnTo>
                  <a:lnTo>
                    <a:pt x="17755" y="42988"/>
                  </a:lnTo>
                  <a:lnTo>
                    <a:pt x="17955" y="42988"/>
                  </a:lnTo>
                  <a:lnTo>
                    <a:pt x="17516" y="37811"/>
                  </a:lnTo>
                  <a:lnTo>
                    <a:pt x="17077" y="42988"/>
                  </a:lnTo>
                  <a:lnTo>
                    <a:pt x="17283" y="42988"/>
                  </a:lnTo>
                  <a:lnTo>
                    <a:pt x="16933" y="47050"/>
                  </a:lnTo>
                  <a:lnTo>
                    <a:pt x="17150" y="47050"/>
                  </a:lnTo>
                  <a:lnTo>
                    <a:pt x="16927" y="49705"/>
                  </a:lnTo>
                  <a:cubicBezTo>
                    <a:pt x="16888" y="49722"/>
                    <a:pt x="16844" y="49738"/>
                    <a:pt x="16805" y="49755"/>
                  </a:cubicBezTo>
                  <a:lnTo>
                    <a:pt x="16744" y="49055"/>
                  </a:lnTo>
                  <a:lnTo>
                    <a:pt x="16833" y="49055"/>
                  </a:lnTo>
                  <a:lnTo>
                    <a:pt x="16694" y="47372"/>
                  </a:lnTo>
                  <a:lnTo>
                    <a:pt x="16777" y="47372"/>
                  </a:lnTo>
                  <a:lnTo>
                    <a:pt x="16594" y="45211"/>
                  </a:lnTo>
                  <a:lnTo>
                    <a:pt x="16416" y="47372"/>
                  </a:lnTo>
                  <a:lnTo>
                    <a:pt x="16500" y="47372"/>
                  </a:lnTo>
                  <a:lnTo>
                    <a:pt x="16355" y="49055"/>
                  </a:lnTo>
                  <a:lnTo>
                    <a:pt x="16444" y="49055"/>
                  </a:lnTo>
                  <a:lnTo>
                    <a:pt x="16372" y="49933"/>
                  </a:lnTo>
                  <a:cubicBezTo>
                    <a:pt x="16138" y="50022"/>
                    <a:pt x="15900" y="50133"/>
                    <a:pt x="15666" y="50200"/>
                  </a:cubicBezTo>
                  <a:lnTo>
                    <a:pt x="15433" y="47361"/>
                  </a:lnTo>
                  <a:lnTo>
                    <a:pt x="15644" y="47361"/>
                  </a:lnTo>
                  <a:lnTo>
                    <a:pt x="15305" y="43300"/>
                  </a:lnTo>
                  <a:lnTo>
                    <a:pt x="15500" y="43300"/>
                  </a:lnTo>
                  <a:lnTo>
                    <a:pt x="15066" y="38122"/>
                  </a:lnTo>
                  <a:lnTo>
                    <a:pt x="14627" y="43300"/>
                  </a:lnTo>
                  <a:lnTo>
                    <a:pt x="14833" y="43300"/>
                  </a:lnTo>
                  <a:lnTo>
                    <a:pt x="14488" y="47361"/>
                  </a:lnTo>
                  <a:lnTo>
                    <a:pt x="14700" y="47361"/>
                  </a:lnTo>
                  <a:lnTo>
                    <a:pt x="14438" y="50450"/>
                  </a:lnTo>
                  <a:cubicBezTo>
                    <a:pt x="14255" y="50477"/>
                    <a:pt x="14077" y="50488"/>
                    <a:pt x="13894" y="50505"/>
                  </a:cubicBezTo>
                  <a:lnTo>
                    <a:pt x="13516" y="46000"/>
                  </a:lnTo>
                  <a:lnTo>
                    <a:pt x="13794" y="46000"/>
                  </a:lnTo>
                  <a:lnTo>
                    <a:pt x="13355" y="40772"/>
                  </a:lnTo>
                  <a:lnTo>
                    <a:pt x="13611" y="40772"/>
                  </a:lnTo>
                  <a:lnTo>
                    <a:pt x="13044" y="34100"/>
                  </a:lnTo>
                  <a:lnTo>
                    <a:pt x="12483" y="40772"/>
                  </a:lnTo>
                  <a:lnTo>
                    <a:pt x="12750" y="40772"/>
                  </a:lnTo>
                  <a:lnTo>
                    <a:pt x="12300" y="46000"/>
                  </a:lnTo>
                  <a:lnTo>
                    <a:pt x="12577" y="46000"/>
                  </a:lnTo>
                  <a:lnTo>
                    <a:pt x="12205" y="50450"/>
                  </a:lnTo>
                  <a:cubicBezTo>
                    <a:pt x="11755" y="50394"/>
                    <a:pt x="11311" y="50305"/>
                    <a:pt x="10866" y="50172"/>
                  </a:cubicBezTo>
                  <a:lnTo>
                    <a:pt x="10700" y="48433"/>
                  </a:lnTo>
                  <a:lnTo>
                    <a:pt x="10811" y="48433"/>
                  </a:lnTo>
                  <a:lnTo>
                    <a:pt x="10638" y="46627"/>
                  </a:lnTo>
                  <a:lnTo>
                    <a:pt x="10738" y="46627"/>
                  </a:lnTo>
                  <a:lnTo>
                    <a:pt x="10522" y="44316"/>
                  </a:lnTo>
                  <a:lnTo>
                    <a:pt x="10300" y="46627"/>
                  </a:lnTo>
                  <a:lnTo>
                    <a:pt x="10405" y="46627"/>
                  </a:lnTo>
                  <a:lnTo>
                    <a:pt x="10227" y="48433"/>
                  </a:lnTo>
                  <a:lnTo>
                    <a:pt x="10338" y="48433"/>
                  </a:lnTo>
                  <a:lnTo>
                    <a:pt x="10194" y="49950"/>
                  </a:lnTo>
                  <a:cubicBezTo>
                    <a:pt x="10100" y="49916"/>
                    <a:pt x="10005" y="49888"/>
                    <a:pt x="9911" y="49850"/>
                  </a:cubicBezTo>
                  <a:lnTo>
                    <a:pt x="9377" y="43494"/>
                  </a:lnTo>
                  <a:lnTo>
                    <a:pt x="9727" y="43494"/>
                  </a:lnTo>
                  <a:lnTo>
                    <a:pt x="9172" y="36894"/>
                  </a:lnTo>
                  <a:lnTo>
                    <a:pt x="9494" y="36894"/>
                  </a:lnTo>
                  <a:lnTo>
                    <a:pt x="8783" y="28455"/>
                  </a:lnTo>
                  <a:lnTo>
                    <a:pt x="8072" y="36894"/>
                  </a:lnTo>
                  <a:lnTo>
                    <a:pt x="8405" y="36894"/>
                  </a:lnTo>
                  <a:lnTo>
                    <a:pt x="7838" y="43494"/>
                  </a:lnTo>
                  <a:lnTo>
                    <a:pt x="8188" y="43494"/>
                  </a:lnTo>
                  <a:lnTo>
                    <a:pt x="7755" y="48633"/>
                  </a:lnTo>
                  <a:cubicBezTo>
                    <a:pt x="7677" y="48577"/>
                    <a:pt x="7600" y="48522"/>
                    <a:pt x="7522" y="48466"/>
                  </a:cubicBezTo>
                  <a:lnTo>
                    <a:pt x="7327" y="45805"/>
                  </a:lnTo>
                  <a:lnTo>
                    <a:pt x="7477" y="45805"/>
                  </a:lnTo>
                  <a:lnTo>
                    <a:pt x="7144" y="41188"/>
                  </a:lnTo>
                  <a:lnTo>
                    <a:pt x="6816" y="45805"/>
                  </a:lnTo>
                  <a:lnTo>
                    <a:pt x="6966" y="45805"/>
                  </a:lnTo>
                  <a:lnTo>
                    <a:pt x="6816" y="47933"/>
                  </a:lnTo>
                  <a:cubicBezTo>
                    <a:pt x="6677" y="47822"/>
                    <a:pt x="6538" y="47700"/>
                    <a:pt x="6400" y="47583"/>
                  </a:cubicBezTo>
                  <a:lnTo>
                    <a:pt x="5855" y="41094"/>
                  </a:lnTo>
                  <a:lnTo>
                    <a:pt x="6183" y="41094"/>
                  </a:lnTo>
                  <a:lnTo>
                    <a:pt x="5455" y="32405"/>
                  </a:lnTo>
                  <a:lnTo>
                    <a:pt x="4722" y="41094"/>
                  </a:lnTo>
                  <a:lnTo>
                    <a:pt x="5066" y="41094"/>
                  </a:lnTo>
                  <a:lnTo>
                    <a:pt x="4655" y="45888"/>
                  </a:lnTo>
                  <a:cubicBezTo>
                    <a:pt x="4361" y="45566"/>
                    <a:pt x="4066" y="45233"/>
                    <a:pt x="3772" y="44877"/>
                  </a:cubicBezTo>
                  <a:lnTo>
                    <a:pt x="3672" y="43672"/>
                  </a:lnTo>
                  <a:lnTo>
                    <a:pt x="4077" y="43672"/>
                  </a:lnTo>
                  <a:lnTo>
                    <a:pt x="3183" y="33061"/>
                  </a:lnTo>
                  <a:lnTo>
                    <a:pt x="2344" y="43016"/>
                  </a:lnTo>
                  <a:cubicBezTo>
                    <a:pt x="1566" y="41933"/>
                    <a:pt x="788" y="40766"/>
                    <a:pt x="16" y="39444"/>
                  </a:cubicBezTo>
                  <a:lnTo>
                    <a:pt x="0" y="119927"/>
                  </a:lnTo>
                  <a:lnTo>
                    <a:pt x="60066" y="120000"/>
                  </a:lnTo>
                  <a:lnTo>
                    <a:pt x="60066" y="119927"/>
                  </a:lnTo>
                  <a:lnTo>
                    <a:pt x="119911" y="120000"/>
                  </a:lnTo>
                  <a:lnTo>
                    <a:pt x="120000" y="31633"/>
                  </a:lnTo>
                  <a:cubicBezTo>
                    <a:pt x="119205" y="33711"/>
                    <a:pt x="118383" y="35366"/>
                    <a:pt x="117538" y="36644"/>
                  </a:cubicBezTo>
                  <a:lnTo>
                    <a:pt x="117394" y="34911"/>
                  </a:lnTo>
                  <a:lnTo>
                    <a:pt x="117583" y="34911"/>
                  </a:lnTo>
                  <a:lnTo>
                    <a:pt x="117283" y="31294"/>
                  </a:lnTo>
                  <a:lnTo>
                    <a:pt x="117455" y="31294"/>
                  </a:lnTo>
                  <a:lnTo>
                    <a:pt x="117066" y="26677"/>
                  </a:lnTo>
                  <a:lnTo>
                    <a:pt x="116677" y="31294"/>
                  </a:lnTo>
                  <a:lnTo>
                    <a:pt x="116861" y="31294"/>
                  </a:lnTo>
                  <a:lnTo>
                    <a:pt x="116550" y="34911"/>
                  </a:lnTo>
                  <a:lnTo>
                    <a:pt x="116744" y="34911"/>
                  </a:lnTo>
                  <a:lnTo>
                    <a:pt x="116483" y="38038"/>
                  </a:lnTo>
                  <a:cubicBezTo>
                    <a:pt x="116205" y="38338"/>
                    <a:pt x="115933" y="38600"/>
                    <a:pt x="115655" y="38816"/>
                  </a:cubicBezTo>
                  <a:lnTo>
                    <a:pt x="115577" y="37600"/>
                  </a:lnTo>
                  <a:lnTo>
                    <a:pt x="115900" y="37600"/>
                  </a:lnTo>
                  <a:lnTo>
                    <a:pt x="115388" y="29377"/>
                  </a:lnTo>
                  <a:lnTo>
                    <a:pt x="115683" y="29377"/>
                  </a:lnTo>
                  <a:lnTo>
                    <a:pt x="115027" y="18877"/>
                  </a:lnTo>
                  <a:lnTo>
                    <a:pt x="114366" y="29377"/>
                  </a:lnTo>
                  <a:lnTo>
                    <a:pt x="114677" y="29377"/>
                  </a:lnTo>
                  <a:lnTo>
                    <a:pt x="114150" y="37600"/>
                  </a:lnTo>
                  <a:lnTo>
                    <a:pt x="114472" y="37600"/>
                  </a:lnTo>
                  <a:lnTo>
                    <a:pt x="114355" y="39494"/>
                  </a:lnTo>
                  <a:cubicBezTo>
                    <a:pt x="114272" y="39516"/>
                    <a:pt x="114194" y="39550"/>
                    <a:pt x="114116" y="39566"/>
                  </a:cubicBezTo>
                  <a:lnTo>
                    <a:pt x="113744" y="33766"/>
                  </a:lnTo>
                  <a:lnTo>
                    <a:pt x="113961" y="33766"/>
                  </a:lnTo>
                  <a:lnTo>
                    <a:pt x="113472" y="26283"/>
                  </a:lnTo>
                  <a:lnTo>
                    <a:pt x="112994" y="33766"/>
                  </a:lnTo>
                  <a:lnTo>
                    <a:pt x="113216" y="33766"/>
                  </a:lnTo>
                  <a:lnTo>
                    <a:pt x="113022" y="36788"/>
                  </a:lnTo>
                  <a:lnTo>
                    <a:pt x="112588" y="30961"/>
                  </a:lnTo>
                  <a:lnTo>
                    <a:pt x="112238" y="35700"/>
                  </a:lnTo>
                  <a:lnTo>
                    <a:pt x="111905" y="31500"/>
                  </a:lnTo>
                  <a:lnTo>
                    <a:pt x="112266" y="31500"/>
                  </a:lnTo>
                  <a:lnTo>
                    <a:pt x="111461" y="21344"/>
                  </a:lnTo>
                  <a:lnTo>
                    <a:pt x="110650" y="31500"/>
                  </a:lnTo>
                  <a:lnTo>
                    <a:pt x="111033" y="31500"/>
                  </a:lnTo>
                  <a:lnTo>
                    <a:pt x="110700" y="35572"/>
                  </a:lnTo>
                  <a:lnTo>
                    <a:pt x="110250" y="30616"/>
                  </a:lnTo>
                  <a:lnTo>
                    <a:pt x="110122" y="32000"/>
                  </a:lnTo>
                  <a:lnTo>
                    <a:pt x="109611" y="24388"/>
                  </a:lnTo>
                  <a:lnTo>
                    <a:pt x="110044" y="24388"/>
                  </a:lnTo>
                  <a:lnTo>
                    <a:pt x="109077" y="10105"/>
                  </a:lnTo>
                  <a:lnTo>
                    <a:pt x="108111" y="24388"/>
                  </a:lnTo>
                  <a:lnTo>
                    <a:pt x="108566" y="24388"/>
                  </a:lnTo>
                  <a:lnTo>
                    <a:pt x="107833" y="34994"/>
                  </a:lnTo>
                  <a:cubicBezTo>
                    <a:pt x="107766" y="34894"/>
                    <a:pt x="107700" y="34794"/>
                    <a:pt x="107627" y="34688"/>
                  </a:cubicBezTo>
                  <a:lnTo>
                    <a:pt x="107127" y="29194"/>
                  </a:lnTo>
                  <a:lnTo>
                    <a:pt x="106800" y="32738"/>
                  </a:lnTo>
                  <a:lnTo>
                    <a:pt x="106600" y="30522"/>
                  </a:lnTo>
                  <a:lnTo>
                    <a:pt x="106855" y="30522"/>
                  </a:lnTo>
                  <a:lnTo>
                    <a:pt x="106294" y="24366"/>
                  </a:lnTo>
                  <a:lnTo>
                    <a:pt x="105727" y="30522"/>
                  </a:lnTo>
                  <a:lnTo>
                    <a:pt x="105994" y="30522"/>
                  </a:lnTo>
                  <a:lnTo>
                    <a:pt x="105861" y="31905"/>
                  </a:lnTo>
                  <a:cubicBezTo>
                    <a:pt x="105411" y="31161"/>
                    <a:pt x="104961" y="30444"/>
                    <a:pt x="104511" y="29677"/>
                  </a:cubicBezTo>
                  <a:lnTo>
                    <a:pt x="104494" y="29411"/>
                  </a:lnTo>
                  <a:lnTo>
                    <a:pt x="104805" y="29411"/>
                  </a:lnTo>
                  <a:lnTo>
                    <a:pt x="104311" y="20966"/>
                  </a:lnTo>
                  <a:lnTo>
                    <a:pt x="104594" y="20966"/>
                  </a:lnTo>
                  <a:lnTo>
                    <a:pt x="103961" y="10200"/>
                  </a:lnTo>
                  <a:lnTo>
                    <a:pt x="103322" y="20966"/>
                  </a:lnTo>
                  <a:lnTo>
                    <a:pt x="103622" y="20966"/>
                  </a:lnTo>
                  <a:lnTo>
                    <a:pt x="103261" y="26988"/>
                  </a:lnTo>
                  <a:lnTo>
                    <a:pt x="103111" y="25177"/>
                  </a:lnTo>
                  <a:lnTo>
                    <a:pt x="103327" y="25177"/>
                  </a:lnTo>
                  <a:lnTo>
                    <a:pt x="102844" y="19427"/>
                  </a:lnTo>
                  <a:lnTo>
                    <a:pt x="102361" y="25177"/>
                  </a:lnTo>
                  <a:lnTo>
                    <a:pt x="102588" y="25177"/>
                  </a:lnTo>
                  <a:lnTo>
                    <a:pt x="102488" y="26344"/>
                  </a:lnTo>
                  <a:cubicBezTo>
                    <a:pt x="102155" y="25811"/>
                    <a:pt x="101827" y="25311"/>
                    <a:pt x="101500" y="24816"/>
                  </a:cubicBezTo>
                  <a:lnTo>
                    <a:pt x="101422" y="23933"/>
                  </a:lnTo>
                  <a:lnTo>
                    <a:pt x="101572" y="23933"/>
                  </a:lnTo>
                  <a:lnTo>
                    <a:pt x="101244" y="19983"/>
                  </a:lnTo>
                  <a:lnTo>
                    <a:pt x="100911" y="23911"/>
                  </a:lnTo>
                  <a:cubicBezTo>
                    <a:pt x="100750" y="23683"/>
                    <a:pt x="100594" y="23450"/>
                    <a:pt x="100433" y="23233"/>
                  </a:cubicBezTo>
                  <a:lnTo>
                    <a:pt x="100227" y="20811"/>
                  </a:lnTo>
                  <a:lnTo>
                    <a:pt x="100427" y="20811"/>
                  </a:lnTo>
                  <a:lnTo>
                    <a:pt x="99988" y="15627"/>
                  </a:lnTo>
                  <a:lnTo>
                    <a:pt x="99550" y="20811"/>
                  </a:lnTo>
                  <a:lnTo>
                    <a:pt x="99755" y="20811"/>
                  </a:lnTo>
                  <a:lnTo>
                    <a:pt x="99638" y="22194"/>
                  </a:lnTo>
                  <a:cubicBezTo>
                    <a:pt x="99172" y="21633"/>
                    <a:pt x="98705" y="21150"/>
                    <a:pt x="98233" y="20727"/>
                  </a:cubicBezTo>
                  <a:lnTo>
                    <a:pt x="98200" y="20305"/>
                  </a:lnTo>
                  <a:lnTo>
                    <a:pt x="98333" y="20305"/>
                  </a:lnTo>
                  <a:lnTo>
                    <a:pt x="98033" y="16755"/>
                  </a:lnTo>
                  <a:lnTo>
                    <a:pt x="97822" y="19261"/>
                  </a:lnTo>
                  <a:lnTo>
                    <a:pt x="97477" y="15094"/>
                  </a:lnTo>
                  <a:lnTo>
                    <a:pt x="97694" y="15094"/>
                  </a:lnTo>
                  <a:lnTo>
                    <a:pt x="97211" y="9344"/>
                  </a:lnTo>
                  <a:lnTo>
                    <a:pt x="96777" y="14494"/>
                  </a:lnTo>
                  <a:lnTo>
                    <a:pt x="96627" y="12650"/>
                  </a:lnTo>
                  <a:lnTo>
                    <a:pt x="96844" y="12650"/>
                  </a:lnTo>
                  <a:lnTo>
                    <a:pt x="96361" y="6905"/>
                  </a:lnTo>
                  <a:lnTo>
                    <a:pt x="95872" y="12650"/>
                  </a:lnTo>
                  <a:lnTo>
                    <a:pt x="96100" y="12650"/>
                  </a:lnTo>
                  <a:lnTo>
                    <a:pt x="95755" y="16666"/>
                  </a:lnTo>
                  <a:lnTo>
                    <a:pt x="95388" y="10855"/>
                  </a:lnTo>
                  <a:lnTo>
                    <a:pt x="95600" y="10855"/>
                  </a:lnTo>
                  <a:lnTo>
                    <a:pt x="95122" y="3366"/>
                  </a:lnTo>
                  <a:lnTo>
                    <a:pt x="94633" y="10855"/>
                  </a:lnTo>
                  <a:lnTo>
                    <a:pt x="94861" y="10855"/>
                  </a:lnTo>
                  <a:lnTo>
                    <a:pt x="94477" y="16716"/>
                  </a:lnTo>
                  <a:lnTo>
                    <a:pt x="94711" y="16716"/>
                  </a:lnTo>
                  <a:lnTo>
                    <a:pt x="94544" y="19316"/>
                  </a:lnTo>
                  <a:cubicBezTo>
                    <a:pt x="93555" y="19450"/>
                    <a:pt x="92572" y="19955"/>
                    <a:pt x="91588" y="20711"/>
                  </a:cubicBezTo>
                  <a:lnTo>
                    <a:pt x="91327" y="16433"/>
                  </a:lnTo>
                  <a:lnTo>
                    <a:pt x="91605" y="16433"/>
                  </a:lnTo>
                  <a:lnTo>
                    <a:pt x="91166" y="9211"/>
                  </a:lnTo>
                  <a:lnTo>
                    <a:pt x="91422" y="9211"/>
                  </a:lnTo>
                  <a:lnTo>
                    <a:pt x="90855" y="0"/>
                  </a:lnTo>
                  <a:close/>
                  <a:moveTo>
                    <a:pt x="96827" y="15094"/>
                  </a:moveTo>
                  <a:lnTo>
                    <a:pt x="96955" y="15094"/>
                  </a:lnTo>
                  <a:lnTo>
                    <a:pt x="96894" y="15844"/>
                  </a:lnTo>
                  <a:lnTo>
                    <a:pt x="96827" y="15094"/>
                  </a:lnTo>
                  <a:close/>
                  <a:moveTo>
                    <a:pt x="90305" y="16433"/>
                  </a:moveTo>
                  <a:lnTo>
                    <a:pt x="90383" y="16433"/>
                  </a:lnTo>
                  <a:lnTo>
                    <a:pt x="90355" y="16966"/>
                  </a:lnTo>
                  <a:lnTo>
                    <a:pt x="90305" y="16433"/>
                  </a:lnTo>
                  <a:close/>
                  <a:moveTo>
                    <a:pt x="95522" y="16716"/>
                  </a:moveTo>
                  <a:lnTo>
                    <a:pt x="95755" y="16716"/>
                  </a:lnTo>
                  <a:lnTo>
                    <a:pt x="95716" y="17161"/>
                  </a:lnTo>
                  <a:lnTo>
                    <a:pt x="95950" y="17161"/>
                  </a:lnTo>
                  <a:lnTo>
                    <a:pt x="95766" y="19377"/>
                  </a:lnTo>
                  <a:cubicBezTo>
                    <a:pt x="95744" y="19372"/>
                    <a:pt x="95716" y="19372"/>
                    <a:pt x="95694" y="19366"/>
                  </a:cubicBezTo>
                  <a:lnTo>
                    <a:pt x="95522" y="16716"/>
                  </a:lnTo>
                  <a:close/>
                  <a:moveTo>
                    <a:pt x="96766" y="17161"/>
                  </a:moveTo>
                  <a:lnTo>
                    <a:pt x="96777" y="17161"/>
                  </a:lnTo>
                  <a:lnTo>
                    <a:pt x="96772" y="17244"/>
                  </a:lnTo>
                  <a:lnTo>
                    <a:pt x="96766" y="17161"/>
                  </a:lnTo>
                  <a:close/>
                  <a:moveTo>
                    <a:pt x="97616" y="19605"/>
                  </a:moveTo>
                  <a:lnTo>
                    <a:pt x="97794" y="19605"/>
                  </a:lnTo>
                  <a:lnTo>
                    <a:pt x="97738" y="20305"/>
                  </a:lnTo>
                  <a:lnTo>
                    <a:pt x="97877" y="20305"/>
                  </a:lnTo>
                  <a:lnTo>
                    <a:pt x="97866" y="20427"/>
                  </a:lnTo>
                  <a:cubicBezTo>
                    <a:pt x="97805" y="20377"/>
                    <a:pt x="97738" y="20322"/>
                    <a:pt x="97672" y="20272"/>
                  </a:cubicBezTo>
                  <a:lnTo>
                    <a:pt x="97616" y="19605"/>
                  </a:lnTo>
                  <a:close/>
                  <a:moveTo>
                    <a:pt x="100922" y="23933"/>
                  </a:moveTo>
                  <a:lnTo>
                    <a:pt x="101066" y="23933"/>
                  </a:lnTo>
                  <a:lnTo>
                    <a:pt x="101050" y="24127"/>
                  </a:lnTo>
                  <a:cubicBezTo>
                    <a:pt x="101005" y="24066"/>
                    <a:pt x="100966" y="23994"/>
                    <a:pt x="100922" y="23933"/>
                  </a:cubicBezTo>
                  <a:close/>
                  <a:moveTo>
                    <a:pt x="79344" y="25977"/>
                  </a:moveTo>
                  <a:lnTo>
                    <a:pt x="79422" y="25977"/>
                  </a:lnTo>
                  <a:lnTo>
                    <a:pt x="79394" y="26538"/>
                  </a:lnTo>
                  <a:lnTo>
                    <a:pt x="79344" y="25977"/>
                  </a:lnTo>
                  <a:close/>
                  <a:moveTo>
                    <a:pt x="38466" y="26688"/>
                  </a:moveTo>
                  <a:lnTo>
                    <a:pt x="38594" y="26688"/>
                  </a:lnTo>
                  <a:lnTo>
                    <a:pt x="38527" y="27433"/>
                  </a:lnTo>
                  <a:lnTo>
                    <a:pt x="38466" y="26688"/>
                  </a:lnTo>
                  <a:close/>
                  <a:moveTo>
                    <a:pt x="38400" y="28755"/>
                  </a:moveTo>
                  <a:lnTo>
                    <a:pt x="38416" y="28755"/>
                  </a:lnTo>
                  <a:lnTo>
                    <a:pt x="38411" y="28838"/>
                  </a:lnTo>
                  <a:lnTo>
                    <a:pt x="38400" y="28755"/>
                  </a:lnTo>
                  <a:close/>
                  <a:moveTo>
                    <a:pt x="39255" y="31200"/>
                  </a:moveTo>
                  <a:lnTo>
                    <a:pt x="39372" y="31200"/>
                  </a:lnTo>
                  <a:lnTo>
                    <a:pt x="39311" y="31872"/>
                  </a:lnTo>
                  <a:lnTo>
                    <a:pt x="39255" y="31200"/>
                  </a:lnTo>
                  <a:close/>
                  <a:moveTo>
                    <a:pt x="39344" y="32277"/>
                  </a:moveTo>
                  <a:lnTo>
                    <a:pt x="39422" y="32277"/>
                  </a:lnTo>
                  <a:lnTo>
                    <a:pt x="39416" y="32350"/>
                  </a:lnTo>
                  <a:cubicBezTo>
                    <a:pt x="39394" y="32338"/>
                    <a:pt x="39372" y="32322"/>
                    <a:pt x="39350" y="32311"/>
                  </a:cubicBezTo>
                  <a:lnTo>
                    <a:pt x="39344" y="32277"/>
                  </a:lnTo>
                  <a:close/>
                  <a:moveTo>
                    <a:pt x="56888" y="33277"/>
                  </a:moveTo>
                  <a:lnTo>
                    <a:pt x="57355" y="33277"/>
                  </a:lnTo>
                  <a:lnTo>
                    <a:pt x="56966" y="37850"/>
                  </a:lnTo>
                  <a:lnTo>
                    <a:pt x="56838" y="35905"/>
                  </a:lnTo>
                  <a:lnTo>
                    <a:pt x="57061" y="35905"/>
                  </a:lnTo>
                  <a:lnTo>
                    <a:pt x="56888" y="33277"/>
                  </a:lnTo>
                  <a:close/>
                  <a:moveTo>
                    <a:pt x="42483" y="34805"/>
                  </a:moveTo>
                  <a:lnTo>
                    <a:pt x="42600" y="34805"/>
                  </a:lnTo>
                  <a:lnTo>
                    <a:pt x="42588" y="34927"/>
                  </a:lnTo>
                  <a:cubicBezTo>
                    <a:pt x="42555" y="34888"/>
                    <a:pt x="42516" y="34844"/>
                    <a:pt x="42483" y="34805"/>
                  </a:cubicBezTo>
                  <a:close/>
                  <a:moveTo>
                    <a:pt x="48400" y="34961"/>
                  </a:moveTo>
                  <a:lnTo>
                    <a:pt x="48466" y="34961"/>
                  </a:lnTo>
                  <a:lnTo>
                    <a:pt x="48433" y="35305"/>
                  </a:lnTo>
                  <a:lnTo>
                    <a:pt x="48400" y="34961"/>
                  </a:lnTo>
                  <a:close/>
                  <a:moveTo>
                    <a:pt x="108250" y="35583"/>
                  </a:moveTo>
                  <a:lnTo>
                    <a:pt x="108266" y="35583"/>
                  </a:lnTo>
                  <a:lnTo>
                    <a:pt x="108266" y="35605"/>
                  </a:lnTo>
                  <a:cubicBezTo>
                    <a:pt x="108261" y="35600"/>
                    <a:pt x="108255" y="35594"/>
                    <a:pt x="108250" y="35583"/>
                  </a:cubicBezTo>
                  <a:close/>
                  <a:moveTo>
                    <a:pt x="25844" y="36355"/>
                  </a:moveTo>
                  <a:lnTo>
                    <a:pt x="25905" y="36355"/>
                  </a:lnTo>
                  <a:lnTo>
                    <a:pt x="25877" y="36905"/>
                  </a:lnTo>
                  <a:lnTo>
                    <a:pt x="25844" y="36355"/>
                  </a:lnTo>
                  <a:close/>
                  <a:moveTo>
                    <a:pt x="52194" y="36377"/>
                  </a:moveTo>
                  <a:lnTo>
                    <a:pt x="52238" y="36377"/>
                  </a:lnTo>
                  <a:lnTo>
                    <a:pt x="52222" y="36633"/>
                  </a:lnTo>
                  <a:lnTo>
                    <a:pt x="52194" y="36377"/>
                  </a:lnTo>
                  <a:close/>
                  <a:moveTo>
                    <a:pt x="53966" y="36466"/>
                  </a:moveTo>
                  <a:lnTo>
                    <a:pt x="53994" y="36466"/>
                  </a:lnTo>
                  <a:lnTo>
                    <a:pt x="53983" y="36644"/>
                  </a:lnTo>
                  <a:lnTo>
                    <a:pt x="53966" y="36466"/>
                  </a:lnTo>
                  <a:close/>
                  <a:moveTo>
                    <a:pt x="75138" y="36572"/>
                  </a:moveTo>
                  <a:lnTo>
                    <a:pt x="75150" y="36572"/>
                  </a:lnTo>
                  <a:cubicBezTo>
                    <a:pt x="75144" y="36577"/>
                    <a:pt x="75138" y="36577"/>
                    <a:pt x="75138" y="36583"/>
                  </a:cubicBezTo>
                  <a:lnTo>
                    <a:pt x="75138" y="36572"/>
                  </a:lnTo>
                  <a:close/>
                  <a:moveTo>
                    <a:pt x="110561" y="36772"/>
                  </a:moveTo>
                  <a:lnTo>
                    <a:pt x="110605" y="36772"/>
                  </a:lnTo>
                  <a:lnTo>
                    <a:pt x="110583" y="37038"/>
                  </a:lnTo>
                  <a:lnTo>
                    <a:pt x="110561" y="36772"/>
                  </a:lnTo>
                  <a:close/>
                  <a:moveTo>
                    <a:pt x="112327" y="36855"/>
                  </a:moveTo>
                  <a:lnTo>
                    <a:pt x="112355" y="36855"/>
                  </a:lnTo>
                  <a:lnTo>
                    <a:pt x="112344" y="37027"/>
                  </a:lnTo>
                  <a:lnTo>
                    <a:pt x="112327" y="36855"/>
                  </a:lnTo>
                  <a:close/>
                  <a:moveTo>
                    <a:pt x="112827" y="36855"/>
                  </a:moveTo>
                  <a:lnTo>
                    <a:pt x="113016" y="36855"/>
                  </a:lnTo>
                  <a:lnTo>
                    <a:pt x="112927" y="38194"/>
                  </a:lnTo>
                  <a:lnTo>
                    <a:pt x="112827" y="36855"/>
                  </a:lnTo>
                  <a:close/>
                  <a:moveTo>
                    <a:pt x="26294" y="38911"/>
                  </a:moveTo>
                  <a:lnTo>
                    <a:pt x="26327" y="38911"/>
                  </a:lnTo>
                  <a:lnTo>
                    <a:pt x="26316" y="39055"/>
                  </a:lnTo>
                  <a:lnTo>
                    <a:pt x="26522" y="39055"/>
                  </a:lnTo>
                  <a:lnTo>
                    <a:pt x="26461" y="39866"/>
                  </a:lnTo>
                  <a:cubicBezTo>
                    <a:pt x="26422" y="39922"/>
                    <a:pt x="26388" y="39972"/>
                    <a:pt x="26350" y="40022"/>
                  </a:cubicBezTo>
                  <a:lnTo>
                    <a:pt x="26294" y="38911"/>
                  </a:lnTo>
                  <a:close/>
                  <a:moveTo>
                    <a:pt x="26988" y="39055"/>
                  </a:moveTo>
                  <a:lnTo>
                    <a:pt x="27033" y="39055"/>
                  </a:lnTo>
                  <a:cubicBezTo>
                    <a:pt x="27022" y="39077"/>
                    <a:pt x="27005" y="39094"/>
                    <a:pt x="26994" y="39111"/>
                  </a:cubicBezTo>
                  <a:lnTo>
                    <a:pt x="26988" y="39055"/>
                  </a:lnTo>
                  <a:close/>
                  <a:moveTo>
                    <a:pt x="53777" y="39077"/>
                  </a:moveTo>
                  <a:lnTo>
                    <a:pt x="53800" y="39077"/>
                  </a:lnTo>
                  <a:lnTo>
                    <a:pt x="53788" y="39222"/>
                  </a:lnTo>
                  <a:lnTo>
                    <a:pt x="53777" y="39077"/>
                  </a:lnTo>
                  <a:close/>
                </a:path>
              </a:pathLst>
            </a:custGeom>
            <a:solidFill>
              <a:srgbClr val="0E4F22"/>
            </a:solidFill>
            <a:ln>
              <a:noFill/>
            </a:ln>
          </p:spPr>
          <p:txBody>
            <a:bodyPr anchorCtr="0" anchor="t" bIns="22875" lIns="22875" rIns="22875" tIns="22875">
              <a:noAutofit/>
            </a:bodyPr>
            <a:lstStyle/>
            <a:p>
              <a:pPr indent="0" lvl="0" marL="0" marR="0" rtl="0" algn="ctr">
                <a:lnSpc>
                  <a:spcPct val="90000"/>
                </a:lnSpc>
                <a:spcBef>
                  <a:spcPts val="0"/>
                </a:spcBef>
                <a:spcAft>
                  <a:spcPts val="0"/>
                </a:spcAft>
                <a:buClr>
                  <a:srgbClr val="FFFFFF"/>
                </a:buClr>
                <a:buFont typeface="Arial"/>
                <a:buNone/>
              </a:pPr>
              <a:r>
                <a:t/>
              </a:r>
              <a:endParaRPr b="0" i="0" sz="1900" u="none" cap="none" strike="noStrike">
                <a:solidFill>
                  <a:srgbClr val="FFFFFF"/>
                </a:solidFill>
                <a:latin typeface="Arial"/>
                <a:ea typeface="Arial"/>
                <a:cs typeface="Arial"/>
                <a:sym typeface="Arial"/>
              </a:endParaRPr>
            </a:p>
          </p:txBody>
        </p:sp>
        <p:sp>
          <p:nvSpPr>
            <p:cNvPr id="1275" name="Shape 1275"/>
            <p:cNvSpPr/>
            <p:nvPr/>
          </p:nvSpPr>
          <p:spPr>
            <a:xfrm>
              <a:off x="472677" y="199403"/>
              <a:ext cx="25265399" cy="9330000"/>
            </a:xfrm>
            <a:custGeom>
              <a:pathLst>
                <a:path extrusionOk="0" h="120000" w="120000">
                  <a:moveTo>
                    <a:pt x="109688" y="0"/>
                  </a:moveTo>
                  <a:lnTo>
                    <a:pt x="107333" y="18050"/>
                  </a:lnTo>
                  <a:lnTo>
                    <a:pt x="108438" y="18050"/>
                  </a:lnTo>
                  <a:lnTo>
                    <a:pt x="106850" y="30061"/>
                  </a:lnTo>
                  <a:lnTo>
                    <a:pt x="106661" y="28694"/>
                  </a:lnTo>
                  <a:lnTo>
                    <a:pt x="105700" y="35883"/>
                  </a:lnTo>
                  <a:lnTo>
                    <a:pt x="106150" y="35883"/>
                  </a:lnTo>
                  <a:lnTo>
                    <a:pt x="105755" y="38788"/>
                  </a:lnTo>
                  <a:lnTo>
                    <a:pt x="104894" y="33183"/>
                  </a:lnTo>
                  <a:lnTo>
                    <a:pt x="104194" y="37733"/>
                  </a:lnTo>
                  <a:lnTo>
                    <a:pt x="103533" y="33705"/>
                  </a:lnTo>
                  <a:lnTo>
                    <a:pt x="104261" y="33705"/>
                  </a:lnTo>
                  <a:lnTo>
                    <a:pt x="102644" y="23950"/>
                  </a:lnTo>
                  <a:lnTo>
                    <a:pt x="101033" y="33705"/>
                  </a:lnTo>
                  <a:lnTo>
                    <a:pt x="101788" y="33705"/>
                  </a:lnTo>
                  <a:lnTo>
                    <a:pt x="101133" y="37616"/>
                  </a:lnTo>
                  <a:lnTo>
                    <a:pt x="100227" y="32850"/>
                  </a:lnTo>
                  <a:lnTo>
                    <a:pt x="99977" y="34183"/>
                  </a:lnTo>
                  <a:lnTo>
                    <a:pt x="98961" y="26872"/>
                  </a:lnTo>
                  <a:lnTo>
                    <a:pt x="99827" y="26872"/>
                  </a:lnTo>
                  <a:lnTo>
                    <a:pt x="97900" y="13144"/>
                  </a:lnTo>
                  <a:lnTo>
                    <a:pt x="95972" y="26872"/>
                  </a:lnTo>
                  <a:lnTo>
                    <a:pt x="96877" y="26872"/>
                  </a:lnTo>
                  <a:lnTo>
                    <a:pt x="95338" y="37622"/>
                  </a:lnTo>
                  <a:lnTo>
                    <a:pt x="96283" y="37622"/>
                  </a:lnTo>
                  <a:lnTo>
                    <a:pt x="95361" y="44233"/>
                  </a:lnTo>
                  <a:cubicBezTo>
                    <a:pt x="95361" y="44233"/>
                    <a:pt x="95361" y="44233"/>
                    <a:pt x="95355" y="44227"/>
                  </a:cubicBezTo>
                  <a:lnTo>
                    <a:pt x="94944" y="42027"/>
                  </a:lnTo>
                  <a:lnTo>
                    <a:pt x="95494" y="42027"/>
                  </a:lnTo>
                  <a:lnTo>
                    <a:pt x="94622" y="37400"/>
                  </a:lnTo>
                  <a:lnTo>
                    <a:pt x="95127" y="37400"/>
                  </a:lnTo>
                  <a:lnTo>
                    <a:pt x="94005" y="31488"/>
                  </a:lnTo>
                  <a:lnTo>
                    <a:pt x="93361" y="34888"/>
                  </a:lnTo>
                  <a:lnTo>
                    <a:pt x="92961" y="32761"/>
                  </a:lnTo>
                  <a:lnTo>
                    <a:pt x="93461" y="32761"/>
                  </a:lnTo>
                  <a:lnTo>
                    <a:pt x="92338" y="26850"/>
                  </a:lnTo>
                  <a:lnTo>
                    <a:pt x="91222" y="32761"/>
                  </a:lnTo>
                  <a:lnTo>
                    <a:pt x="91750" y="32761"/>
                  </a:lnTo>
                  <a:lnTo>
                    <a:pt x="90855" y="37388"/>
                  </a:lnTo>
                  <a:lnTo>
                    <a:pt x="91405" y="37388"/>
                  </a:lnTo>
                  <a:lnTo>
                    <a:pt x="91122" y="38877"/>
                  </a:lnTo>
                  <a:cubicBezTo>
                    <a:pt x="90627" y="38205"/>
                    <a:pt x="90133" y="37538"/>
                    <a:pt x="89638" y="36872"/>
                  </a:cubicBezTo>
                  <a:lnTo>
                    <a:pt x="88755" y="29594"/>
                  </a:lnTo>
                  <a:lnTo>
                    <a:pt x="89372" y="29594"/>
                  </a:lnTo>
                  <a:lnTo>
                    <a:pt x="88388" y="21483"/>
                  </a:lnTo>
                  <a:lnTo>
                    <a:pt x="88961" y="21483"/>
                  </a:lnTo>
                  <a:lnTo>
                    <a:pt x="87694" y="11133"/>
                  </a:lnTo>
                  <a:lnTo>
                    <a:pt x="86427" y="21483"/>
                  </a:lnTo>
                  <a:lnTo>
                    <a:pt x="87022" y="21483"/>
                  </a:lnTo>
                  <a:lnTo>
                    <a:pt x="86472" y="25911"/>
                  </a:lnTo>
                  <a:lnTo>
                    <a:pt x="86000" y="23200"/>
                  </a:lnTo>
                  <a:lnTo>
                    <a:pt x="86433" y="23200"/>
                  </a:lnTo>
                  <a:lnTo>
                    <a:pt x="85466" y="17677"/>
                  </a:lnTo>
                  <a:lnTo>
                    <a:pt x="84505" y="23200"/>
                  </a:lnTo>
                  <a:lnTo>
                    <a:pt x="84955" y="23200"/>
                  </a:lnTo>
                  <a:lnTo>
                    <a:pt x="84188" y="27527"/>
                  </a:lnTo>
                  <a:lnTo>
                    <a:pt x="84661" y="27527"/>
                  </a:lnTo>
                  <a:lnTo>
                    <a:pt x="84100" y="30755"/>
                  </a:lnTo>
                  <a:cubicBezTo>
                    <a:pt x="83838" y="30538"/>
                    <a:pt x="83577" y="30316"/>
                    <a:pt x="83316" y="30122"/>
                  </a:cubicBezTo>
                  <a:lnTo>
                    <a:pt x="82833" y="27311"/>
                  </a:lnTo>
                  <a:lnTo>
                    <a:pt x="83155" y="27311"/>
                  </a:lnTo>
                  <a:lnTo>
                    <a:pt x="82638" y="24333"/>
                  </a:lnTo>
                  <a:lnTo>
                    <a:pt x="82938" y="24333"/>
                  </a:lnTo>
                  <a:lnTo>
                    <a:pt x="82272" y="20527"/>
                  </a:lnTo>
                  <a:lnTo>
                    <a:pt x="81611" y="24333"/>
                  </a:lnTo>
                  <a:lnTo>
                    <a:pt x="81922" y="24333"/>
                  </a:lnTo>
                  <a:lnTo>
                    <a:pt x="81394" y="27311"/>
                  </a:lnTo>
                  <a:lnTo>
                    <a:pt x="81716" y="27311"/>
                  </a:lnTo>
                  <a:lnTo>
                    <a:pt x="81444" y="28888"/>
                  </a:lnTo>
                  <a:cubicBezTo>
                    <a:pt x="81305" y="28811"/>
                    <a:pt x="81172" y="28733"/>
                    <a:pt x="81033" y="28661"/>
                  </a:cubicBezTo>
                  <a:lnTo>
                    <a:pt x="81116" y="28661"/>
                  </a:lnTo>
                  <a:lnTo>
                    <a:pt x="81105" y="28577"/>
                  </a:lnTo>
                  <a:lnTo>
                    <a:pt x="81305" y="28577"/>
                  </a:lnTo>
                  <a:lnTo>
                    <a:pt x="80505" y="23961"/>
                  </a:lnTo>
                  <a:lnTo>
                    <a:pt x="80927" y="23961"/>
                  </a:lnTo>
                  <a:lnTo>
                    <a:pt x="80255" y="20061"/>
                  </a:lnTo>
                  <a:lnTo>
                    <a:pt x="80644" y="20061"/>
                  </a:lnTo>
                  <a:lnTo>
                    <a:pt x="79777" y="15077"/>
                  </a:lnTo>
                  <a:lnTo>
                    <a:pt x="78905" y="20061"/>
                  </a:lnTo>
                  <a:lnTo>
                    <a:pt x="79316" y="20061"/>
                  </a:lnTo>
                  <a:lnTo>
                    <a:pt x="78622" y="23961"/>
                  </a:lnTo>
                  <a:lnTo>
                    <a:pt x="79044" y="23961"/>
                  </a:lnTo>
                  <a:lnTo>
                    <a:pt x="78422" y="27550"/>
                  </a:lnTo>
                  <a:cubicBezTo>
                    <a:pt x="77916" y="27388"/>
                    <a:pt x="77411" y="27255"/>
                    <a:pt x="76905" y="27155"/>
                  </a:cubicBezTo>
                  <a:lnTo>
                    <a:pt x="76383" y="24138"/>
                  </a:lnTo>
                  <a:lnTo>
                    <a:pt x="76672" y="24138"/>
                  </a:lnTo>
                  <a:lnTo>
                    <a:pt x="76211" y="21466"/>
                  </a:lnTo>
                  <a:lnTo>
                    <a:pt x="76477" y="21466"/>
                  </a:lnTo>
                  <a:lnTo>
                    <a:pt x="75883" y="18061"/>
                  </a:lnTo>
                  <a:lnTo>
                    <a:pt x="75288" y="21466"/>
                  </a:lnTo>
                  <a:lnTo>
                    <a:pt x="75566" y="21466"/>
                  </a:lnTo>
                  <a:lnTo>
                    <a:pt x="75094" y="24138"/>
                  </a:lnTo>
                  <a:lnTo>
                    <a:pt x="75383" y="24138"/>
                  </a:lnTo>
                  <a:lnTo>
                    <a:pt x="74905" y="26883"/>
                  </a:lnTo>
                  <a:cubicBezTo>
                    <a:pt x="73666" y="26811"/>
                    <a:pt x="72422" y="26905"/>
                    <a:pt x="71172" y="27122"/>
                  </a:cubicBezTo>
                  <a:lnTo>
                    <a:pt x="70877" y="24911"/>
                  </a:lnTo>
                  <a:lnTo>
                    <a:pt x="71350" y="24911"/>
                  </a:lnTo>
                  <a:lnTo>
                    <a:pt x="70600" y="19272"/>
                  </a:lnTo>
                  <a:lnTo>
                    <a:pt x="71033" y="19272"/>
                  </a:lnTo>
                  <a:lnTo>
                    <a:pt x="70066" y="12083"/>
                  </a:lnTo>
                  <a:lnTo>
                    <a:pt x="69100" y="19272"/>
                  </a:lnTo>
                  <a:lnTo>
                    <a:pt x="69555" y="19272"/>
                  </a:lnTo>
                  <a:lnTo>
                    <a:pt x="68783" y="24911"/>
                  </a:lnTo>
                  <a:lnTo>
                    <a:pt x="69255" y="24911"/>
                  </a:lnTo>
                  <a:lnTo>
                    <a:pt x="68894" y="27655"/>
                  </a:lnTo>
                  <a:cubicBezTo>
                    <a:pt x="66855" y="28261"/>
                    <a:pt x="64816" y="29177"/>
                    <a:pt x="62766" y="30300"/>
                  </a:cubicBezTo>
                  <a:lnTo>
                    <a:pt x="62511" y="28272"/>
                  </a:lnTo>
                  <a:lnTo>
                    <a:pt x="63061" y="28272"/>
                  </a:lnTo>
                  <a:lnTo>
                    <a:pt x="62188" y="21338"/>
                  </a:lnTo>
                  <a:lnTo>
                    <a:pt x="62694" y="21338"/>
                  </a:lnTo>
                  <a:lnTo>
                    <a:pt x="61572" y="12477"/>
                  </a:lnTo>
                  <a:lnTo>
                    <a:pt x="60450" y="21338"/>
                  </a:lnTo>
                  <a:lnTo>
                    <a:pt x="60977" y="21338"/>
                  </a:lnTo>
                  <a:lnTo>
                    <a:pt x="60605" y="24222"/>
                  </a:lnTo>
                  <a:lnTo>
                    <a:pt x="59866" y="20061"/>
                  </a:lnTo>
                  <a:lnTo>
                    <a:pt x="58983" y="25044"/>
                  </a:lnTo>
                  <a:lnTo>
                    <a:pt x="59400" y="25044"/>
                  </a:lnTo>
                  <a:lnTo>
                    <a:pt x="58694" y="28944"/>
                  </a:lnTo>
                  <a:lnTo>
                    <a:pt x="59127" y="28944"/>
                  </a:lnTo>
                  <a:lnTo>
                    <a:pt x="58422" y="32955"/>
                  </a:lnTo>
                  <a:cubicBezTo>
                    <a:pt x="57827" y="33344"/>
                    <a:pt x="57238" y="33722"/>
                    <a:pt x="56650" y="34133"/>
                  </a:cubicBezTo>
                  <a:lnTo>
                    <a:pt x="56572" y="33711"/>
                  </a:lnTo>
                  <a:lnTo>
                    <a:pt x="56883" y="33711"/>
                  </a:lnTo>
                  <a:lnTo>
                    <a:pt x="56388" y="30916"/>
                  </a:lnTo>
                  <a:lnTo>
                    <a:pt x="56672" y="30916"/>
                  </a:lnTo>
                  <a:lnTo>
                    <a:pt x="56044" y="27355"/>
                  </a:lnTo>
                  <a:lnTo>
                    <a:pt x="55411" y="30916"/>
                  </a:lnTo>
                  <a:lnTo>
                    <a:pt x="55705" y="30916"/>
                  </a:lnTo>
                  <a:lnTo>
                    <a:pt x="55205" y="33711"/>
                  </a:lnTo>
                  <a:lnTo>
                    <a:pt x="55511" y="33711"/>
                  </a:lnTo>
                  <a:lnTo>
                    <a:pt x="55266" y="35111"/>
                  </a:lnTo>
                  <a:cubicBezTo>
                    <a:pt x="54794" y="35444"/>
                    <a:pt x="54322" y="35772"/>
                    <a:pt x="53855" y="36111"/>
                  </a:cubicBezTo>
                  <a:lnTo>
                    <a:pt x="53455" y="33527"/>
                  </a:lnTo>
                  <a:lnTo>
                    <a:pt x="53883" y="33527"/>
                  </a:lnTo>
                  <a:lnTo>
                    <a:pt x="53200" y="29088"/>
                  </a:lnTo>
                  <a:lnTo>
                    <a:pt x="53600" y="29088"/>
                  </a:lnTo>
                  <a:lnTo>
                    <a:pt x="52711" y="23422"/>
                  </a:lnTo>
                  <a:lnTo>
                    <a:pt x="51827" y="29088"/>
                  </a:lnTo>
                  <a:lnTo>
                    <a:pt x="52244" y="29088"/>
                  </a:lnTo>
                  <a:lnTo>
                    <a:pt x="51538" y="33527"/>
                  </a:lnTo>
                  <a:lnTo>
                    <a:pt x="51972" y="33527"/>
                  </a:lnTo>
                  <a:lnTo>
                    <a:pt x="51283" y="37994"/>
                  </a:lnTo>
                  <a:cubicBezTo>
                    <a:pt x="51255" y="38011"/>
                    <a:pt x="51233" y="38027"/>
                    <a:pt x="51205" y="38050"/>
                  </a:cubicBezTo>
                  <a:lnTo>
                    <a:pt x="50600" y="33983"/>
                  </a:lnTo>
                  <a:lnTo>
                    <a:pt x="50988" y="33983"/>
                  </a:lnTo>
                  <a:lnTo>
                    <a:pt x="50122" y="28222"/>
                  </a:lnTo>
                  <a:lnTo>
                    <a:pt x="49555" y="31955"/>
                  </a:lnTo>
                  <a:lnTo>
                    <a:pt x="49322" y="29777"/>
                  </a:lnTo>
                  <a:lnTo>
                    <a:pt x="49622" y="29777"/>
                  </a:lnTo>
                  <a:lnTo>
                    <a:pt x="48955" y="23627"/>
                  </a:lnTo>
                  <a:lnTo>
                    <a:pt x="48283" y="29777"/>
                  </a:lnTo>
                  <a:lnTo>
                    <a:pt x="48600" y="29777"/>
                  </a:lnTo>
                  <a:lnTo>
                    <a:pt x="48261" y="32827"/>
                  </a:lnTo>
                  <a:lnTo>
                    <a:pt x="47944" y="30422"/>
                  </a:lnTo>
                  <a:lnTo>
                    <a:pt x="47483" y="33877"/>
                  </a:lnTo>
                  <a:lnTo>
                    <a:pt x="47161" y="31294"/>
                  </a:lnTo>
                  <a:lnTo>
                    <a:pt x="47661" y="31294"/>
                  </a:lnTo>
                  <a:lnTo>
                    <a:pt x="46538" y="22444"/>
                  </a:lnTo>
                  <a:lnTo>
                    <a:pt x="45416" y="31294"/>
                  </a:lnTo>
                  <a:lnTo>
                    <a:pt x="45944" y="31294"/>
                  </a:lnTo>
                  <a:lnTo>
                    <a:pt x="45055" y="38233"/>
                  </a:lnTo>
                  <a:lnTo>
                    <a:pt x="45600" y="38233"/>
                  </a:lnTo>
                  <a:lnTo>
                    <a:pt x="45072" y="42450"/>
                  </a:lnTo>
                  <a:cubicBezTo>
                    <a:pt x="44916" y="42555"/>
                    <a:pt x="44761" y="42661"/>
                    <a:pt x="44605" y="42766"/>
                  </a:cubicBezTo>
                  <a:lnTo>
                    <a:pt x="44183" y="39838"/>
                  </a:lnTo>
                  <a:lnTo>
                    <a:pt x="44688" y="39838"/>
                  </a:lnTo>
                  <a:lnTo>
                    <a:pt x="43566" y="32088"/>
                  </a:lnTo>
                  <a:lnTo>
                    <a:pt x="42450" y="39838"/>
                  </a:lnTo>
                  <a:lnTo>
                    <a:pt x="42972" y="39838"/>
                  </a:lnTo>
                  <a:lnTo>
                    <a:pt x="42322" y="44255"/>
                  </a:lnTo>
                  <a:cubicBezTo>
                    <a:pt x="41916" y="44511"/>
                    <a:pt x="41511" y="44755"/>
                    <a:pt x="41105" y="45000"/>
                  </a:cubicBezTo>
                  <a:lnTo>
                    <a:pt x="40333" y="38466"/>
                  </a:lnTo>
                  <a:lnTo>
                    <a:pt x="40833" y="38466"/>
                  </a:lnTo>
                  <a:lnTo>
                    <a:pt x="39716" y="29122"/>
                  </a:lnTo>
                  <a:lnTo>
                    <a:pt x="38594" y="38466"/>
                  </a:lnTo>
                  <a:lnTo>
                    <a:pt x="39116" y="38466"/>
                  </a:lnTo>
                  <a:lnTo>
                    <a:pt x="38694" y="41938"/>
                  </a:lnTo>
                  <a:lnTo>
                    <a:pt x="37900" y="37388"/>
                  </a:lnTo>
                  <a:lnTo>
                    <a:pt x="36777" y="43800"/>
                  </a:lnTo>
                  <a:lnTo>
                    <a:pt x="37305" y="43800"/>
                  </a:lnTo>
                  <a:lnTo>
                    <a:pt x="36666" y="47400"/>
                  </a:lnTo>
                  <a:cubicBezTo>
                    <a:pt x="36205" y="47611"/>
                    <a:pt x="35738" y="47794"/>
                    <a:pt x="35277" y="47988"/>
                  </a:cubicBezTo>
                  <a:lnTo>
                    <a:pt x="34850" y="44705"/>
                  </a:lnTo>
                  <a:lnTo>
                    <a:pt x="35350" y="44705"/>
                  </a:lnTo>
                  <a:lnTo>
                    <a:pt x="34227" y="36255"/>
                  </a:lnTo>
                  <a:lnTo>
                    <a:pt x="33105" y="44705"/>
                  </a:lnTo>
                  <a:lnTo>
                    <a:pt x="33633" y="44705"/>
                  </a:lnTo>
                  <a:lnTo>
                    <a:pt x="33077" y="48811"/>
                  </a:lnTo>
                  <a:cubicBezTo>
                    <a:pt x="33077" y="48816"/>
                    <a:pt x="33077" y="48811"/>
                    <a:pt x="33072" y="48811"/>
                  </a:cubicBezTo>
                  <a:lnTo>
                    <a:pt x="32438" y="45144"/>
                  </a:lnTo>
                  <a:lnTo>
                    <a:pt x="32866" y="45144"/>
                  </a:lnTo>
                  <a:lnTo>
                    <a:pt x="32188" y="41238"/>
                  </a:lnTo>
                  <a:lnTo>
                    <a:pt x="32577" y="41238"/>
                  </a:lnTo>
                  <a:lnTo>
                    <a:pt x="31711" y="36255"/>
                  </a:lnTo>
                  <a:lnTo>
                    <a:pt x="30838" y="41238"/>
                  </a:lnTo>
                  <a:lnTo>
                    <a:pt x="31250" y="41238"/>
                  </a:lnTo>
                  <a:lnTo>
                    <a:pt x="30555" y="45144"/>
                  </a:lnTo>
                  <a:lnTo>
                    <a:pt x="30977" y="45144"/>
                  </a:lnTo>
                  <a:lnTo>
                    <a:pt x="30311" y="49005"/>
                  </a:lnTo>
                  <a:lnTo>
                    <a:pt x="30177" y="48233"/>
                  </a:lnTo>
                  <a:lnTo>
                    <a:pt x="30350" y="48233"/>
                  </a:lnTo>
                  <a:lnTo>
                    <a:pt x="30072" y="46611"/>
                  </a:lnTo>
                  <a:lnTo>
                    <a:pt x="30233" y="46611"/>
                  </a:lnTo>
                  <a:lnTo>
                    <a:pt x="29872" y="44538"/>
                  </a:lnTo>
                  <a:lnTo>
                    <a:pt x="29511" y="46611"/>
                  </a:lnTo>
                  <a:lnTo>
                    <a:pt x="29683" y="46611"/>
                  </a:lnTo>
                  <a:lnTo>
                    <a:pt x="29394" y="48233"/>
                  </a:lnTo>
                  <a:lnTo>
                    <a:pt x="29572" y="48233"/>
                  </a:lnTo>
                  <a:lnTo>
                    <a:pt x="29283" y="49866"/>
                  </a:lnTo>
                  <a:cubicBezTo>
                    <a:pt x="28811" y="49961"/>
                    <a:pt x="28338" y="50033"/>
                    <a:pt x="27861" y="50111"/>
                  </a:cubicBezTo>
                  <a:lnTo>
                    <a:pt x="27555" y="48311"/>
                  </a:lnTo>
                  <a:lnTo>
                    <a:pt x="27977" y="48311"/>
                  </a:lnTo>
                  <a:lnTo>
                    <a:pt x="27305" y="44411"/>
                  </a:lnTo>
                  <a:lnTo>
                    <a:pt x="27694" y="44411"/>
                  </a:lnTo>
                  <a:lnTo>
                    <a:pt x="26822" y="39433"/>
                  </a:lnTo>
                  <a:lnTo>
                    <a:pt x="25950" y="44411"/>
                  </a:lnTo>
                  <a:lnTo>
                    <a:pt x="26361" y="44411"/>
                  </a:lnTo>
                  <a:lnTo>
                    <a:pt x="25666" y="48311"/>
                  </a:lnTo>
                  <a:lnTo>
                    <a:pt x="26094" y="48311"/>
                  </a:lnTo>
                  <a:lnTo>
                    <a:pt x="25738" y="50372"/>
                  </a:lnTo>
                  <a:cubicBezTo>
                    <a:pt x="25166" y="50422"/>
                    <a:pt x="24594" y="50461"/>
                    <a:pt x="24022" y="50477"/>
                  </a:cubicBezTo>
                  <a:lnTo>
                    <a:pt x="23738" y="48827"/>
                  </a:lnTo>
                  <a:lnTo>
                    <a:pt x="24288" y="48827"/>
                  </a:lnTo>
                  <a:lnTo>
                    <a:pt x="23416" y="43800"/>
                  </a:lnTo>
                  <a:lnTo>
                    <a:pt x="23916" y="43800"/>
                  </a:lnTo>
                  <a:lnTo>
                    <a:pt x="22800" y="37388"/>
                  </a:lnTo>
                  <a:lnTo>
                    <a:pt x="21677" y="43800"/>
                  </a:lnTo>
                  <a:lnTo>
                    <a:pt x="22205" y="43800"/>
                  </a:lnTo>
                  <a:lnTo>
                    <a:pt x="21311" y="48827"/>
                  </a:lnTo>
                  <a:lnTo>
                    <a:pt x="21855" y="48827"/>
                  </a:lnTo>
                  <a:lnTo>
                    <a:pt x="21577" y="50450"/>
                  </a:lnTo>
                  <a:cubicBezTo>
                    <a:pt x="20544" y="50400"/>
                    <a:pt x="19516" y="50300"/>
                    <a:pt x="18483" y="50138"/>
                  </a:cubicBezTo>
                  <a:lnTo>
                    <a:pt x="18122" y="48294"/>
                  </a:lnTo>
                  <a:lnTo>
                    <a:pt x="18333" y="48294"/>
                  </a:lnTo>
                  <a:lnTo>
                    <a:pt x="18000" y="46555"/>
                  </a:lnTo>
                  <a:lnTo>
                    <a:pt x="18194" y="46555"/>
                  </a:lnTo>
                  <a:lnTo>
                    <a:pt x="17761" y="44344"/>
                  </a:lnTo>
                  <a:lnTo>
                    <a:pt x="17322" y="46555"/>
                  </a:lnTo>
                  <a:lnTo>
                    <a:pt x="17527" y="46555"/>
                  </a:lnTo>
                  <a:lnTo>
                    <a:pt x="17183" y="48294"/>
                  </a:lnTo>
                  <a:lnTo>
                    <a:pt x="17394" y="48294"/>
                  </a:lnTo>
                  <a:lnTo>
                    <a:pt x="17083" y="49888"/>
                  </a:lnTo>
                  <a:cubicBezTo>
                    <a:pt x="16944" y="49861"/>
                    <a:pt x="16805" y="49827"/>
                    <a:pt x="16666" y="49800"/>
                  </a:cubicBezTo>
                  <a:lnTo>
                    <a:pt x="15483" y="42966"/>
                  </a:lnTo>
                  <a:lnTo>
                    <a:pt x="16177" y="42966"/>
                  </a:lnTo>
                  <a:lnTo>
                    <a:pt x="15077" y="36616"/>
                  </a:lnTo>
                  <a:lnTo>
                    <a:pt x="15716" y="36616"/>
                  </a:lnTo>
                  <a:lnTo>
                    <a:pt x="14300" y="28511"/>
                  </a:lnTo>
                  <a:lnTo>
                    <a:pt x="12877" y="36616"/>
                  </a:lnTo>
                  <a:lnTo>
                    <a:pt x="13544" y="36616"/>
                  </a:lnTo>
                  <a:lnTo>
                    <a:pt x="12755" y="41050"/>
                  </a:lnTo>
                  <a:lnTo>
                    <a:pt x="12238" y="37605"/>
                  </a:lnTo>
                  <a:lnTo>
                    <a:pt x="11577" y="42038"/>
                  </a:lnTo>
                  <a:lnTo>
                    <a:pt x="11888" y="42038"/>
                  </a:lnTo>
                  <a:lnTo>
                    <a:pt x="11361" y="45516"/>
                  </a:lnTo>
                  <a:lnTo>
                    <a:pt x="11683" y="45516"/>
                  </a:lnTo>
                  <a:lnTo>
                    <a:pt x="11294" y="48155"/>
                  </a:lnTo>
                  <a:cubicBezTo>
                    <a:pt x="10938" y="48011"/>
                    <a:pt x="10577" y="47866"/>
                    <a:pt x="10222" y="47711"/>
                  </a:cubicBezTo>
                  <a:lnTo>
                    <a:pt x="8883" y="39966"/>
                  </a:lnTo>
                  <a:lnTo>
                    <a:pt x="9594" y="39966"/>
                  </a:lnTo>
                  <a:lnTo>
                    <a:pt x="8466" y="33422"/>
                  </a:lnTo>
                  <a:lnTo>
                    <a:pt x="9122" y="33422"/>
                  </a:lnTo>
                  <a:lnTo>
                    <a:pt x="7661" y="25072"/>
                  </a:lnTo>
                  <a:lnTo>
                    <a:pt x="6200" y="33422"/>
                  </a:lnTo>
                  <a:lnTo>
                    <a:pt x="6883" y="33422"/>
                  </a:lnTo>
                  <a:lnTo>
                    <a:pt x="5722" y="39966"/>
                  </a:lnTo>
                  <a:lnTo>
                    <a:pt x="6438" y="39966"/>
                  </a:lnTo>
                  <a:lnTo>
                    <a:pt x="5766" y="43827"/>
                  </a:lnTo>
                  <a:lnTo>
                    <a:pt x="4627" y="37227"/>
                  </a:lnTo>
                  <a:lnTo>
                    <a:pt x="5494" y="37227"/>
                  </a:lnTo>
                  <a:lnTo>
                    <a:pt x="4116" y="29238"/>
                  </a:lnTo>
                  <a:lnTo>
                    <a:pt x="4916" y="29238"/>
                  </a:lnTo>
                  <a:lnTo>
                    <a:pt x="3133" y="19038"/>
                  </a:lnTo>
                  <a:lnTo>
                    <a:pt x="1350" y="29238"/>
                  </a:lnTo>
                  <a:lnTo>
                    <a:pt x="2188" y="29238"/>
                  </a:lnTo>
                  <a:lnTo>
                    <a:pt x="766" y="37227"/>
                  </a:lnTo>
                  <a:lnTo>
                    <a:pt x="1638" y="37227"/>
                  </a:lnTo>
                  <a:lnTo>
                    <a:pt x="0" y="46683"/>
                  </a:lnTo>
                  <a:lnTo>
                    <a:pt x="1544" y="46683"/>
                  </a:lnTo>
                  <a:lnTo>
                    <a:pt x="1505" y="119938"/>
                  </a:lnTo>
                  <a:lnTo>
                    <a:pt x="118305" y="120000"/>
                  </a:lnTo>
                  <a:lnTo>
                    <a:pt x="118461" y="41794"/>
                  </a:lnTo>
                  <a:lnTo>
                    <a:pt x="120000" y="41794"/>
                  </a:lnTo>
                  <a:lnTo>
                    <a:pt x="118027" y="30416"/>
                  </a:lnTo>
                  <a:lnTo>
                    <a:pt x="119077" y="30416"/>
                  </a:lnTo>
                  <a:lnTo>
                    <a:pt x="117411" y="20805"/>
                  </a:lnTo>
                  <a:lnTo>
                    <a:pt x="118377" y="20805"/>
                  </a:lnTo>
                  <a:lnTo>
                    <a:pt x="116233" y="8533"/>
                  </a:lnTo>
                  <a:lnTo>
                    <a:pt x="114088" y="20805"/>
                  </a:lnTo>
                  <a:lnTo>
                    <a:pt x="115094" y="20805"/>
                  </a:lnTo>
                  <a:lnTo>
                    <a:pt x="113383" y="30416"/>
                  </a:lnTo>
                  <a:lnTo>
                    <a:pt x="114433" y="30416"/>
                  </a:lnTo>
                  <a:lnTo>
                    <a:pt x="112711" y="40361"/>
                  </a:lnTo>
                  <a:lnTo>
                    <a:pt x="111655" y="32188"/>
                  </a:lnTo>
                  <a:lnTo>
                    <a:pt x="112805" y="32188"/>
                  </a:lnTo>
                  <a:lnTo>
                    <a:pt x="110983" y="18050"/>
                  </a:lnTo>
                  <a:lnTo>
                    <a:pt x="112038" y="18050"/>
                  </a:lnTo>
                  <a:lnTo>
                    <a:pt x="109688" y="0"/>
                  </a:lnTo>
                  <a:close/>
                  <a:moveTo>
                    <a:pt x="60355" y="25044"/>
                  </a:moveTo>
                  <a:lnTo>
                    <a:pt x="60500" y="25044"/>
                  </a:lnTo>
                  <a:lnTo>
                    <a:pt x="60438" y="25516"/>
                  </a:lnTo>
                  <a:lnTo>
                    <a:pt x="60355" y="25044"/>
                  </a:lnTo>
                  <a:close/>
                  <a:moveTo>
                    <a:pt x="107133" y="32188"/>
                  </a:moveTo>
                  <a:lnTo>
                    <a:pt x="107716" y="32188"/>
                  </a:lnTo>
                  <a:lnTo>
                    <a:pt x="107427" y="34400"/>
                  </a:lnTo>
                  <a:lnTo>
                    <a:pt x="107133" y="32188"/>
                  </a:lnTo>
                  <a:close/>
                  <a:moveTo>
                    <a:pt x="86144" y="32655"/>
                  </a:moveTo>
                  <a:lnTo>
                    <a:pt x="86261" y="32655"/>
                  </a:lnTo>
                  <a:lnTo>
                    <a:pt x="86250" y="32755"/>
                  </a:lnTo>
                  <a:cubicBezTo>
                    <a:pt x="86216" y="32716"/>
                    <a:pt x="86177" y="32688"/>
                    <a:pt x="86144" y="32655"/>
                  </a:cubicBezTo>
                  <a:close/>
                  <a:moveTo>
                    <a:pt x="49516" y="34600"/>
                  </a:moveTo>
                  <a:lnTo>
                    <a:pt x="49561" y="34600"/>
                  </a:lnTo>
                  <a:lnTo>
                    <a:pt x="49533" y="34788"/>
                  </a:lnTo>
                  <a:lnTo>
                    <a:pt x="49516" y="34600"/>
                  </a:lnTo>
                  <a:close/>
                  <a:moveTo>
                    <a:pt x="107194" y="35883"/>
                  </a:moveTo>
                  <a:lnTo>
                    <a:pt x="107238" y="35883"/>
                  </a:lnTo>
                  <a:lnTo>
                    <a:pt x="107216" y="36050"/>
                  </a:lnTo>
                  <a:lnTo>
                    <a:pt x="107194" y="35883"/>
                  </a:lnTo>
                  <a:close/>
                  <a:moveTo>
                    <a:pt x="93283" y="37400"/>
                  </a:moveTo>
                  <a:lnTo>
                    <a:pt x="93411" y="37400"/>
                  </a:lnTo>
                  <a:lnTo>
                    <a:pt x="93344" y="37733"/>
                  </a:lnTo>
                  <a:lnTo>
                    <a:pt x="93283" y="37400"/>
                  </a:lnTo>
                  <a:close/>
                  <a:moveTo>
                    <a:pt x="100850" y="38761"/>
                  </a:moveTo>
                  <a:lnTo>
                    <a:pt x="100938" y="38761"/>
                  </a:lnTo>
                  <a:lnTo>
                    <a:pt x="100900" y="39022"/>
                  </a:lnTo>
                  <a:lnTo>
                    <a:pt x="100850" y="38761"/>
                  </a:lnTo>
                  <a:close/>
                  <a:moveTo>
                    <a:pt x="104377" y="38850"/>
                  </a:moveTo>
                  <a:lnTo>
                    <a:pt x="104433" y="38850"/>
                  </a:lnTo>
                  <a:lnTo>
                    <a:pt x="104405" y="39022"/>
                  </a:lnTo>
                  <a:lnTo>
                    <a:pt x="104377" y="38850"/>
                  </a:lnTo>
                  <a:close/>
                  <a:moveTo>
                    <a:pt x="105372" y="38850"/>
                  </a:moveTo>
                  <a:lnTo>
                    <a:pt x="105744" y="38850"/>
                  </a:lnTo>
                  <a:lnTo>
                    <a:pt x="105572" y="40138"/>
                  </a:lnTo>
                  <a:lnTo>
                    <a:pt x="105372" y="38850"/>
                  </a:lnTo>
                  <a:close/>
                  <a:moveTo>
                    <a:pt x="103994" y="41350"/>
                  </a:moveTo>
                  <a:lnTo>
                    <a:pt x="104038" y="41350"/>
                  </a:lnTo>
                  <a:lnTo>
                    <a:pt x="104016" y="41488"/>
                  </a:lnTo>
                  <a:lnTo>
                    <a:pt x="103994" y="41350"/>
                  </a:lnTo>
                  <a:close/>
                  <a:moveTo>
                    <a:pt x="105777" y="41516"/>
                  </a:moveTo>
                  <a:lnTo>
                    <a:pt x="105855" y="41516"/>
                  </a:lnTo>
                  <a:lnTo>
                    <a:pt x="105816" y="41783"/>
                  </a:lnTo>
                  <a:lnTo>
                    <a:pt x="105777" y="41516"/>
                  </a:lnTo>
                  <a:close/>
                  <a:moveTo>
                    <a:pt x="12744" y="42966"/>
                  </a:moveTo>
                  <a:lnTo>
                    <a:pt x="13111" y="42966"/>
                  </a:lnTo>
                  <a:lnTo>
                    <a:pt x="12916" y="44100"/>
                  </a:lnTo>
                  <a:lnTo>
                    <a:pt x="12744" y="42966"/>
                  </a:lnTo>
                  <a:close/>
                </a:path>
              </a:pathLst>
            </a:custGeom>
            <a:solidFill>
              <a:srgbClr val="0E4F22"/>
            </a:solidFill>
            <a:ln>
              <a:noFill/>
            </a:ln>
          </p:spPr>
          <p:txBody>
            <a:bodyPr anchorCtr="0" anchor="t" bIns="22875" lIns="22875" rIns="22875" tIns="22875">
              <a:noAutofit/>
            </a:bodyPr>
            <a:lstStyle/>
            <a:p>
              <a:pPr indent="0" lvl="0" marL="0" marR="0" rtl="0" algn="ctr">
                <a:lnSpc>
                  <a:spcPct val="90000"/>
                </a:lnSpc>
                <a:spcBef>
                  <a:spcPts val="0"/>
                </a:spcBef>
                <a:spcAft>
                  <a:spcPts val="0"/>
                </a:spcAft>
                <a:buClr>
                  <a:srgbClr val="FFFFFF"/>
                </a:buClr>
                <a:buFont typeface="Arial"/>
                <a:buNone/>
              </a:pPr>
              <a:r>
                <a:t/>
              </a:r>
              <a:endParaRPr b="0" i="0" sz="1900" u="none" cap="none" strike="noStrike">
                <a:solidFill>
                  <a:srgbClr val="FFFFFF"/>
                </a:solidFill>
                <a:latin typeface="Arial"/>
                <a:ea typeface="Arial"/>
                <a:cs typeface="Arial"/>
                <a:sym typeface="Arial"/>
              </a:endParaRPr>
            </a:p>
          </p:txBody>
        </p:sp>
      </p:grpSp>
      <p:sp>
        <p:nvSpPr>
          <p:cNvPr id="1276" name="Shape 1276"/>
          <p:cNvSpPr/>
          <p:nvPr/>
        </p:nvSpPr>
        <p:spPr>
          <a:xfrm>
            <a:off x="-6379442" y="-71684"/>
            <a:ext cx="6381300" cy="7847700"/>
          </a:xfrm>
          <a:prstGeom prst="rect">
            <a:avLst/>
          </a:prstGeom>
          <a:solidFill>
            <a:srgbClr val="A2AAB3"/>
          </a:solidFill>
          <a:ln>
            <a:noFill/>
          </a:ln>
        </p:spPr>
        <p:txBody>
          <a:bodyPr anchorCtr="0" anchor="ctr" bIns="38100" lIns="38100" rIns="38100" tIns="38100">
            <a:noAutofit/>
          </a:bodyPr>
          <a:lstStyle/>
          <a:p>
            <a:pPr indent="114300" lvl="0" marL="0" marR="0" rtl="0" algn="l">
              <a:lnSpc>
                <a:spcPct val="90000"/>
              </a:lnSpc>
              <a:spcBef>
                <a:spcPts val="0"/>
              </a:spcBef>
              <a:spcAft>
                <a:spcPts val="0"/>
              </a:spcAft>
              <a:buClr>
                <a:srgbClr val="FFFFFF"/>
              </a:buClr>
              <a:buFont typeface="Arial"/>
              <a:buNone/>
            </a:pPr>
            <a:r>
              <a:t/>
            </a:r>
            <a:endParaRPr b="0" i="0" sz="1900" u="none" cap="none" strike="noStrike">
              <a:solidFill>
                <a:srgbClr val="FFFFFF"/>
              </a:solidFill>
              <a:latin typeface="Arial"/>
              <a:ea typeface="Arial"/>
              <a:cs typeface="Arial"/>
              <a:sym typeface="Arial"/>
            </a:endParaRPr>
          </a:p>
        </p:txBody>
      </p:sp>
      <p:sp>
        <p:nvSpPr>
          <p:cNvPr id="1277" name="Shape 1277"/>
          <p:cNvSpPr/>
          <p:nvPr/>
        </p:nvSpPr>
        <p:spPr>
          <a:xfrm>
            <a:off x="12193336" y="-71684"/>
            <a:ext cx="6381299" cy="8034000"/>
          </a:xfrm>
          <a:prstGeom prst="rect">
            <a:avLst/>
          </a:prstGeom>
          <a:solidFill>
            <a:srgbClr val="A2AAB3"/>
          </a:solidFill>
          <a:ln>
            <a:noFill/>
          </a:ln>
        </p:spPr>
        <p:txBody>
          <a:bodyPr anchorCtr="0" anchor="ctr" bIns="38100" lIns="38100" rIns="38100" tIns="38100">
            <a:noAutofit/>
          </a:bodyPr>
          <a:lstStyle/>
          <a:p>
            <a:pPr indent="114300" lvl="0" marL="0" marR="0" rtl="0" algn="l">
              <a:lnSpc>
                <a:spcPct val="90000"/>
              </a:lnSpc>
              <a:spcBef>
                <a:spcPts val="0"/>
              </a:spcBef>
              <a:spcAft>
                <a:spcPts val="0"/>
              </a:spcAft>
              <a:buClr>
                <a:srgbClr val="FFFFFF"/>
              </a:buClr>
              <a:buFont typeface="Arial"/>
              <a:buNone/>
            </a:pPr>
            <a:r>
              <a:t/>
            </a:r>
            <a:endParaRPr b="0" i="0" sz="1900" u="none" cap="none" strike="noStrike">
              <a:solidFill>
                <a:srgbClr val="FFFFFF"/>
              </a:solidFill>
              <a:latin typeface="Arial"/>
              <a:ea typeface="Arial"/>
              <a:cs typeface="Arial"/>
              <a:sym typeface="Arial"/>
            </a:endParaRPr>
          </a:p>
        </p:txBody>
      </p:sp>
      <p:sp>
        <p:nvSpPr>
          <p:cNvPr id="1278" name="Shape 1278"/>
          <p:cNvSpPr/>
          <p:nvPr/>
        </p:nvSpPr>
        <p:spPr>
          <a:xfrm>
            <a:off x="-2013764" y="6858000"/>
            <a:ext cx="17501700" cy="984900"/>
          </a:xfrm>
          <a:prstGeom prst="rect">
            <a:avLst/>
          </a:prstGeom>
          <a:solidFill>
            <a:srgbClr val="A2AAB3"/>
          </a:solidFill>
          <a:ln>
            <a:noFill/>
          </a:ln>
        </p:spPr>
        <p:txBody>
          <a:bodyPr anchorCtr="0" anchor="ctr" bIns="38100" lIns="38100" rIns="38100" tIns="38100">
            <a:noAutofit/>
          </a:bodyPr>
          <a:lstStyle/>
          <a:p>
            <a:pPr indent="114300" lvl="0" marL="0" marR="0" rtl="0" algn="ctr">
              <a:lnSpc>
                <a:spcPct val="90000"/>
              </a:lnSpc>
              <a:spcBef>
                <a:spcPts val="0"/>
              </a:spcBef>
              <a:spcAft>
                <a:spcPts val="0"/>
              </a:spcAft>
              <a:buClr>
                <a:srgbClr val="FFFFFF"/>
              </a:buClr>
              <a:buFont typeface="Arial"/>
              <a:buNone/>
            </a:pPr>
            <a:r>
              <a:t/>
            </a:r>
            <a:endParaRPr b="0" i="0" sz="1900" u="none" cap="none" strike="noStrike">
              <a:solidFill>
                <a:srgbClr val="FFFFFF"/>
              </a:solidFill>
              <a:latin typeface="Arial"/>
              <a:ea typeface="Arial"/>
              <a:cs typeface="Arial"/>
              <a:sym typeface="Arial"/>
            </a:endParaRPr>
          </a:p>
        </p:txBody>
      </p:sp>
      <p:sp>
        <p:nvSpPr>
          <p:cNvPr id="1279" name="Shape 1279"/>
          <p:cNvSpPr txBox="1"/>
          <p:nvPr>
            <p:ph idx="12" type="sldNum"/>
          </p:nvPr>
        </p:nvSpPr>
        <p:spPr>
          <a:xfrm>
            <a:off x="5966351" y="6509742"/>
            <a:ext cx="247200" cy="255600"/>
          </a:xfrm>
          <a:prstGeom prst="rect">
            <a:avLst/>
          </a:prstGeom>
          <a:noFill/>
          <a:ln>
            <a:noFill/>
          </a:ln>
        </p:spPr>
        <p:txBody>
          <a:bodyPr anchorCtr="0" anchor="t" bIns="35700" lIns="35700" rIns="35700" tIns="35700">
            <a:noAutofit/>
          </a:bodyPr>
          <a:lstStyle/>
          <a:p>
            <a:pPr indent="0" lvl="0" marL="0" marR="0" rtl="0" algn="ctr">
              <a:lnSpc>
                <a:spcPct val="100000"/>
              </a:lnSpc>
              <a:spcBef>
                <a:spcPts val="0"/>
              </a:spcBef>
              <a:spcAft>
                <a:spcPts val="0"/>
              </a:spcAft>
              <a:buClr>
                <a:srgbClr val="FFFFFF"/>
              </a:buClr>
              <a:buSzPct val="25000"/>
              <a:buFont typeface="Helvetica Neue"/>
              <a:buNone/>
            </a:pPr>
            <a:fld id="{00000000-1234-1234-1234-123412341234}" type="slidenum">
              <a:rPr b="0" i="0" lang="en-US" sz="1200" u="none" cap="none" strike="noStrike">
                <a:solidFill>
                  <a:srgbClr val="FFFFFF"/>
                </a:solidFill>
                <a:latin typeface="Helvetica Neue"/>
                <a:ea typeface="Helvetica Neue"/>
                <a:cs typeface="Helvetica Neue"/>
                <a:sym typeface="Helvetica Neue"/>
              </a:rPr>
              <a:t>‹#›</a:t>
            </a:fld>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gue_slide">
    <p:bg>
      <p:bgPr>
        <a:gradFill>
          <a:gsLst>
            <a:gs pos="0">
              <a:srgbClr val="118ED9"/>
            </a:gs>
            <a:gs pos="78899">
              <a:srgbClr val="4CC0D9"/>
            </a:gs>
            <a:gs pos="100000">
              <a:srgbClr val="68E2B3"/>
            </a:gs>
          </a:gsLst>
          <a:lin ang="5400012" scaled="0"/>
        </a:gradFill>
      </p:bgPr>
    </p:bg>
    <p:spTree>
      <p:nvGrpSpPr>
        <p:cNvPr id="1280" name="Shape 1280"/>
        <p:cNvGrpSpPr/>
        <p:nvPr/>
      </p:nvGrpSpPr>
      <p:grpSpPr>
        <a:xfrm>
          <a:off x="0" y="0"/>
          <a:ext cx="0" cy="0"/>
          <a:chOff x="0" y="0"/>
          <a:chExt cx="0" cy="0"/>
        </a:xfrm>
      </p:grpSpPr>
      <p:pic>
        <p:nvPicPr>
          <p:cNvPr id="1281" name="Shape 1281"/>
          <p:cNvPicPr preferRelativeResize="0"/>
          <p:nvPr/>
        </p:nvPicPr>
        <p:blipFill rotWithShape="1">
          <a:blip r:embed="rId2">
            <a:alphaModFix/>
          </a:blip>
          <a:srcRect b="0" l="0" r="0" t="0"/>
          <a:stretch/>
        </p:blipFill>
        <p:spPr>
          <a:xfrm>
            <a:off x="0" y="10770"/>
            <a:ext cx="12202200" cy="6878400"/>
          </a:xfrm>
          <a:prstGeom prst="rect">
            <a:avLst/>
          </a:prstGeom>
          <a:noFill/>
          <a:ln>
            <a:noFill/>
          </a:ln>
        </p:spPr>
      </p:pic>
      <p:sp>
        <p:nvSpPr>
          <p:cNvPr id="1282" name="Shape 1282"/>
          <p:cNvSpPr txBox="1"/>
          <p:nvPr>
            <p:ph type="ctrTitle"/>
          </p:nvPr>
        </p:nvSpPr>
        <p:spPr>
          <a:xfrm>
            <a:off x="545570" y="1829800"/>
            <a:ext cx="11097600" cy="19941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lt1"/>
              </a:buClr>
              <a:buFont typeface="Arial"/>
              <a:buNone/>
              <a:defRPr b="0" i="0" sz="64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283" name="Shape 1283"/>
          <p:cNvSpPr txBox="1"/>
          <p:nvPr>
            <p:ph idx="1" type="body"/>
          </p:nvPr>
        </p:nvSpPr>
        <p:spPr>
          <a:xfrm>
            <a:off x="545570" y="3982637"/>
            <a:ext cx="11105100" cy="7158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400" u="none" cap="none" strike="noStrike">
                <a:solidFill>
                  <a:schemeClr val="lt1"/>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asic 2_MtnFooter">
    <p:spTree>
      <p:nvGrpSpPr>
        <p:cNvPr id="1284" name="Shape 1284"/>
        <p:cNvGrpSpPr/>
        <p:nvPr/>
      </p:nvGrpSpPr>
      <p:grpSpPr>
        <a:xfrm>
          <a:off x="0" y="0"/>
          <a:ext cx="0" cy="0"/>
          <a:chOff x="0" y="0"/>
          <a:chExt cx="0" cy="0"/>
        </a:xfrm>
      </p:grpSpPr>
      <p:grpSp>
        <p:nvGrpSpPr>
          <p:cNvPr id="1285" name="Shape 1285"/>
          <p:cNvGrpSpPr/>
          <p:nvPr/>
        </p:nvGrpSpPr>
        <p:grpSpPr>
          <a:xfrm>
            <a:off x="405" y="6142153"/>
            <a:ext cx="12198113" cy="733527"/>
            <a:chOff x="405" y="6150391"/>
            <a:chExt cx="12198113" cy="733527"/>
          </a:xfrm>
        </p:grpSpPr>
        <p:sp>
          <p:nvSpPr>
            <p:cNvPr id="1286" name="Shape 1286"/>
            <p:cNvSpPr/>
            <p:nvPr/>
          </p:nvSpPr>
          <p:spPr>
            <a:xfrm>
              <a:off x="11917767" y="6405357"/>
              <a:ext cx="146700" cy="1992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287" name="Shape 1287"/>
            <p:cNvSpPr/>
            <p:nvPr/>
          </p:nvSpPr>
          <p:spPr>
            <a:xfrm>
              <a:off x="11687027" y="6446517"/>
              <a:ext cx="100200" cy="1497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288" name="Shape 1288"/>
            <p:cNvSpPr/>
            <p:nvPr/>
          </p:nvSpPr>
          <p:spPr>
            <a:xfrm>
              <a:off x="5543882" y="6582796"/>
              <a:ext cx="1893300" cy="299700"/>
            </a:xfrm>
            <a:custGeom>
              <a:pathLst>
                <a:path extrusionOk="0" h="120000" w="120000">
                  <a:moveTo>
                    <a:pt x="120000" y="120000"/>
                  </a:moveTo>
                  <a:lnTo>
                    <a:pt x="91944" y="32544"/>
                  </a:lnTo>
                  <a:lnTo>
                    <a:pt x="82516" y="59733"/>
                  </a:lnTo>
                  <a:lnTo>
                    <a:pt x="68000" y="17811"/>
                  </a:lnTo>
                  <a:lnTo>
                    <a:pt x="64988" y="26650"/>
                  </a:lnTo>
                  <a:lnTo>
                    <a:pt x="55772" y="0"/>
                  </a:lnTo>
                  <a:lnTo>
                    <a:pt x="41361" y="41516"/>
                  </a:lnTo>
                  <a:lnTo>
                    <a:pt x="33183" y="17811"/>
                  </a:lnTo>
                  <a:lnTo>
                    <a:pt x="30744"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289" name="Shape 1289"/>
            <p:cNvSpPr/>
            <p:nvPr/>
          </p:nvSpPr>
          <p:spPr>
            <a:xfrm>
              <a:off x="11193518" y="6495173"/>
              <a:ext cx="1005000" cy="387300"/>
            </a:xfrm>
            <a:custGeom>
              <a:pathLst>
                <a:path extrusionOk="0" h="120000" w="120000">
                  <a:moveTo>
                    <a:pt x="82355" y="0"/>
                  </a:moveTo>
                  <a:lnTo>
                    <a:pt x="113280" y="49211"/>
                  </a:lnTo>
                  <a:lnTo>
                    <a:pt x="120000" y="44835"/>
                  </a:lnTo>
                  <a:lnTo>
                    <a:pt x="120000" y="120000"/>
                  </a:lnTo>
                  <a:lnTo>
                    <a:pt x="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290" name="Shape 1290"/>
            <p:cNvSpPr/>
            <p:nvPr/>
          </p:nvSpPr>
          <p:spPr>
            <a:xfrm>
              <a:off x="11701720" y="6484998"/>
              <a:ext cx="487200" cy="387299"/>
            </a:xfrm>
            <a:custGeom>
              <a:pathLst>
                <a:path extrusionOk="0" h="120000" w="120000">
                  <a:moveTo>
                    <a:pt x="42322" y="0"/>
                  </a:moveTo>
                  <a:lnTo>
                    <a:pt x="106121" y="49211"/>
                  </a:lnTo>
                  <a:lnTo>
                    <a:pt x="120000" y="67952"/>
                  </a:lnTo>
                  <a:lnTo>
                    <a:pt x="120000" y="120000"/>
                  </a:lnTo>
                  <a:lnTo>
                    <a:pt x="15068" y="120000"/>
                  </a:lnTo>
                  <a:lnTo>
                    <a:pt x="33983" y="73611"/>
                  </a:lnTo>
                  <a:lnTo>
                    <a:pt x="0" y="58083"/>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291" name="Shape 1291"/>
            <p:cNvSpPr/>
            <p:nvPr/>
          </p:nvSpPr>
          <p:spPr>
            <a:xfrm>
              <a:off x="7511850" y="6443628"/>
              <a:ext cx="2772300" cy="438900"/>
            </a:xfrm>
            <a:custGeom>
              <a:pathLst>
                <a:path extrusionOk="0" h="120000" w="120000">
                  <a:moveTo>
                    <a:pt x="120000" y="120000"/>
                  </a:moveTo>
                  <a:lnTo>
                    <a:pt x="91938" y="32544"/>
                  </a:lnTo>
                  <a:lnTo>
                    <a:pt x="82488" y="59733"/>
                  </a:lnTo>
                  <a:lnTo>
                    <a:pt x="68011" y="17811"/>
                  </a:lnTo>
                  <a:lnTo>
                    <a:pt x="64983" y="26650"/>
                  </a:lnTo>
                  <a:lnTo>
                    <a:pt x="55761" y="0"/>
                  </a:lnTo>
                  <a:lnTo>
                    <a:pt x="41372" y="41516"/>
                  </a:lnTo>
                  <a:lnTo>
                    <a:pt x="33150" y="17811"/>
                  </a:lnTo>
                  <a:lnTo>
                    <a:pt x="30711"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292" name="Shape 1292"/>
            <p:cNvSpPr/>
            <p:nvPr/>
          </p:nvSpPr>
          <p:spPr>
            <a:xfrm>
              <a:off x="9223400" y="6438369"/>
              <a:ext cx="141900" cy="2121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293" name="Shape 1293"/>
            <p:cNvSpPr/>
            <p:nvPr/>
          </p:nvSpPr>
          <p:spPr>
            <a:xfrm flipH="1">
              <a:off x="405" y="6232426"/>
              <a:ext cx="2748600" cy="650099"/>
            </a:xfrm>
            <a:custGeom>
              <a:pathLst>
                <a:path extrusionOk="0" h="120000" w="120000">
                  <a:moveTo>
                    <a:pt x="106653" y="0"/>
                  </a:moveTo>
                  <a:lnTo>
                    <a:pt x="90672" y="28672"/>
                  </a:lnTo>
                  <a:lnTo>
                    <a:pt x="85451" y="19162"/>
                  </a:lnTo>
                  <a:lnTo>
                    <a:pt x="60282" y="64266"/>
                  </a:lnTo>
                  <a:lnTo>
                    <a:pt x="43935" y="35014"/>
                  </a:lnTo>
                  <a:lnTo>
                    <a:pt x="0" y="119999"/>
                  </a:lnTo>
                  <a:lnTo>
                    <a:pt x="120000" y="119999"/>
                  </a:lnTo>
                  <a:lnTo>
                    <a:pt x="120000" y="23859"/>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294" name="Shape 1294"/>
            <p:cNvSpPr/>
            <p:nvPr/>
          </p:nvSpPr>
          <p:spPr>
            <a:xfrm>
              <a:off x="598304" y="6255248"/>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295" name="Shape 1295"/>
            <p:cNvSpPr/>
            <p:nvPr/>
          </p:nvSpPr>
          <p:spPr>
            <a:xfrm>
              <a:off x="20338" y="6150391"/>
              <a:ext cx="173100" cy="2349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296" name="Shape 1296"/>
            <p:cNvSpPr/>
            <p:nvPr/>
          </p:nvSpPr>
          <p:spPr>
            <a:xfrm>
              <a:off x="198743" y="6150807"/>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297" name="Shape 1297"/>
            <p:cNvSpPr/>
            <p:nvPr/>
          </p:nvSpPr>
          <p:spPr>
            <a:xfrm>
              <a:off x="419843" y="6199610"/>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298" name="Shape 1298"/>
            <p:cNvSpPr/>
            <p:nvPr/>
          </p:nvSpPr>
          <p:spPr>
            <a:xfrm>
              <a:off x="1000629" y="6336085"/>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299" name="Shape 1299"/>
            <p:cNvSpPr/>
            <p:nvPr/>
          </p:nvSpPr>
          <p:spPr>
            <a:xfrm>
              <a:off x="726039" y="6351692"/>
              <a:ext cx="292800" cy="209700"/>
            </a:xfrm>
            <a:custGeom>
              <a:pathLst>
                <a:path extrusionOk="0" h="120000" w="120000">
                  <a:moveTo>
                    <a:pt x="0" y="0"/>
                  </a:moveTo>
                  <a:lnTo>
                    <a:pt x="0" y="73733"/>
                  </a:lnTo>
                  <a:lnTo>
                    <a:pt x="120000" y="120000"/>
                  </a:lnTo>
                  <a:lnTo>
                    <a:pt x="50000" y="60238"/>
                  </a:lnTo>
                  <a:lnTo>
                    <a:pt x="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00" name="Shape 1300"/>
            <p:cNvSpPr/>
            <p:nvPr/>
          </p:nvSpPr>
          <p:spPr>
            <a:xfrm>
              <a:off x="244026" y="6239412"/>
              <a:ext cx="405300" cy="618600"/>
            </a:xfrm>
            <a:custGeom>
              <a:pathLst>
                <a:path extrusionOk="0" h="120000" w="120000">
                  <a:moveTo>
                    <a:pt x="16355" y="0"/>
                  </a:moveTo>
                  <a:lnTo>
                    <a:pt x="25961" y="62944"/>
                  </a:lnTo>
                  <a:lnTo>
                    <a:pt x="0" y="106072"/>
                  </a:lnTo>
                  <a:lnTo>
                    <a:pt x="9405" y="111827"/>
                  </a:lnTo>
                  <a:lnTo>
                    <a:pt x="3883" y="120000"/>
                  </a:lnTo>
                  <a:lnTo>
                    <a:pt x="23305" y="120000"/>
                  </a:lnTo>
                  <a:lnTo>
                    <a:pt x="84222" y="97500"/>
                  </a:lnTo>
                  <a:lnTo>
                    <a:pt x="120000" y="84511"/>
                  </a:lnTo>
                  <a:lnTo>
                    <a:pt x="69505" y="60000"/>
                  </a:lnTo>
                  <a:lnTo>
                    <a:pt x="16355"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01" name="Shape 1301"/>
            <p:cNvSpPr/>
            <p:nvPr/>
          </p:nvSpPr>
          <p:spPr>
            <a:xfrm>
              <a:off x="10265092" y="6422135"/>
              <a:ext cx="185400" cy="2517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02" name="Shape 1302"/>
            <p:cNvSpPr/>
            <p:nvPr/>
          </p:nvSpPr>
          <p:spPr>
            <a:xfrm>
              <a:off x="9744614" y="6404616"/>
              <a:ext cx="192000" cy="2868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03" name="Shape 1303"/>
            <p:cNvSpPr/>
            <p:nvPr/>
          </p:nvSpPr>
          <p:spPr>
            <a:xfrm>
              <a:off x="3029241" y="6246444"/>
              <a:ext cx="208500" cy="2832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04" name="Shape 1304"/>
            <p:cNvSpPr/>
            <p:nvPr/>
          </p:nvSpPr>
          <p:spPr>
            <a:xfrm>
              <a:off x="6947500" y="6503669"/>
              <a:ext cx="123300" cy="1674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05" name="Shape 1305"/>
            <p:cNvSpPr/>
            <p:nvPr/>
          </p:nvSpPr>
          <p:spPr>
            <a:xfrm>
              <a:off x="7786396" y="6508260"/>
              <a:ext cx="106500" cy="1590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1306" name="Shape 1306"/>
            <p:cNvSpPr/>
            <p:nvPr/>
          </p:nvSpPr>
          <p:spPr>
            <a:xfrm>
              <a:off x="7350854" y="6417001"/>
              <a:ext cx="163800" cy="222599"/>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07" name="Shape 1307"/>
            <p:cNvSpPr/>
            <p:nvPr/>
          </p:nvSpPr>
          <p:spPr>
            <a:xfrm>
              <a:off x="4285135" y="6438796"/>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08" name="Shape 1308"/>
            <p:cNvSpPr/>
            <p:nvPr/>
          </p:nvSpPr>
          <p:spPr>
            <a:xfrm>
              <a:off x="6829402" y="6523069"/>
              <a:ext cx="127500" cy="173099"/>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09" name="Shape 1309"/>
            <p:cNvSpPr/>
            <p:nvPr/>
          </p:nvSpPr>
          <p:spPr>
            <a:xfrm>
              <a:off x="7827418" y="6588996"/>
              <a:ext cx="93300" cy="139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1310" name="Shape 1310"/>
            <p:cNvSpPr/>
            <p:nvPr/>
          </p:nvSpPr>
          <p:spPr>
            <a:xfrm>
              <a:off x="8368771" y="6456446"/>
              <a:ext cx="93300" cy="139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1311" name="Shape 1311"/>
            <p:cNvSpPr/>
            <p:nvPr/>
          </p:nvSpPr>
          <p:spPr>
            <a:xfrm>
              <a:off x="4077553" y="6448864"/>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12" name="Shape 1312"/>
            <p:cNvSpPr/>
            <p:nvPr/>
          </p:nvSpPr>
          <p:spPr>
            <a:xfrm>
              <a:off x="3845312" y="6349878"/>
              <a:ext cx="133500" cy="1812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13" name="Shape 1313"/>
            <p:cNvSpPr/>
            <p:nvPr/>
          </p:nvSpPr>
          <p:spPr>
            <a:xfrm>
              <a:off x="8202721" y="6501130"/>
              <a:ext cx="486300" cy="373800"/>
            </a:xfrm>
            <a:custGeom>
              <a:pathLst>
                <a:path extrusionOk="0" h="120000" w="120000">
                  <a:moveTo>
                    <a:pt x="18488" y="0"/>
                  </a:moveTo>
                  <a:lnTo>
                    <a:pt x="0" y="44666"/>
                  </a:lnTo>
                  <a:lnTo>
                    <a:pt x="34805" y="70772"/>
                  </a:lnTo>
                  <a:lnTo>
                    <a:pt x="40966" y="106944"/>
                  </a:lnTo>
                  <a:lnTo>
                    <a:pt x="78911" y="120000"/>
                  </a:lnTo>
                  <a:lnTo>
                    <a:pt x="120000" y="120000"/>
                  </a:lnTo>
                  <a:lnTo>
                    <a:pt x="30694" y="45294"/>
                  </a:lnTo>
                  <a:lnTo>
                    <a:pt x="18488"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314" name="Shape 1314"/>
            <p:cNvSpPr/>
            <p:nvPr/>
          </p:nvSpPr>
          <p:spPr>
            <a:xfrm>
              <a:off x="3317276" y="6253146"/>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15" name="Shape 1315"/>
            <p:cNvSpPr/>
            <p:nvPr/>
          </p:nvSpPr>
          <p:spPr>
            <a:xfrm>
              <a:off x="10546185" y="6485755"/>
              <a:ext cx="123300" cy="1674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16" name="Shape 1316"/>
            <p:cNvSpPr/>
            <p:nvPr/>
          </p:nvSpPr>
          <p:spPr>
            <a:xfrm>
              <a:off x="10768013" y="6579945"/>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17" name="Shape 1317"/>
            <p:cNvSpPr/>
            <p:nvPr/>
          </p:nvSpPr>
          <p:spPr>
            <a:xfrm>
              <a:off x="1789741" y="6321923"/>
              <a:ext cx="3541200" cy="560400"/>
            </a:xfrm>
            <a:custGeom>
              <a:pathLst>
                <a:path extrusionOk="0" h="120000" w="120000">
                  <a:moveTo>
                    <a:pt x="120000" y="120000"/>
                  </a:moveTo>
                  <a:lnTo>
                    <a:pt x="92794" y="24466"/>
                  </a:lnTo>
                  <a:lnTo>
                    <a:pt x="82488" y="59733"/>
                  </a:lnTo>
                  <a:lnTo>
                    <a:pt x="68011" y="17811"/>
                  </a:lnTo>
                  <a:lnTo>
                    <a:pt x="64983" y="26650"/>
                  </a:lnTo>
                  <a:lnTo>
                    <a:pt x="55761" y="0"/>
                  </a:lnTo>
                  <a:lnTo>
                    <a:pt x="41372" y="41516"/>
                  </a:lnTo>
                  <a:lnTo>
                    <a:pt x="33150" y="17811"/>
                  </a:lnTo>
                  <a:lnTo>
                    <a:pt x="30711"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18" name="Shape 1318"/>
            <p:cNvSpPr/>
            <p:nvPr/>
          </p:nvSpPr>
          <p:spPr>
            <a:xfrm>
              <a:off x="6515273" y="6473942"/>
              <a:ext cx="2412300" cy="408599"/>
            </a:xfrm>
            <a:custGeom>
              <a:pathLst>
                <a:path extrusionOk="0" h="120000" w="120000">
                  <a:moveTo>
                    <a:pt x="120000" y="120000"/>
                  </a:moveTo>
                  <a:lnTo>
                    <a:pt x="86555" y="57333"/>
                  </a:lnTo>
                  <a:lnTo>
                    <a:pt x="77533" y="74244"/>
                  </a:lnTo>
                  <a:lnTo>
                    <a:pt x="56155" y="31977"/>
                  </a:lnTo>
                  <a:lnTo>
                    <a:pt x="49750" y="49066"/>
                  </a:lnTo>
                  <a:lnTo>
                    <a:pt x="36216"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19" name="Shape 1319"/>
            <p:cNvSpPr/>
            <p:nvPr/>
          </p:nvSpPr>
          <p:spPr>
            <a:xfrm>
              <a:off x="3435239" y="6315639"/>
              <a:ext cx="292200" cy="280200"/>
            </a:xfrm>
            <a:custGeom>
              <a:pathLst>
                <a:path extrusionOk="0" h="120000" w="120000">
                  <a:moveTo>
                    <a:pt x="0" y="0"/>
                  </a:moveTo>
                  <a:lnTo>
                    <a:pt x="42911" y="99911"/>
                  </a:lnTo>
                  <a:lnTo>
                    <a:pt x="120000" y="120000"/>
                  </a:lnTo>
                  <a:lnTo>
                    <a:pt x="111777" y="53305"/>
                  </a:lnTo>
                  <a:lnTo>
                    <a:pt x="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20" name="Shape 1320"/>
            <p:cNvSpPr/>
            <p:nvPr/>
          </p:nvSpPr>
          <p:spPr>
            <a:xfrm>
              <a:off x="7644167" y="6583377"/>
              <a:ext cx="303300" cy="299700"/>
            </a:xfrm>
            <a:custGeom>
              <a:pathLst>
                <a:path extrusionOk="0" h="120000" w="120000">
                  <a:moveTo>
                    <a:pt x="0" y="0"/>
                  </a:moveTo>
                  <a:lnTo>
                    <a:pt x="0" y="38327"/>
                  </a:lnTo>
                  <a:lnTo>
                    <a:pt x="46266" y="91938"/>
                  </a:lnTo>
                  <a:lnTo>
                    <a:pt x="120000" y="120000"/>
                  </a:lnTo>
                  <a:lnTo>
                    <a:pt x="60122" y="78661"/>
                  </a:lnTo>
                  <a:lnTo>
                    <a:pt x="0"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321" name="Shape 1321"/>
            <p:cNvSpPr/>
            <p:nvPr/>
          </p:nvSpPr>
          <p:spPr>
            <a:xfrm>
              <a:off x="8064206" y="6662842"/>
              <a:ext cx="210900" cy="159000"/>
            </a:xfrm>
            <a:custGeom>
              <a:pathLst>
                <a:path extrusionOk="0" h="120000" w="120000">
                  <a:moveTo>
                    <a:pt x="43444" y="0"/>
                  </a:moveTo>
                  <a:lnTo>
                    <a:pt x="0" y="67088"/>
                  </a:lnTo>
                  <a:lnTo>
                    <a:pt x="120000" y="120000"/>
                  </a:lnTo>
                  <a:lnTo>
                    <a:pt x="50922" y="60000"/>
                  </a:lnTo>
                  <a:lnTo>
                    <a:pt x="43444"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322" name="Shape 1322"/>
            <p:cNvSpPr/>
            <p:nvPr/>
          </p:nvSpPr>
          <p:spPr>
            <a:xfrm>
              <a:off x="7135696" y="6467657"/>
              <a:ext cx="340200" cy="408599"/>
            </a:xfrm>
            <a:custGeom>
              <a:pathLst>
                <a:path extrusionOk="0" h="120000" w="120000">
                  <a:moveTo>
                    <a:pt x="37938" y="0"/>
                  </a:moveTo>
                  <a:lnTo>
                    <a:pt x="0" y="68544"/>
                  </a:lnTo>
                  <a:lnTo>
                    <a:pt x="33750" y="88761"/>
                  </a:lnTo>
                  <a:lnTo>
                    <a:pt x="120000" y="120000"/>
                  </a:lnTo>
                  <a:lnTo>
                    <a:pt x="53383" y="76077"/>
                  </a:lnTo>
                  <a:lnTo>
                    <a:pt x="31322" y="45572"/>
                  </a:lnTo>
                  <a:lnTo>
                    <a:pt x="37938"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323" name="Shape 1323"/>
            <p:cNvSpPr/>
            <p:nvPr/>
          </p:nvSpPr>
          <p:spPr>
            <a:xfrm>
              <a:off x="2672218" y="6398842"/>
              <a:ext cx="621000" cy="477300"/>
            </a:xfrm>
            <a:custGeom>
              <a:pathLst>
                <a:path extrusionOk="0" h="120000" w="120000">
                  <a:moveTo>
                    <a:pt x="18488" y="0"/>
                  </a:moveTo>
                  <a:lnTo>
                    <a:pt x="0" y="44666"/>
                  </a:lnTo>
                  <a:lnTo>
                    <a:pt x="34805" y="70772"/>
                  </a:lnTo>
                  <a:lnTo>
                    <a:pt x="40966" y="106944"/>
                  </a:lnTo>
                  <a:lnTo>
                    <a:pt x="78911" y="120000"/>
                  </a:lnTo>
                  <a:lnTo>
                    <a:pt x="120000" y="120000"/>
                  </a:lnTo>
                  <a:lnTo>
                    <a:pt x="30694" y="45294"/>
                  </a:lnTo>
                  <a:lnTo>
                    <a:pt x="18488"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324" name="Shape 1324"/>
            <p:cNvSpPr/>
            <p:nvPr/>
          </p:nvSpPr>
          <p:spPr>
            <a:xfrm>
              <a:off x="6094476" y="6673018"/>
              <a:ext cx="257100" cy="210900"/>
            </a:xfrm>
            <a:custGeom>
              <a:pathLst>
                <a:path extrusionOk="0" h="120000" w="120000">
                  <a:moveTo>
                    <a:pt x="34583" y="0"/>
                  </a:moveTo>
                  <a:lnTo>
                    <a:pt x="3872" y="45294"/>
                  </a:lnTo>
                  <a:lnTo>
                    <a:pt x="21288" y="61650"/>
                  </a:lnTo>
                  <a:lnTo>
                    <a:pt x="0" y="120000"/>
                  </a:lnTo>
                  <a:lnTo>
                    <a:pt x="120000" y="120000"/>
                  </a:lnTo>
                  <a:lnTo>
                    <a:pt x="87744" y="96722"/>
                  </a:lnTo>
                  <a:lnTo>
                    <a:pt x="88644" y="60077"/>
                  </a:lnTo>
                  <a:lnTo>
                    <a:pt x="64516" y="41994"/>
                  </a:lnTo>
                  <a:lnTo>
                    <a:pt x="34583"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25" name="Shape 1325"/>
            <p:cNvSpPr/>
            <p:nvPr/>
          </p:nvSpPr>
          <p:spPr>
            <a:xfrm>
              <a:off x="9416039" y="6495175"/>
              <a:ext cx="2287200" cy="387300"/>
            </a:xfrm>
            <a:custGeom>
              <a:pathLst>
                <a:path extrusionOk="0" h="120000" w="120000">
                  <a:moveTo>
                    <a:pt x="120000" y="120000"/>
                  </a:moveTo>
                  <a:lnTo>
                    <a:pt x="86544" y="57277"/>
                  </a:lnTo>
                  <a:lnTo>
                    <a:pt x="75516" y="62316"/>
                  </a:lnTo>
                  <a:lnTo>
                    <a:pt x="60394" y="33477"/>
                  </a:lnTo>
                  <a:lnTo>
                    <a:pt x="49777" y="49211"/>
                  </a:lnTo>
                  <a:lnTo>
                    <a:pt x="36188"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26" name="Shape 1326"/>
            <p:cNvSpPr/>
            <p:nvPr/>
          </p:nvSpPr>
          <p:spPr>
            <a:xfrm>
              <a:off x="9934010" y="6488307"/>
              <a:ext cx="643500" cy="387300"/>
            </a:xfrm>
            <a:custGeom>
              <a:pathLst>
                <a:path extrusionOk="0" h="120000" w="120000">
                  <a:moveTo>
                    <a:pt x="32033" y="0"/>
                  </a:moveTo>
                  <a:lnTo>
                    <a:pt x="0" y="58083"/>
                  </a:lnTo>
                  <a:lnTo>
                    <a:pt x="25722" y="73611"/>
                  </a:lnTo>
                  <a:lnTo>
                    <a:pt x="11405" y="120000"/>
                  </a:lnTo>
                  <a:lnTo>
                    <a:pt x="120000" y="120000"/>
                  </a:lnTo>
                  <a:lnTo>
                    <a:pt x="80322" y="49211"/>
                  </a:lnTo>
                  <a:lnTo>
                    <a:pt x="32033"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1327" name="Shape 1327"/>
            <p:cNvGrpSpPr/>
            <p:nvPr/>
          </p:nvGrpSpPr>
          <p:grpSpPr>
            <a:xfrm>
              <a:off x="730709" y="6294727"/>
              <a:ext cx="3468632" cy="587525"/>
              <a:chOff x="635956" y="6252598"/>
              <a:chExt cx="3682200" cy="623699"/>
            </a:xfrm>
          </p:grpSpPr>
          <p:sp>
            <p:nvSpPr>
              <p:cNvPr id="1328" name="Shape 1328"/>
              <p:cNvSpPr/>
              <p:nvPr/>
            </p:nvSpPr>
            <p:spPr>
              <a:xfrm>
                <a:off x="635956" y="6252598"/>
                <a:ext cx="3682200" cy="623699"/>
              </a:xfrm>
              <a:custGeom>
                <a:pathLst>
                  <a:path extrusionOk="0" h="120000" w="120000">
                    <a:moveTo>
                      <a:pt x="120000" y="120000"/>
                    </a:moveTo>
                    <a:lnTo>
                      <a:pt x="86555" y="57333"/>
                    </a:lnTo>
                    <a:lnTo>
                      <a:pt x="77533" y="74244"/>
                    </a:lnTo>
                    <a:lnTo>
                      <a:pt x="56155" y="31977"/>
                    </a:lnTo>
                    <a:lnTo>
                      <a:pt x="49750" y="49066"/>
                    </a:lnTo>
                    <a:lnTo>
                      <a:pt x="36216"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29" name="Shape 1329"/>
              <p:cNvSpPr/>
              <p:nvPr/>
            </p:nvSpPr>
            <p:spPr>
              <a:xfrm>
                <a:off x="2359156" y="6418757"/>
                <a:ext cx="462900" cy="457500"/>
              </a:xfrm>
              <a:custGeom>
                <a:pathLst>
                  <a:path extrusionOk="0" h="120000" w="120000">
                    <a:moveTo>
                      <a:pt x="0" y="0"/>
                    </a:moveTo>
                    <a:lnTo>
                      <a:pt x="0" y="38327"/>
                    </a:lnTo>
                    <a:lnTo>
                      <a:pt x="46266" y="91938"/>
                    </a:lnTo>
                    <a:lnTo>
                      <a:pt x="120000" y="120000"/>
                    </a:lnTo>
                    <a:lnTo>
                      <a:pt x="60122" y="78661"/>
                    </a:lnTo>
                    <a:lnTo>
                      <a:pt x="0"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330" name="Shape 1330"/>
              <p:cNvSpPr/>
              <p:nvPr/>
            </p:nvSpPr>
            <p:spPr>
              <a:xfrm>
                <a:off x="3175408" y="6550535"/>
                <a:ext cx="321600" cy="242700"/>
              </a:xfrm>
              <a:custGeom>
                <a:pathLst>
                  <a:path extrusionOk="0" h="120000" w="120000">
                    <a:moveTo>
                      <a:pt x="43444" y="0"/>
                    </a:moveTo>
                    <a:lnTo>
                      <a:pt x="0" y="67088"/>
                    </a:lnTo>
                    <a:lnTo>
                      <a:pt x="120000" y="120000"/>
                    </a:lnTo>
                    <a:lnTo>
                      <a:pt x="50922" y="60000"/>
                    </a:lnTo>
                    <a:lnTo>
                      <a:pt x="43444"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331" name="Shape 1331"/>
              <p:cNvSpPr/>
              <p:nvPr/>
            </p:nvSpPr>
            <p:spPr>
              <a:xfrm>
                <a:off x="1582999" y="6252598"/>
                <a:ext cx="519300" cy="623699"/>
              </a:xfrm>
              <a:custGeom>
                <a:pathLst>
                  <a:path extrusionOk="0" h="120000" w="120000">
                    <a:moveTo>
                      <a:pt x="37938" y="0"/>
                    </a:moveTo>
                    <a:lnTo>
                      <a:pt x="0" y="68544"/>
                    </a:lnTo>
                    <a:lnTo>
                      <a:pt x="33750" y="88761"/>
                    </a:lnTo>
                    <a:lnTo>
                      <a:pt x="120000" y="120000"/>
                    </a:lnTo>
                    <a:lnTo>
                      <a:pt x="53383" y="76077"/>
                    </a:lnTo>
                    <a:lnTo>
                      <a:pt x="31322" y="45572"/>
                    </a:lnTo>
                    <a:lnTo>
                      <a:pt x="37938"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1332" name="Shape 1332"/>
            <p:cNvSpPr/>
            <p:nvPr/>
          </p:nvSpPr>
          <p:spPr>
            <a:xfrm rot="479092">
              <a:off x="8763371" y="6466539"/>
              <a:ext cx="334745" cy="219344"/>
            </a:xfrm>
            <a:custGeom>
              <a:pathLst>
                <a:path extrusionOk="0" h="120000" w="120000">
                  <a:moveTo>
                    <a:pt x="0" y="0"/>
                  </a:moveTo>
                  <a:lnTo>
                    <a:pt x="42911" y="99911"/>
                  </a:lnTo>
                  <a:lnTo>
                    <a:pt x="120000" y="120000"/>
                  </a:lnTo>
                  <a:lnTo>
                    <a:pt x="111777" y="53305"/>
                  </a:lnTo>
                  <a:lnTo>
                    <a:pt x="0"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1333" name="Shape 1333"/>
            <p:cNvGrpSpPr/>
            <p:nvPr/>
          </p:nvGrpSpPr>
          <p:grpSpPr>
            <a:xfrm>
              <a:off x="4486591" y="6543403"/>
              <a:ext cx="2002500" cy="339000"/>
              <a:chOff x="4486591" y="6531401"/>
              <a:chExt cx="2002500" cy="339000"/>
            </a:xfrm>
          </p:grpSpPr>
          <p:sp>
            <p:nvSpPr>
              <p:cNvPr id="1334" name="Shape 1334"/>
              <p:cNvSpPr/>
              <p:nvPr/>
            </p:nvSpPr>
            <p:spPr>
              <a:xfrm>
                <a:off x="5776414" y="6578757"/>
                <a:ext cx="110100" cy="1497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35" name="Shape 1335"/>
              <p:cNvSpPr/>
              <p:nvPr/>
            </p:nvSpPr>
            <p:spPr>
              <a:xfrm>
                <a:off x="4486591" y="6531401"/>
                <a:ext cx="2002500" cy="339000"/>
              </a:xfrm>
              <a:custGeom>
                <a:pathLst>
                  <a:path extrusionOk="0" h="120000" w="120000">
                    <a:moveTo>
                      <a:pt x="120000" y="120000"/>
                    </a:moveTo>
                    <a:lnTo>
                      <a:pt x="86544" y="57277"/>
                    </a:lnTo>
                    <a:lnTo>
                      <a:pt x="75516" y="62316"/>
                    </a:lnTo>
                    <a:lnTo>
                      <a:pt x="60394" y="33477"/>
                    </a:lnTo>
                    <a:lnTo>
                      <a:pt x="49777" y="49211"/>
                    </a:lnTo>
                    <a:lnTo>
                      <a:pt x="36188"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36" name="Shape 1336"/>
              <p:cNvSpPr/>
              <p:nvPr/>
            </p:nvSpPr>
            <p:spPr>
              <a:xfrm>
                <a:off x="4936482" y="6531401"/>
                <a:ext cx="563400" cy="339000"/>
              </a:xfrm>
              <a:custGeom>
                <a:pathLst>
                  <a:path extrusionOk="0" h="120000" w="120000">
                    <a:moveTo>
                      <a:pt x="32033" y="0"/>
                    </a:moveTo>
                    <a:lnTo>
                      <a:pt x="0" y="58083"/>
                    </a:lnTo>
                    <a:lnTo>
                      <a:pt x="25722" y="73611"/>
                    </a:lnTo>
                    <a:lnTo>
                      <a:pt x="11405" y="120000"/>
                    </a:lnTo>
                    <a:lnTo>
                      <a:pt x="120000" y="120000"/>
                    </a:lnTo>
                    <a:lnTo>
                      <a:pt x="80322" y="49211"/>
                    </a:lnTo>
                    <a:lnTo>
                      <a:pt x="32033"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1337" name="Shape 1337"/>
            <p:cNvSpPr/>
            <p:nvPr/>
          </p:nvSpPr>
          <p:spPr>
            <a:xfrm>
              <a:off x="5503225" y="6697346"/>
              <a:ext cx="208200" cy="160800"/>
            </a:xfrm>
            <a:custGeom>
              <a:pathLst>
                <a:path extrusionOk="0" h="120000" w="120000">
                  <a:moveTo>
                    <a:pt x="0" y="0"/>
                  </a:moveTo>
                  <a:lnTo>
                    <a:pt x="13111" y="67983"/>
                  </a:lnTo>
                  <a:lnTo>
                    <a:pt x="120000" y="120000"/>
                  </a:lnTo>
                  <a:lnTo>
                    <a:pt x="40133" y="59744"/>
                  </a:lnTo>
                  <a:lnTo>
                    <a:pt x="0"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1338" name="Shape 1338"/>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339" name="Shape 1339"/>
          <p:cNvSpPr txBox="1"/>
          <p:nvPr>
            <p:ph idx="1" type="body"/>
          </p:nvPr>
        </p:nvSpPr>
        <p:spPr>
          <a:xfrm>
            <a:off x="571500" y="1081137"/>
            <a:ext cx="11046000" cy="323100"/>
          </a:xfrm>
          <a:prstGeom prst="rect">
            <a:avLst/>
          </a:prstGeom>
          <a:noFill/>
          <a:ln>
            <a:noFill/>
          </a:ln>
        </p:spPr>
        <p:txBody>
          <a:bodyPr anchorCtr="0" anchor="t" bIns="91425" lIns="91425" rIns="91425" tIns="91425"/>
          <a:lstStyle>
            <a:lvl1pPr indent="133350" lvl="0" marL="0" marR="0" rtl="0" algn="l">
              <a:lnSpc>
                <a:spcPct val="100000"/>
              </a:lnSpc>
              <a:spcBef>
                <a:spcPts val="0"/>
              </a:spcBef>
              <a:spcAft>
                <a:spcPts val="0"/>
              </a:spcAft>
              <a:buClr>
                <a:srgbClr val="7F7F7F"/>
              </a:buClr>
              <a:buSzPct val="100000"/>
              <a:buFont typeface="Arial"/>
              <a:buChar char="​"/>
              <a:defRPr b="0" i="0" sz="2100" u="none" cap="none" strike="noStrike">
                <a:solidFill>
                  <a:schemeClr val="accent2"/>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340" name="Shape 1340"/>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lt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column_MtnFooter">
    <p:spTree>
      <p:nvGrpSpPr>
        <p:cNvPr id="1341" name="Shape 1341"/>
        <p:cNvGrpSpPr/>
        <p:nvPr/>
      </p:nvGrpSpPr>
      <p:grpSpPr>
        <a:xfrm>
          <a:off x="0" y="0"/>
          <a:ext cx="0" cy="0"/>
          <a:chOff x="0" y="0"/>
          <a:chExt cx="0" cy="0"/>
        </a:xfrm>
      </p:grpSpPr>
      <p:grpSp>
        <p:nvGrpSpPr>
          <p:cNvPr id="1342" name="Shape 1342"/>
          <p:cNvGrpSpPr/>
          <p:nvPr/>
        </p:nvGrpSpPr>
        <p:grpSpPr>
          <a:xfrm>
            <a:off x="405" y="6142153"/>
            <a:ext cx="12198113" cy="733527"/>
            <a:chOff x="405" y="6150391"/>
            <a:chExt cx="12198113" cy="733527"/>
          </a:xfrm>
        </p:grpSpPr>
        <p:sp>
          <p:nvSpPr>
            <p:cNvPr id="1343" name="Shape 1343"/>
            <p:cNvSpPr/>
            <p:nvPr/>
          </p:nvSpPr>
          <p:spPr>
            <a:xfrm>
              <a:off x="11917767" y="6405357"/>
              <a:ext cx="146700" cy="1992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44" name="Shape 1344"/>
            <p:cNvSpPr/>
            <p:nvPr/>
          </p:nvSpPr>
          <p:spPr>
            <a:xfrm>
              <a:off x="11687027" y="6446517"/>
              <a:ext cx="100200" cy="1497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45" name="Shape 1345"/>
            <p:cNvSpPr/>
            <p:nvPr/>
          </p:nvSpPr>
          <p:spPr>
            <a:xfrm>
              <a:off x="5543882" y="6582796"/>
              <a:ext cx="1893300" cy="299700"/>
            </a:xfrm>
            <a:custGeom>
              <a:pathLst>
                <a:path extrusionOk="0" h="120000" w="120000">
                  <a:moveTo>
                    <a:pt x="120000" y="120000"/>
                  </a:moveTo>
                  <a:lnTo>
                    <a:pt x="91944" y="32544"/>
                  </a:lnTo>
                  <a:lnTo>
                    <a:pt x="82516" y="59733"/>
                  </a:lnTo>
                  <a:lnTo>
                    <a:pt x="68000" y="17811"/>
                  </a:lnTo>
                  <a:lnTo>
                    <a:pt x="64988" y="26650"/>
                  </a:lnTo>
                  <a:lnTo>
                    <a:pt x="55772" y="0"/>
                  </a:lnTo>
                  <a:lnTo>
                    <a:pt x="41361" y="41516"/>
                  </a:lnTo>
                  <a:lnTo>
                    <a:pt x="33183" y="17811"/>
                  </a:lnTo>
                  <a:lnTo>
                    <a:pt x="30744"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46" name="Shape 1346"/>
            <p:cNvSpPr/>
            <p:nvPr/>
          </p:nvSpPr>
          <p:spPr>
            <a:xfrm>
              <a:off x="11193518" y="6495173"/>
              <a:ext cx="1005000" cy="387300"/>
            </a:xfrm>
            <a:custGeom>
              <a:pathLst>
                <a:path extrusionOk="0" h="120000" w="120000">
                  <a:moveTo>
                    <a:pt x="82355" y="0"/>
                  </a:moveTo>
                  <a:lnTo>
                    <a:pt x="113280" y="49211"/>
                  </a:lnTo>
                  <a:lnTo>
                    <a:pt x="120000" y="44835"/>
                  </a:lnTo>
                  <a:lnTo>
                    <a:pt x="120000" y="120000"/>
                  </a:lnTo>
                  <a:lnTo>
                    <a:pt x="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47" name="Shape 1347"/>
            <p:cNvSpPr/>
            <p:nvPr/>
          </p:nvSpPr>
          <p:spPr>
            <a:xfrm>
              <a:off x="11701720" y="6484998"/>
              <a:ext cx="487200" cy="387299"/>
            </a:xfrm>
            <a:custGeom>
              <a:pathLst>
                <a:path extrusionOk="0" h="120000" w="120000">
                  <a:moveTo>
                    <a:pt x="42322" y="0"/>
                  </a:moveTo>
                  <a:lnTo>
                    <a:pt x="106121" y="49211"/>
                  </a:lnTo>
                  <a:lnTo>
                    <a:pt x="120000" y="67952"/>
                  </a:lnTo>
                  <a:lnTo>
                    <a:pt x="120000" y="120000"/>
                  </a:lnTo>
                  <a:lnTo>
                    <a:pt x="15068" y="120000"/>
                  </a:lnTo>
                  <a:lnTo>
                    <a:pt x="33983" y="73611"/>
                  </a:lnTo>
                  <a:lnTo>
                    <a:pt x="0" y="58083"/>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48" name="Shape 1348"/>
            <p:cNvSpPr/>
            <p:nvPr/>
          </p:nvSpPr>
          <p:spPr>
            <a:xfrm>
              <a:off x="7511850" y="6443628"/>
              <a:ext cx="2772300" cy="438900"/>
            </a:xfrm>
            <a:custGeom>
              <a:pathLst>
                <a:path extrusionOk="0" h="120000" w="120000">
                  <a:moveTo>
                    <a:pt x="120000" y="120000"/>
                  </a:moveTo>
                  <a:lnTo>
                    <a:pt x="91938" y="32544"/>
                  </a:lnTo>
                  <a:lnTo>
                    <a:pt x="82488" y="59733"/>
                  </a:lnTo>
                  <a:lnTo>
                    <a:pt x="68011" y="17811"/>
                  </a:lnTo>
                  <a:lnTo>
                    <a:pt x="64983" y="26650"/>
                  </a:lnTo>
                  <a:lnTo>
                    <a:pt x="55761" y="0"/>
                  </a:lnTo>
                  <a:lnTo>
                    <a:pt x="41372" y="41516"/>
                  </a:lnTo>
                  <a:lnTo>
                    <a:pt x="33150" y="17811"/>
                  </a:lnTo>
                  <a:lnTo>
                    <a:pt x="30711"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49" name="Shape 1349"/>
            <p:cNvSpPr/>
            <p:nvPr/>
          </p:nvSpPr>
          <p:spPr>
            <a:xfrm>
              <a:off x="9223400" y="6438369"/>
              <a:ext cx="141900" cy="2121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50" name="Shape 1350"/>
            <p:cNvSpPr/>
            <p:nvPr/>
          </p:nvSpPr>
          <p:spPr>
            <a:xfrm flipH="1">
              <a:off x="405" y="6232426"/>
              <a:ext cx="2748600" cy="650099"/>
            </a:xfrm>
            <a:custGeom>
              <a:pathLst>
                <a:path extrusionOk="0" h="120000" w="120000">
                  <a:moveTo>
                    <a:pt x="106653" y="0"/>
                  </a:moveTo>
                  <a:lnTo>
                    <a:pt x="90672" y="28672"/>
                  </a:lnTo>
                  <a:lnTo>
                    <a:pt x="85451" y="19162"/>
                  </a:lnTo>
                  <a:lnTo>
                    <a:pt x="60282" y="64266"/>
                  </a:lnTo>
                  <a:lnTo>
                    <a:pt x="43935" y="35014"/>
                  </a:lnTo>
                  <a:lnTo>
                    <a:pt x="0" y="119999"/>
                  </a:lnTo>
                  <a:lnTo>
                    <a:pt x="120000" y="119999"/>
                  </a:lnTo>
                  <a:lnTo>
                    <a:pt x="120000" y="23859"/>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51" name="Shape 1351"/>
            <p:cNvSpPr/>
            <p:nvPr/>
          </p:nvSpPr>
          <p:spPr>
            <a:xfrm>
              <a:off x="598304" y="6255248"/>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52" name="Shape 1352"/>
            <p:cNvSpPr/>
            <p:nvPr/>
          </p:nvSpPr>
          <p:spPr>
            <a:xfrm>
              <a:off x="20338" y="6150391"/>
              <a:ext cx="173100" cy="2349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53" name="Shape 1353"/>
            <p:cNvSpPr/>
            <p:nvPr/>
          </p:nvSpPr>
          <p:spPr>
            <a:xfrm>
              <a:off x="198743" y="6150807"/>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54" name="Shape 1354"/>
            <p:cNvSpPr/>
            <p:nvPr/>
          </p:nvSpPr>
          <p:spPr>
            <a:xfrm>
              <a:off x="419843" y="6199610"/>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55" name="Shape 1355"/>
            <p:cNvSpPr/>
            <p:nvPr/>
          </p:nvSpPr>
          <p:spPr>
            <a:xfrm>
              <a:off x="1000629" y="6336085"/>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56" name="Shape 1356"/>
            <p:cNvSpPr/>
            <p:nvPr/>
          </p:nvSpPr>
          <p:spPr>
            <a:xfrm>
              <a:off x="726039" y="6351692"/>
              <a:ext cx="292800" cy="209700"/>
            </a:xfrm>
            <a:custGeom>
              <a:pathLst>
                <a:path extrusionOk="0" h="120000" w="120000">
                  <a:moveTo>
                    <a:pt x="0" y="0"/>
                  </a:moveTo>
                  <a:lnTo>
                    <a:pt x="0" y="73733"/>
                  </a:lnTo>
                  <a:lnTo>
                    <a:pt x="120000" y="120000"/>
                  </a:lnTo>
                  <a:lnTo>
                    <a:pt x="50000" y="60238"/>
                  </a:lnTo>
                  <a:lnTo>
                    <a:pt x="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57" name="Shape 1357"/>
            <p:cNvSpPr/>
            <p:nvPr/>
          </p:nvSpPr>
          <p:spPr>
            <a:xfrm>
              <a:off x="244026" y="6239412"/>
              <a:ext cx="405300" cy="618600"/>
            </a:xfrm>
            <a:custGeom>
              <a:pathLst>
                <a:path extrusionOk="0" h="120000" w="120000">
                  <a:moveTo>
                    <a:pt x="16355" y="0"/>
                  </a:moveTo>
                  <a:lnTo>
                    <a:pt x="25961" y="62944"/>
                  </a:lnTo>
                  <a:lnTo>
                    <a:pt x="0" y="106072"/>
                  </a:lnTo>
                  <a:lnTo>
                    <a:pt x="9405" y="111827"/>
                  </a:lnTo>
                  <a:lnTo>
                    <a:pt x="3883" y="120000"/>
                  </a:lnTo>
                  <a:lnTo>
                    <a:pt x="23305" y="120000"/>
                  </a:lnTo>
                  <a:lnTo>
                    <a:pt x="84222" y="97500"/>
                  </a:lnTo>
                  <a:lnTo>
                    <a:pt x="120000" y="84511"/>
                  </a:lnTo>
                  <a:lnTo>
                    <a:pt x="69505" y="60000"/>
                  </a:lnTo>
                  <a:lnTo>
                    <a:pt x="16355"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58" name="Shape 1358"/>
            <p:cNvSpPr/>
            <p:nvPr/>
          </p:nvSpPr>
          <p:spPr>
            <a:xfrm>
              <a:off x="10265092" y="6422135"/>
              <a:ext cx="185400" cy="2517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59" name="Shape 1359"/>
            <p:cNvSpPr/>
            <p:nvPr/>
          </p:nvSpPr>
          <p:spPr>
            <a:xfrm>
              <a:off x="9744614" y="6404616"/>
              <a:ext cx="192000" cy="2868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60" name="Shape 1360"/>
            <p:cNvSpPr/>
            <p:nvPr/>
          </p:nvSpPr>
          <p:spPr>
            <a:xfrm>
              <a:off x="3029241" y="6246444"/>
              <a:ext cx="208500" cy="2832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61" name="Shape 1361"/>
            <p:cNvSpPr/>
            <p:nvPr/>
          </p:nvSpPr>
          <p:spPr>
            <a:xfrm>
              <a:off x="6947500" y="6503669"/>
              <a:ext cx="123300" cy="1674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62" name="Shape 1362"/>
            <p:cNvSpPr/>
            <p:nvPr/>
          </p:nvSpPr>
          <p:spPr>
            <a:xfrm>
              <a:off x="7786396" y="6508260"/>
              <a:ext cx="106500" cy="1590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1363" name="Shape 1363"/>
            <p:cNvSpPr/>
            <p:nvPr/>
          </p:nvSpPr>
          <p:spPr>
            <a:xfrm>
              <a:off x="7350854" y="6417001"/>
              <a:ext cx="163800" cy="222599"/>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64" name="Shape 1364"/>
            <p:cNvSpPr/>
            <p:nvPr/>
          </p:nvSpPr>
          <p:spPr>
            <a:xfrm>
              <a:off x="4285135" y="6438796"/>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65" name="Shape 1365"/>
            <p:cNvSpPr/>
            <p:nvPr/>
          </p:nvSpPr>
          <p:spPr>
            <a:xfrm>
              <a:off x="6829402" y="6523069"/>
              <a:ext cx="127500" cy="173099"/>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66" name="Shape 1366"/>
            <p:cNvSpPr/>
            <p:nvPr/>
          </p:nvSpPr>
          <p:spPr>
            <a:xfrm>
              <a:off x="7827418" y="6588996"/>
              <a:ext cx="93300" cy="139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1367" name="Shape 1367"/>
            <p:cNvSpPr/>
            <p:nvPr/>
          </p:nvSpPr>
          <p:spPr>
            <a:xfrm>
              <a:off x="8368771" y="6456446"/>
              <a:ext cx="93300" cy="139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1368" name="Shape 1368"/>
            <p:cNvSpPr/>
            <p:nvPr/>
          </p:nvSpPr>
          <p:spPr>
            <a:xfrm>
              <a:off x="4077553" y="6448864"/>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69" name="Shape 1369"/>
            <p:cNvSpPr/>
            <p:nvPr/>
          </p:nvSpPr>
          <p:spPr>
            <a:xfrm>
              <a:off x="3845312" y="6349878"/>
              <a:ext cx="133500" cy="1812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70" name="Shape 1370"/>
            <p:cNvSpPr/>
            <p:nvPr/>
          </p:nvSpPr>
          <p:spPr>
            <a:xfrm>
              <a:off x="8202721" y="6501130"/>
              <a:ext cx="486300" cy="373800"/>
            </a:xfrm>
            <a:custGeom>
              <a:pathLst>
                <a:path extrusionOk="0" h="120000" w="120000">
                  <a:moveTo>
                    <a:pt x="18488" y="0"/>
                  </a:moveTo>
                  <a:lnTo>
                    <a:pt x="0" y="44666"/>
                  </a:lnTo>
                  <a:lnTo>
                    <a:pt x="34805" y="70772"/>
                  </a:lnTo>
                  <a:lnTo>
                    <a:pt x="40966" y="106944"/>
                  </a:lnTo>
                  <a:lnTo>
                    <a:pt x="78911" y="120000"/>
                  </a:lnTo>
                  <a:lnTo>
                    <a:pt x="120000" y="120000"/>
                  </a:lnTo>
                  <a:lnTo>
                    <a:pt x="30694" y="45294"/>
                  </a:lnTo>
                  <a:lnTo>
                    <a:pt x="18488"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371" name="Shape 1371"/>
            <p:cNvSpPr/>
            <p:nvPr/>
          </p:nvSpPr>
          <p:spPr>
            <a:xfrm>
              <a:off x="3317276" y="6253146"/>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72" name="Shape 1372"/>
            <p:cNvSpPr/>
            <p:nvPr/>
          </p:nvSpPr>
          <p:spPr>
            <a:xfrm>
              <a:off x="10546185" y="6485755"/>
              <a:ext cx="123300" cy="1674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73" name="Shape 1373"/>
            <p:cNvSpPr/>
            <p:nvPr/>
          </p:nvSpPr>
          <p:spPr>
            <a:xfrm>
              <a:off x="10768013" y="6579945"/>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74" name="Shape 1374"/>
            <p:cNvSpPr/>
            <p:nvPr/>
          </p:nvSpPr>
          <p:spPr>
            <a:xfrm>
              <a:off x="1789741" y="6321923"/>
              <a:ext cx="3541200" cy="560400"/>
            </a:xfrm>
            <a:custGeom>
              <a:pathLst>
                <a:path extrusionOk="0" h="120000" w="120000">
                  <a:moveTo>
                    <a:pt x="120000" y="120000"/>
                  </a:moveTo>
                  <a:lnTo>
                    <a:pt x="92794" y="24466"/>
                  </a:lnTo>
                  <a:lnTo>
                    <a:pt x="82488" y="59733"/>
                  </a:lnTo>
                  <a:lnTo>
                    <a:pt x="68011" y="17811"/>
                  </a:lnTo>
                  <a:lnTo>
                    <a:pt x="64983" y="26650"/>
                  </a:lnTo>
                  <a:lnTo>
                    <a:pt x="55761" y="0"/>
                  </a:lnTo>
                  <a:lnTo>
                    <a:pt x="41372" y="41516"/>
                  </a:lnTo>
                  <a:lnTo>
                    <a:pt x="33150" y="17811"/>
                  </a:lnTo>
                  <a:lnTo>
                    <a:pt x="30711"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75" name="Shape 1375"/>
            <p:cNvSpPr/>
            <p:nvPr/>
          </p:nvSpPr>
          <p:spPr>
            <a:xfrm>
              <a:off x="6515273" y="6473942"/>
              <a:ext cx="2412300" cy="408599"/>
            </a:xfrm>
            <a:custGeom>
              <a:pathLst>
                <a:path extrusionOk="0" h="120000" w="120000">
                  <a:moveTo>
                    <a:pt x="120000" y="120000"/>
                  </a:moveTo>
                  <a:lnTo>
                    <a:pt x="86555" y="57333"/>
                  </a:lnTo>
                  <a:lnTo>
                    <a:pt x="77533" y="74244"/>
                  </a:lnTo>
                  <a:lnTo>
                    <a:pt x="56155" y="31977"/>
                  </a:lnTo>
                  <a:lnTo>
                    <a:pt x="49750" y="49066"/>
                  </a:lnTo>
                  <a:lnTo>
                    <a:pt x="36216"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76" name="Shape 1376"/>
            <p:cNvSpPr/>
            <p:nvPr/>
          </p:nvSpPr>
          <p:spPr>
            <a:xfrm>
              <a:off x="3435239" y="6315639"/>
              <a:ext cx="292200" cy="280200"/>
            </a:xfrm>
            <a:custGeom>
              <a:pathLst>
                <a:path extrusionOk="0" h="120000" w="120000">
                  <a:moveTo>
                    <a:pt x="0" y="0"/>
                  </a:moveTo>
                  <a:lnTo>
                    <a:pt x="42911" y="99911"/>
                  </a:lnTo>
                  <a:lnTo>
                    <a:pt x="120000" y="120000"/>
                  </a:lnTo>
                  <a:lnTo>
                    <a:pt x="111777" y="53305"/>
                  </a:lnTo>
                  <a:lnTo>
                    <a:pt x="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77" name="Shape 1377"/>
            <p:cNvSpPr/>
            <p:nvPr/>
          </p:nvSpPr>
          <p:spPr>
            <a:xfrm>
              <a:off x="7644167" y="6583377"/>
              <a:ext cx="303300" cy="299700"/>
            </a:xfrm>
            <a:custGeom>
              <a:pathLst>
                <a:path extrusionOk="0" h="120000" w="120000">
                  <a:moveTo>
                    <a:pt x="0" y="0"/>
                  </a:moveTo>
                  <a:lnTo>
                    <a:pt x="0" y="38327"/>
                  </a:lnTo>
                  <a:lnTo>
                    <a:pt x="46266" y="91938"/>
                  </a:lnTo>
                  <a:lnTo>
                    <a:pt x="120000" y="120000"/>
                  </a:lnTo>
                  <a:lnTo>
                    <a:pt x="60122" y="78661"/>
                  </a:lnTo>
                  <a:lnTo>
                    <a:pt x="0"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378" name="Shape 1378"/>
            <p:cNvSpPr/>
            <p:nvPr/>
          </p:nvSpPr>
          <p:spPr>
            <a:xfrm>
              <a:off x="8064206" y="6662842"/>
              <a:ext cx="210900" cy="159000"/>
            </a:xfrm>
            <a:custGeom>
              <a:pathLst>
                <a:path extrusionOk="0" h="120000" w="120000">
                  <a:moveTo>
                    <a:pt x="43444" y="0"/>
                  </a:moveTo>
                  <a:lnTo>
                    <a:pt x="0" y="67088"/>
                  </a:lnTo>
                  <a:lnTo>
                    <a:pt x="120000" y="120000"/>
                  </a:lnTo>
                  <a:lnTo>
                    <a:pt x="50922" y="60000"/>
                  </a:lnTo>
                  <a:lnTo>
                    <a:pt x="43444"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379" name="Shape 1379"/>
            <p:cNvSpPr/>
            <p:nvPr/>
          </p:nvSpPr>
          <p:spPr>
            <a:xfrm>
              <a:off x="7135696" y="6467657"/>
              <a:ext cx="340200" cy="408599"/>
            </a:xfrm>
            <a:custGeom>
              <a:pathLst>
                <a:path extrusionOk="0" h="120000" w="120000">
                  <a:moveTo>
                    <a:pt x="37938" y="0"/>
                  </a:moveTo>
                  <a:lnTo>
                    <a:pt x="0" y="68544"/>
                  </a:lnTo>
                  <a:lnTo>
                    <a:pt x="33750" y="88761"/>
                  </a:lnTo>
                  <a:lnTo>
                    <a:pt x="120000" y="120000"/>
                  </a:lnTo>
                  <a:lnTo>
                    <a:pt x="53383" y="76077"/>
                  </a:lnTo>
                  <a:lnTo>
                    <a:pt x="31322" y="45572"/>
                  </a:lnTo>
                  <a:lnTo>
                    <a:pt x="37938"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380" name="Shape 1380"/>
            <p:cNvSpPr/>
            <p:nvPr/>
          </p:nvSpPr>
          <p:spPr>
            <a:xfrm>
              <a:off x="2672218" y="6398842"/>
              <a:ext cx="621000" cy="477300"/>
            </a:xfrm>
            <a:custGeom>
              <a:pathLst>
                <a:path extrusionOk="0" h="120000" w="120000">
                  <a:moveTo>
                    <a:pt x="18488" y="0"/>
                  </a:moveTo>
                  <a:lnTo>
                    <a:pt x="0" y="44666"/>
                  </a:lnTo>
                  <a:lnTo>
                    <a:pt x="34805" y="70772"/>
                  </a:lnTo>
                  <a:lnTo>
                    <a:pt x="40966" y="106944"/>
                  </a:lnTo>
                  <a:lnTo>
                    <a:pt x="78911" y="120000"/>
                  </a:lnTo>
                  <a:lnTo>
                    <a:pt x="120000" y="120000"/>
                  </a:lnTo>
                  <a:lnTo>
                    <a:pt x="30694" y="45294"/>
                  </a:lnTo>
                  <a:lnTo>
                    <a:pt x="18488"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381" name="Shape 1381"/>
            <p:cNvSpPr/>
            <p:nvPr/>
          </p:nvSpPr>
          <p:spPr>
            <a:xfrm>
              <a:off x="6094476" y="6673018"/>
              <a:ext cx="257100" cy="210900"/>
            </a:xfrm>
            <a:custGeom>
              <a:pathLst>
                <a:path extrusionOk="0" h="120000" w="120000">
                  <a:moveTo>
                    <a:pt x="34583" y="0"/>
                  </a:moveTo>
                  <a:lnTo>
                    <a:pt x="3872" y="45294"/>
                  </a:lnTo>
                  <a:lnTo>
                    <a:pt x="21288" y="61650"/>
                  </a:lnTo>
                  <a:lnTo>
                    <a:pt x="0" y="120000"/>
                  </a:lnTo>
                  <a:lnTo>
                    <a:pt x="120000" y="120000"/>
                  </a:lnTo>
                  <a:lnTo>
                    <a:pt x="87744" y="96722"/>
                  </a:lnTo>
                  <a:lnTo>
                    <a:pt x="88644" y="60077"/>
                  </a:lnTo>
                  <a:lnTo>
                    <a:pt x="64516" y="41994"/>
                  </a:lnTo>
                  <a:lnTo>
                    <a:pt x="34583"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82" name="Shape 1382"/>
            <p:cNvSpPr/>
            <p:nvPr/>
          </p:nvSpPr>
          <p:spPr>
            <a:xfrm>
              <a:off x="9416039" y="6495175"/>
              <a:ext cx="2287200" cy="387300"/>
            </a:xfrm>
            <a:custGeom>
              <a:pathLst>
                <a:path extrusionOk="0" h="120000" w="120000">
                  <a:moveTo>
                    <a:pt x="120000" y="120000"/>
                  </a:moveTo>
                  <a:lnTo>
                    <a:pt x="86544" y="57277"/>
                  </a:lnTo>
                  <a:lnTo>
                    <a:pt x="75516" y="62316"/>
                  </a:lnTo>
                  <a:lnTo>
                    <a:pt x="60394" y="33477"/>
                  </a:lnTo>
                  <a:lnTo>
                    <a:pt x="49777" y="49211"/>
                  </a:lnTo>
                  <a:lnTo>
                    <a:pt x="36188"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83" name="Shape 1383"/>
            <p:cNvSpPr/>
            <p:nvPr/>
          </p:nvSpPr>
          <p:spPr>
            <a:xfrm>
              <a:off x="9934010" y="6488307"/>
              <a:ext cx="643500" cy="387300"/>
            </a:xfrm>
            <a:custGeom>
              <a:pathLst>
                <a:path extrusionOk="0" h="120000" w="120000">
                  <a:moveTo>
                    <a:pt x="32033" y="0"/>
                  </a:moveTo>
                  <a:lnTo>
                    <a:pt x="0" y="58083"/>
                  </a:lnTo>
                  <a:lnTo>
                    <a:pt x="25722" y="73611"/>
                  </a:lnTo>
                  <a:lnTo>
                    <a:pt x="11405" y="120000"/>
                  </a:lnTo>
                  <a:lnTo>
                    <a:pt x="120000" y="120000"/>
                  </a:lnTo>
                  <a:lnTo>
                    <a:pt x="80322" y="49211"/>
                  </a:lnTo>
                  <a:lnTo>
                    <a:pt x="32033"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1384" name="Shape 1384"/>
            <p:cNvGrpSpPr/>
            <p:nvPr/>
          </p:nvGrpSpPr>
          <p:grpSpPr>
            <a:xfrm>
              <a:off x="730709" y="6294727"/>
              <a:ext cx="3468632" cy="587525"/>
              <a:chOff x="635956" y="6252598"/>
              <a:chExt cx="3682200" cy="623699"/>
            </a:xfrm>
          </p:grpSpPr>
          <p:sp>
            <p:nvSpPr>
              <p:cNvPr id="1385" name="Shape 1385"/>
              <p:cNvSpPr/>
              <p:nvPr/>
            </p:nvSpPr>
            <p:spPr>
              <a:xfrm>
                <a:off x="635956" y="6252598"/>
                <a:ext cx="3682200" cy="623699"/>
              </a:xfrm>
              <a:custGeom>
                <a:pathLst>
                  <a:path extrusionOk="0" h="120000" w="120000">
                    <a:moveTo>
                      <a:pt x="120000" y="120000"/>
                    </a:moveTo>
                    <a:lnTo>
                      <a:pt x="86555" y="57333"/>
                    </a:lnTo>
                    <a:lnTo>
                      <a:pt x="77533" y="74244"/>
                    </a:lnTo>
                    <a:lnTo>
                      <a:pt x="56155" y="31977"/>
                    </a:lnTo>
                    <a:lnTo>
                      <a:pt x="49750" y="49066"/>
                    </a:lnTo>
                    <a:lnTo>
                      <a:pt x="36216"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86" name="Shape 1386"/>
              <p:cNvSpPr/>
              <p:nvPr/>
            </p:nvSpPr>
            <p:spPr>
              <a:xfrm>
                <a:off x="2359156" y="6418757"/>
                <a:ext cx="462900" cy="457500"/>
              </a:xfrm>
              <a:custGeom>
                <a:pathLst>
                  <a:path extrusionOk="0" h="120000" w="120000">
                    <a:moveTo>
                      <a:pt x="0" y="0"/>
                    </a:moveTo>
                    <a:lnTo>
                      <a:pt x="0" y="38327"/>
                    </a:lnTo>
                    <a:lnTo>
                      <a:pt x="46266" y="91938"/>
                    </a:lnTo>
                    <a:lnTo>
                      <a:pt x="120000" y="120000"/>
                    </a:lnTo>
                    <a:lnTo>
                      <a:pt x="60122" y="78661"/>
                    </a:lnTo>
                    <a:lnTo>
                      <a:pt x="0"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387" name="Shape 1387"/>
              <p:cNvSpPr/>
              <p:nvPr/>
            </p:nvSpPr>
            <p:spPr>
              <a:xfrm>
                <a:off x="3175408" y="6550535"/>
                <a:ext cx="321600" cy="242700"/>
              </a:xfrm>
              <a:custGeom>
                <a:pathLst>
                  <a:path extrusionOk="0" h="120000" w="120000">
                    <a:moveTo>
                      <a:pt x="43444" y="0"/>
                    </a:moveTo>
                    <a:lnTo>
                      <a:pt x="0" y="67088"/>
                    </a:lnTo>
                    <a:lnTo>
                      <a:pt x="120000" y="120000"/>
                    </a:lnTo>
                    <a:lnTo>
                      <a:pt x="50922" y="60000"/>
                    </a:lnTo>
                    <a:lnTo>
                      <a:pt x="43444"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388" name="Shape 1388"/>
              <p:cNvSpPr/>
              <p:nvPr/>
            </p:nvSpPr>
            <p:spPr>
              <a:xfrm>
                <a:off x="1582999" y="6252598"/>
                <a:ext cx="519300" cy="623699"/>
              </a:xfrm>
              <a:custGeom>
                <a:pathLst>
                  <a:path extrusionOk="0" h="120000" w="120000">
                    <a:moveTo>
                      <a:pt x="37938" y="0"/>
                    </a:moveTo>
                    <a:lnTo>
                      <a:pt x="0" y="68544"/>
                    </a:lnTo>
                    <a:lnTo>
                      <a:pt x="33750" y="88761"/>
                    </a:lnTo>
                    <a:lnTo>
                      <a:pt x="120000" y="120000"/>
                    </a:lnTo>
                    <a:lnTo>
                      <a:pt x="53383" y="76077"/>
                    </a:lnTo>
                    <a:lnTo>
                      <a:pt x="31322" y="45572"/>
                    </a:lnTo>
                    <a:lnTo>
                      <a:pt x="37938"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1389" name="Shape 1389"/>
            <p:cNvSpPr/>
            <p:nvPr/>
          </p:nvSpPr>
          <p:spPr>
            <a:xfrm rot="479092">
              <a:off x="8763371" y="6466539"/>
              <a:ext cx="334745" cy="219344"/>
            </a:xfrm>
            <a:custGeom>
              <a:pathLst>
                <a:path extrusionOk="0" h="120000" w="120000">
                  <a:moveTo>
                    <a:pt x="0" y="0"/>
                  </a:moveTo>
                  <a:lnTo>
                    <a:pt x="42911" y="99911"/>
                  </a:lnTo>
                  <a:lnTo>
                    <a:pt x="120000" y="120000"/>
                  </a:lnTo>
                  <a:lnTo>
                    <a:pt x="111777" y="53305"/>
                  </a:lnTo>
                  <a:lnTo>
                    <a:pt x="0"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1390" name="Shape 1390"/>
            <p:cNvGrpSpPr/>
            <p:nvPr/>
          </p:nvGrpSpPr>
          <p:grpSpPr>
            <a:xfrm>
              <a:off x="4486591" y="6543403"/>
              <a:ext cx="2002500" cy="339000"/>
              <a:chOff x="4486591" y="6531401"/>
              <a:chExt cx="2002500" cy="339000"/>
            </a:xfrm>
          </p:grpSpPr>
          <p:sp>
            <p:nvSpPr>
              <p:cNvPr id="1391" name="Shape 1391"/>
              <p:cNvSpPr/>
              <p:nvPr/>
            </p:nvSpPr>
            <p:spPr>
              <a:xfrm>
                <a:off x="5776414" y="6578757"/>
                <a:ext cx="110100" cy="1497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92" name="Shape 1392"/>
              <p:cNvSpPr/>
              <p:nvPr/>
            </p:nvSpPr>
            <p:spPr>
              <a:xfrm>
                <a:off x="4486591" y="6531401"/>
                <a:ext cx="2002500" cy="339000"/>
              </a:xfrm>
              <a:custGeom>
                <a:pathLst>
                  <a:path extrusionOk="0" h="120000" w="120000">
                    <a:moveTo>
                      <a:pt x="120000" y="120000"/>
                    </a:moveTo>
                    <a:lnTo>
                      <a:pt x="86544" y="57277"/>
                    </a:lnTo>
                    <a:lnTo>
                      <a:pt x="75516" y="62316"/>
                    </a:lnTo>
                    <a:lnTo>
                      <a:pt x="60394" y="33477"/>
                    </a:lnTo>
                    <a:lnTo>
                      <a:pt x="49777" y="49211"/>
                    </a:lnTo>
                    <a:lnTo>
                      <a:pt x="36188"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93" name="Shape 1393"/>
              <p:cNvSpPr/>
              <p:nvPr/>
            </p:nvSpPr>
            <p:spPr>
              <a:xfrm>
                <a:off x="4936482" y="6531401"/>
                <a:ext cx="563400" cy="339000"/>
              </a:xfrm>
              <a:custGeom>
                <a:pathLst>
                  <a:path extrusionOk="0" h="120000" w="120000">
                    <a:moveTo>
                      <a:pt x="32033" y="0"/>
                    </a:moveTo>
                    <a:lnTo>
                      <a:pt x="0" y="58083"/>
                    </a:lnTo>
                    <a:lnTo>
                      <a:pt x="25722" y="73611"/>
                    </a:lnTo>
                    <a:lnTo>
                      <a:pt x="11405" y="120000"/>
                    </a:lnTo>
                    <a:lnTo>
                      <a:pt x="120000" y="120000"/>
                    </a:lnTo>
                    <a:lnTo>
                      <a:pt x="80322" y="49211"/>
                    </a:lnTo>
                    <a:lnTo>
                      <a:pt x="32033"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1394" name="Shape 1394"/>
            <p:cNvSpPr/>
            <p:nvPr/>
          </p:nvSpPr>
          <p:spPr>
            <a:xfrm>
              <a:off x="5503225" y="6697346"/>
              <a:ext cx="208200" cy="160800"/>
            </a:xfrm>
            <a:custGeom>
              <a:pathLst>
                <a:path extrusionOk="0" h="120000" w="120000">
                  <a:moveTo>
                    <a:pt x="0" y="0"/>
                  </a:moveTo>
                  <a:lnTo>
                    <a:pt x="13111" y="67983"/>
                  </a:lnTo>
                  <a:lnTo>
                    <a:pt x="120000" y="120000"/>
                  </a:lnTo>
                  <a:lnTo>
                    <a:pt x="40133" y="59744"/>
                  </a:lnTo>
                  <a:lnTo>
                    <a:pt x="0"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1395" name="Shape 1395"/>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396" name="Shape 1396"/>
          <p:cNvSpPr txBox="1"/>
          <p:nvPr>
            <p:ph idx="1" type="body"/>
          </p:nvPr>
        </p:nvSpPr>
        <p:spPr>
          <a:xfrm>
            <a:off x="571500" y="1764284"/>
            <a:ext cx="5303400" cy="42237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397" name="Shape 1397"/>
          <p:cNvSpPr txBox="1"/>
          <p:nvPr>
            <p:ph idx="2" type="body"/>
          </p:nvPr>
        </p:nvSpPr>
        <p:spPr>
          <a:xfrm>
            <a:off x="6313932" y="1764284"/>
            <a:ext cx="5303400" cy="42237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398" name="Shape 1398"/>
          <p:cNvSpPr txBox="1"/>
          <p:nvPr>
            <p:ph idx="3" type="body"/>
          </p:nvPr>
        </p:nvSpPr>
        <p:spPr>
          <a:xfrm>
            <a:off x="571500"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399" name="Shape 1399"/>
          <p:cNvSpPr txBox="1"/>
          <p:nvPr>
            <p:ph idx="11" type="ftr"/>
          </p:nvPr>
        </p:nvSpPr>
        <p:spPr>
          <a:xfrm>
            <a:off x="577850" y="6545046"/>
            <a:ext cx="10022400" cy="1713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rgbClr val="FFFFF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00" name="Shape 1400"/>
          <p:cNvSpPr/>
          <p:nvPr/>
        </p:nvSpPr>
        <p:spPr>
          <a:xfrm>
            <a:off x="10859117" y="6039596"/>
            <a:ext cx="828000" cy="4818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401" name="Shape 1401"/>
          <p:cNvPicPr preferRelativeResize="0"/>
          <p:nvPr/>
        </p:nvPicPr>
        <p:blipFill>
          <a:blip r:embed="rId2">
            <a:alphaModFix/>
          </a:blip>
          <a:stretch>
            <a:fillRect/>
          </a:stretch>
        </p:blipFill>
        <p:spPr>
          <a:xfrm>
            <a:off x="9671001" y="5593124"/>
            <a:ext cx="2273621" cy="73352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W - Basic_dark">
    <p:bg>
      <p:bgPr>
        <a:solidFill>
          <a:srgbClr val="178BD1"/>
        </a:solidFill>
      </p:bgPr>
    </p:bg>
    <p:spTree>
      <p:nvGrpSpPr>
        <p:cNvPr id="1402" name="Shape 1402"/>
        <p:cNvGrpSpPr/>
        <p:nvPr/>
      </p:nvGrpSpPr>
      <p:grpSpPr>
        <a:xfrm>
          <a:off x="0" y="0"/>
          <a:ext cx="0" cy="0"/>
          <a:chOff x="0" y="0"/>
          <a:chExt cx="0" cy="0"/>
        </a:xfrm>
      </p:grpSpPr>
      <p:sp>
        <p:nvSpPr>
          <p:cNvPr id="1403" name="Shape 1403"/>
          <p:cNvSpPr txBox="1"/>
          <p:nvPr>
            <p:ph type="title"/>
          </p:nvPr>
        </p:nvSpPr>
        <p:spPr>
          <a:xfrm>
            <a:off x="571500" y="139701"/>
            <a:ext cx="11046000" cy="9900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None/>
              <a:defRPr b="0" i="0" sz="3200" u="none" cap="none" strike="noStrike">
                <a:solidFill>
                  <a:srgbClr val="FFFFFF"/>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404" name="Shape 1404"/>
          <p:cNvSpPr txBox="1"/>
          <p:nvPr>
            <p:ph idx="1" type="body"/>
          </p:nvPr>
        </p:nvSpPr>
        <p:spPr>
          <a:xfrm>
            <a:off x="571500" y="1712710"/>
            <a:ext cx="11045700" cy="42234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chemeClr val="lt1"/>
                </a:solidFill>
                <a:latin typeface="Arial"/>
                <a:ea typeface="Arial"/>
                <a:cs typeface="Arial"/>
                <a:sym typeface="Arial"/>
              </a:defRPr>
            </a:lvl1pPr>
            <a:lvl2pPr indent="-80962" lvl="1" marL="182562" marR="0" rtl="0" algn="l">
              <a:lnSpc>
                <a:spcPct val="100000"/>
              </a:lnSpc>
              <a:spcBef>
                <a:spcPts val="0"/>
              </a:spcBef>
              <a:spcAft>
                <a:spcPts val="600"/>
              </a:spcAft>
              <a:buClr>
                <a:schemeClr val="accent2"/>
              </a:buClr>
              <a:buSzPct val="100000"/>
              <a:buFont typeface="Arial"/>
              <a:buChar char="•"/>
              <a:defRPr b="0" i="0" sz="1600" u="none" cap="none" strike="noStrike">
                <a:solidFill>
                  <a:schemeClr val="lt1"/>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lt1"/>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lt1"/>
                </a:solidFill>
                <a:latin typeface="Arial"/>
                <a:ea typeface="Arial"/>
                <a:cs typeface="Arial"/>
                <a:sym typeface="Arial"/>
              </a:defRPr>
            </a:lvl4pPr>
            <a:lvl5pPr indent="0" lvl="4" marL="1828800" marR="0" rtl="0" algn="l">
              <a:lnSpc>
                <a:spcPct val="100000"/>
              </a:lnSpc>
              <a:spcBef>
                <a:spcPts val="0"/>
              </a:spcBef>
              <a:spcAft>
                <a:spcPts val="600"/>
              </a:spcAft>
              <a:buNone/>
              <a:defRPr b="0" i="0" sz="1800" u="none" cap="none" strike="noStrike">
                <a:solidFill>
                  <a:schemeClr val="lt1"/>
                </a:solidFill>
                <a:latin typeface="Arial"/>
                <a:ea typeface="Arial"/>
                <a:cs typeface="Arial"/>
                <a:sym typeface="Arial"/>
              </a:defRPr>
            </a:lvl5pPr>
            <a:lvl6pPr indent="-101600" lvl="5" marL="25146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405" name="Shape 1405"/>
          <p:cNvSpPr txBox="1"/>
          <p:nvPr>
            <p:ph idx="2" type="body"/>
          </p:nvPr>
        </p:nvSpPr>
        <p:spPr>
          <a:xfrm>
            <a:off x="571500" y="1078991"/>
            <a:ext cx="11046000" cy="3291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FFFFFF"/>
              </a:buClr>
              <a:buFont typeface="Arial"/>
              <a:buNone/>
              <a:defRPr b="0" i="0" sz="2400" u="none" cap="none" strike="noStrike">
                <a:solidFill>
                  <a:srgbClr val="FFFFFF"/>
                </a:solidFill>
                <a:latin typeface="Arial"/>
                <a:ea typeface="Arial"/>
                <a:cs typeface="Arial"/>
                <a:sym typeface="Arial"/>
              </a:defRPr>
            </a:lvl1pPr>
            <a:lvl2pPr indent="-12631" lvl="1" marL="457131" marR="0" rtl="0" algn="l">
              <a:spcBef>
                <a:spcPts val="0"/>
              </a:spcBef>
              <a:spcAft>
                <a:spcPts val="600"/>
              </a:spcAft>
              <a:buClr>
                <a:srgbClr val="FFFFFF"/>
              </a:buClr>
              <a:buFont typeface="Arial"/>
              <a:buNone/>
              <a:defRPr b="1" i="0" sz="2000" u="none" cap="none" strike="noStrike">
                <a:solidFill>
                  <a:srgbClr val="FFFFFF"/>
                </a:solidFill>
                <a:latin typeface="Arial"/>
                <a:ea typeface="Arial"/>
                <a:cs typeface="Arial"/>
                <a:sym typeface="Arial"/>
              </a:defRPr>
            </a:lvl2pPr>
            <a:lvl3pPr indent="-12561" lvl="2" marL="914261" marR="0" rtl="0" algn="l">
              <a:spcBef>
                <a:spcPts val="0"/>
              </a:spcBef>
              <a:spcAft>
                <a:spcPts val="600"/>
              </a:spcAft>
              <a:buClr>
                <a:srgbClr val="FFFFFF"/>
              </a:buClr>
              <a:buFont typeface="Arial"/>
              <a:buNone/>
              <a:defRPr b="1" i="0" sz="1900" u="none" cap="none" strike="noStrike">
                <a:solidFill>
                  <a:srgbClr val="FFFFFF"/>
                </a:solidFill>
                <a:latin typeface="Arial"/>
                <a:ea typeface="Arial"/>
                <a:cs typeface="Arial"/>
                <a:sym typeface="Arial"/>
              </a:defRPr>
            </a:lvl3pPr>
            <a:lvl4pPr indent="-12493" lvl="3" marL="1371393" marR="0" rtl="0" algn="l">
              <a:spcBef>
                <a:spcPts val="0"/>
              </a:spcBef>
              <a:spcAft>
                <a:spcPts val="600"/>
              </a:spcAft>
              <a:buClr>
                <a:srgbClr val="FFFFFF"/>
              </a:buClr>
              <a:buFont typeface="Arial"/>
              <a:buNone/>
              <a:defRPr b="1" i="0" sz="1600" u="none" cap="none" strike="noStrike">
                <a:solidFill>
                  <a:srgbClr val="FFFFFF"/>
                </a:solidFill>
                <a:latin typeface="Arial"/>
                <a:ea typeface="Arial"/>
                <a:cs typeface="Arial"/>
                <a:sym typeface="Arial"/>
              </a:defRPr>
            </a:lvl4pPr>
            <a:lvl5pPr indent="-12425" lvl="4" marL="1828525" marR="0" rtl="0" algn="l">
              <a:spcBef>
                <a:spcPts val="0"/>
              </a:spcBef>
              <a:spcAft>
                <a:spcPts val="600"/>
              </a:spcAft>
              <a:buClr>
                <a:srgbClr val="FFFFFF"/>
              </a:buClr>
              <a:buFont typeface="Arial"/>
              <a:buNone/>
              <a:defRPr b="1" i="0" sz="1600" u="none" cap="none" strike="noStrike">
                <a:solidFill>
                  <a:srgbClr val="FFFFFF"/>
                </a:solidFill>
                <a:latin typeface="Arial"/>
                <a:ea typeface="Arial"/>
                <a:cs typeface="Arial"/>
                <a:sym typeface="Arial"/>
              </a:defRPr>
            </a:lvl5pPr>
            <a:lvl6pPr indent="-12357" lvl="5" marL="2285657" marR="0" rtl="0" algn="l">
              <a:spcBef>
                <a:spcPts val="0"/>
              </a:spcBef>
              <a:buClr>
                <a:srgbClr val="FFFFFF"/>
              </a:buClr>
              <a:buFont typeface="Arial"/>
              <a:buNone/>
              <a:defRPr b="1" i="0" sz="1600" u="none" cap="none" strike="noStrike">
                <a:solidFill>
                  <a:srgbClr val="FFFFFF"/>
                </a:solidFill>
                <a:latin typeface="Arial"/>
                <a:ea typeface="Arial"/>
                <a:cs typeface="Arial"/>
                <a:sym typeface="Arial"/>
              </a:defRPr>
            </a:lvl6pPr>
            <a:lvl7pPr indent="-12288" lvl="6" marL="2742788" marR="0" rtl="0" algn="l">
              <a:spcBef>
                <a:spcPts val="0"/>
              </a:spcBef>
              <a:buClr>
                <a:srgbClr val="FFFFFF"/>
              </a:buClr>
              <a:buFont typeface="Arial"/>
              <a:buNone/>
              <a:defRPr b="1" i="0" sz="1600" u="none" cap="none" strike="noStrike">
                <a:solidFill>
                  <a:srgbClr val="FFFFFF"/>
                </a:solidFill>
                <a:latin typeface="Arial"/>
                <a:ea typeface="Arial"/>
                <a:cs typeface="Arial"/>
                <a:sym typeface="Arial"/>
              </a:defRPr>
            </a:lvl7pPr>
            <a:lvl8pPr indent="-12218" lvl="7" marL="3199918" marR="0" rtl="0" algn="l">
              <a:spcBef>
                <a:spcPts val="0"/>
              </a:spcBef>
              <a:buClr>
                <a:srgbClr val="FFFFFF"/>
              </a:buClr>
              <a:buFont typeface="Arial"/>
              <a:buNone/>
              <a:defRPr b="1" i="0" sz="1600" u="none" cap="none" strike="noStrike">
                <a:solidFill>
                  <a:srgbClr val="FFFFFF"/>
                </a:solidFill>
                <a:latin typeface="Arial"/>
                <a:ea typeface="Arial"/>
                <a:cs typeface="Arial"/>
                <a:sym typeface="Arial"/>
              </a:defRPr>
            </a:lvl8pPr>
            <a:lvl9pPr indent="-12150" lvl="8" marL="3657050" marR="0" rtl="0" algn="l">
              <a:spcBef>
                <a:spcPts val="0"/>
              </a:spcBef>
              <a:buClr>
                <a:srgbClr val="FFFFFF"/>
              </a:buClr>
              <a:buFont typeface="Arial"/>
              <a:buNone/>
              <a:defRPr b="1" i="0" sz="1600" u="none" cap="none" strike="noStrike">
                <a:solidFill>
                  <a:srgbClr val="FFFFFF"/>
                </a:solidFill>
                <a:latin typeface="Arial"/>
                <a:ea typeface="Arial"/>
                <a:cs typeface="Arial"/>
                <a:sym typeface="Arial"/>
              </a:defRPr>
            </a:lvl9pPr>
          </a:lstStyle>
          <a:p/>
        </p:txBody>
      </p:sp>
      <p:sp>
        <p:nvSpPr>
          <p:cNvPr id="1406" name="Shape 1406"/>
          <p:cNvSpPr txBox="1"/>
          <p:nvPr>
            <p:ph idx="11" type="ftr"/>
          </p:nvPr>
        </p:nvSpPr>
        <p:spPr>
          <a:xfrm>
            <a:off x="577850" y="6498167"/>
            <a:ext cx="10587000" cy="1812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AFB5BA"/>
              </a:buClr>
              <a:buFont typeface="Arial"/>
              <a:buNone/>
              <a:defRPr b="0" i="0" sz="1100" u="none" cap="none" strike="noStrike">
                <a:solidFill>
                  <a:srgbClr val="AFB5BA"/>
                </a:solidFill>
                <a:latin typeface="Arial"/>
                <a:ea typeface="Arial"/>
                <a:cs typeface="Arial"/>
                <a:sym typeface="Arial"/>
              </a:defRPr>
            </a:lvl1pPr>
            <a:lvl2pPr indent="-12631" lvl="1" marL="457131" marR="0" rtl="0" algn="l">
              <a:lnSpc>
                <a:spcPct val="100000"/>
              </a:lnSpc>
              <a:spcBef>
                <a:spcPts val="0"/>
              </a:spcBef>
              <a:spcAft>
                <a:spcPts val="0"/>
              </a:spcAft>
              <a:buClr>
                <a:schemeClr val="dk1"/>
              </a:buClr>
              <a:buFont typeface="Arial"/>
              <a:buNone/>
              <a:defRPr b="0" i="0" sz="1900" u="none" cap="none" strike="noStrike">
                <a:solidFill>
                  <a:schemeClr val="dk1"/>
                </a:solidFill>
                <a:latin typeface="Arial"/>
                <a:ea typeface="Arial"/>
                <a:cs typeface="Arial"/>
                <a:sym typeface="Arial"/>
              </a:defRPr>
            </a:lvl2pPr>
            <a:lvl3pPr indent="-12561" lvl="2" marL="914261" marR="0" rtl="0" algn="l">
              <a:lnSpc>
                <a:spcPct val="100000"/>
              </a:lnSpc>
              <a:spcBef>
                <a:spcPts val="0"/>
              </a:spcBef>
              <a:spcAft>
                <a:spcPts val="0"/>
              </a:spcAft>
              <a:buClr>
                <a:schemeClr val="dk1"/>
              </a:buClr>
              <a:buFont typeface="Arial"/>
              <a:buNone/>
              <a:defRPr b="0" i="0" sz="1900" u="none" cap="none" strike="noStrike">
                <a:solidFill>
                  <a:schemeClr val="dk1"/>
                </a:solidFill>
                <a:latin typeface="Arial"/>
                <a:ea typeface="Arial"/>
                <a:cs typeface="Arial"/>
                <a:sym typeface="Arial"/>
              </a:defRPr>
            </a:lvl3pPr>
            <a:lvl4pPr indent="-12493" lvl="3" marL="1371393" marR="0" rtl="0" algn="l">
              <a:lnSpc>
                <a:spcPct val="100000"/>
              </a:lnSpc>
              <a:spcBef>
                <a:spcPts val="0"/>
              </a:spcBef>
              <a:spcAft>
                <a:spcPts val="0"/>
              </a:spcAft>
              <a:buClr>
                <a:schemeClr val="dk1"/>
              </a:buClr>
              <a:buFont typeface="Arial"/>
              <a:buNone/>
              <a:defRPr b="0" i="0" sz="1900" u="none" cap="none" strike="noStrike">
                <a:solidFill>
                  <a:schemeClr val="dk1"/>
                </a:solidFill>
                <a:latin typeface="Arial"/>
                <a:ea typeface="Arial"/>
                <a:cs typeface="Arial"/>
                <a:sym typeface="Arial"/>
              </a:defRPr>
            </a:lvl4pPr>
            <a:lvl5pPr indent="-12425" lvl="4" marL="1828525" marR="0" rtl="0" algn="l">
              <a:lnSpc>
                <a:spcPct val="100000"/>
              </a:lnSpc>
              <a:spcBef>
                <a:spcPts val="0"/>
              </a:spcBef>
              <a:spcAft>
                <a:spcPts val="0"/>
              </a:spcAft>
              <a:buClr>
                <a:schemeClr val="dk1"/>
              </a:buClr>
              <a:buFont typeface="Arial"/>
              <a:buNone/>
              <a:defRPr b="0" i="0" sz="1900" u="none" cap="none" strike="noStrike">
                <a:solidFill>
                  <a:schemeClr val="dk1"/>
                </a:solidFill>
                <a:latin typeface="Arial"/>
                <a:ea typeface="Arial"/>
                <a:cs typeface="Arial"/>
                <a:sym typeface="Arial"/>
              </a:defRPr>
            </a:lvl5pPr>
            <a:lvl6pPr indent="-12357" lvl="5" marL="2285657" marR="0" rtl="0" algn="l">
              <a:lnSpc>
                <a:spcPct val="100000"/>
              </a:lnSpc>
              <a:spcBef>
                <a:spcPts val="0"/>
              </a:spcBef>
              <a:spcAft>
                <a:spcPts val="0"/>
              </a:spcAft>
              <a:buClr>
                <a:schemeClr val="dk1"/>
              </a:buClr>
              <a:buFont typeface="Arial"/>
              <a:buNone/>
              <a:defRPr b="0" i="0" sz="1900" u="none" cap="none" strike="noStrike">
                <a:solidFill>
                  <a:schemeClr val="dk1"/>
                </a:solidFill>
                <a:latin typeface="Arial"/>
                <a:ea typeface="Arial"/>
                <a:cs typeface="Arial"/>
                <a:sym typeface="Arial"/>
              </a:defRPr>
            </a:lvl6pPr>
            <a:lvl7pPr indent="-12288" lvl="6" marL="2742788" marR="0" rtl="0" algn="l">
              <a:lnSpc>
                <a:spcPct val="100000"/>
              </a:lnSpc>
              <a:spcBef>
                <a:spcPts val="0"/>
              </a:spcBef>
              <a:spcAft>
                <a:spcPts val="0"/>
              </a:spcAft>
              <a:buClr>
                <a:schemeClr val="dk1"/>
              </a:buClr>
              <a:buFont typeface="Arial"/>
              <a:buNone/>
              <a:defRPr b="0" i="0" sz="1900" u="none" cap="none" strike="noStrike">
                <a:solidFill>
                  <a:schemeClr val="dk1"/>
                </a:solidFill>
                <a:latin typeface="Arial"/>
                <a:ea typeface="Arial"/>
                <a:cs typeface="Arial"/>
                <a:sym typeface="Arial"/>
              </a:defRPr>
            </a:lvl7pPr>
            <a:lvl8pPr indent="-12218" lvl="7" marL="3199918" marR="0" rtl="0" algn="l">
              <a:lnSpc>
                <a:spcPct val="100000"/>
              </a:lnSpc>
              <a:spcBef>
                <a:spcPts val="0"/>
              </a:spcBef>
              <a:spcAft>
                <a:spcPts val="0"/>
              </a:spcAft>
              <a:buClr>
                <a:schemeClr val="dk1"/>
              </a:buClr>
              <a:buFont typeface="Arial"/>
              <a:buNone/>
              <a:defRPr b="0" i="0" sz="1900" u="none" cap="none" strike="noStrike">
                <a:solidFill>
                  <a:schemeClr val="dk1"/>
                </a:solidFill>
                <a:latin typeface="Arial"/>
                <a:ea typeface="Arial"/>
                <a:cs typeface="Arial"/>
                <a:sym typeface="Arial"/>
              </a:defRPr>
            </a:lvl8pPr>
            <a:lvl9pPr indent="-12150" lvl="8" marL="3657050" marR="0" rtl="0" algn="l">
              <a:lnSpc>
                <a:spcPct val="100000"/>
              </a:lnSpc>
              <a:spcBef>
                <a:spcPts val="0"/>
              </a:spcBef>
              <a:spcAft>
                <a:spcPts val="0"/>
              </a:spcAft>
              <a:buClr>
                <a:schemeClr val="dk1"/>
              </a:buClr>
              <a:buFont typeface="Arial"/>
              <a:buNone/>
              <a:defRPr b="0" i="0" sz="19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roduct Staging Area - High Impact">
    <p:bg>
      <p:bgPr>
        <a:solidFill>
          <a:srgbClr val="309FFF"/>
        </a:solidFill>
      </p:bgPr>
    </p:bg>
    <p:spTree>
      <p:nvGrpSpPr>
        <p:cNvPr id="166" name="Shape 166"/>
        <p:cNvGrpSpPr/>
        <p:nvPr/>
      </p:nvGrpSpPr>
      <p:grpSpPr>
        <a:xfrm>
          <a:off x="0" y="0"/>
          <a:ext cx="0" cy="0"/>
          <a:chOff x="0" y="0"/>
          <a:chExt cx="0" cy="0"/>
        </a:xfrm>
      </p:grpSpPr>
      <p:sp>
        <p:nvSpPr>
          <p:cNvPr id="167" name="Shape 167"/>
          <p:cNvSpPr/>
          <p:nvPr/>
        </p:nvSpPr>
        <p:spPr>
          <a:xfrm>
            <a:off x="-1179112" y="1831751"/>
            <a:ext cx="117000" cy="117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900" u="none" cap="none" strike="noStrike">
              <a:solidFill>
                <a:srgbClr val="FFFFFF"/>
              </a:solidFill>
              <a:latin typeface="Arial"/>
              <a:ea typeface="Arial"/>
              <a:cs typeface="Arial"/>
              <a:sym typeface="Arial"/>
            </a:endParaRPr>
          </a:p>
        </p:txBody>
      </p:sp>
      <p:sp>
        <p:nvSpPr>
          <p:cNvPr id="168" name="Shape 168"/>
          <p:cNvSpPr/>
          <p:nvPr/>
        </p:nvSpPr>
        <p:spPr>
          <a:xfrm rot="10800000">
            <a:off x="12255088" y="2195531"/>
            <a:ext cx="108600" cy="1088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900" u="none" cap="none" strike="noStrike">
              <a:solidFill>
                <a:srgbClr val="FFFFFF"/>
              </a:solidFill>
              <a:latin typeface="Arial"/>
              <a:ea typeface="Arial"/>
              <a:cs typeface="Arial"/>
              <a:sym typeface="Arial"/>
            </a:endParaRPr>
          </a:p>
        </p:txBody>
      </p:sp>
      <p:sp>
        <p:nvSpPr>
          <p:cNvPr id="169" name="Shape 169"/>
          <p:cNvSpPr/>
          <p:nvPr/>
        </p:nvSpPr>
        <p:spPr>
          <a:xfrm rot="10800000">
            <a:off x="15162282" y="2571922"/>
            <a:ext cx="108600" cy="1088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900" u="none" cap="none" strike="noStrike">
              <a:solidFill>
                <a:srgbClr val="FFFFFF"/>
              </a:solidFill>
              <a:latin typeface="Arial"/>
              <a:ea typeface="Arial"/>
              <a:cs typeface="Arial"/>
              <a:sym typeface="Arial"/>
            </a:endParaRPr>
          </a:p>
        </p:txBody>
      </p:sp>
      <p:sp>
        <p:nvSpPr>
          <p:cNvPr id="170" name="Shape 170"/>
          <p:cNvSpPr/>
          <p:nvPr/>
        </p:nvSpPr>
        <p:spPr>
          <a:xfrm rot="10800000">
            <a:off x="12844264" y="2127443"/>
            <a:ext cx="108600" cy="1088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900" u="none" cap="none" strike="noStrike">
              <a:solidFill>
                <a:srgbClr val="FFFFFF"/>
              </a:solidFill>
              <a:latin typeface="Arial"/>
              <a:ea typeface="Arial"/>
              <a:cs typeface="Arial"/>
              <a:sym typeface="Arial"/>
            </a:endParaRPr>
          </a:p>
        </p:txBody>
      </p:sp>
      <p:sp>
        <p:nvSpPr>
          <p:cNvPr id="171" name="Shape 171"/>
          <p:cNvSpPr/>
          <p:nvPr/>
        </p:nvSpPr>
        <p:spPr>
          <a:xfrm rot="10800000">
            <a:off x="12515235" y="2626306"/>
            <a:ext cx="108600" cy="1088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900" u="none" cap="none" strike="noStrike">
              <a:solidFill>
                <a:srgbClr val="FFFFFF"/>
              </a:solidFill>
              <a:latin typeface="Arial"/>
              <a:ea typeface="Arial"/>
              <a:cs typeface="Arial"/>
              <a:sym typeface="Arial"/>
            </a:endParaRPr>
          </a:p>
        </p:txBody>
      </p:sp>
      <p:sp>
        <p:nvSpPr>
          <p:cNvPr id="172" name="Shape 172"/>
          <p:cNvSpPr/>
          <p:nvPr/>
        </p:nvSpPr>
        <p:spPr>
          <a:xfrm>
            <a:off x="7899689" y="2724091"/>
            <a:ext cx="790799" cy="591299"/>
          </a:xfrm>
          <a:custGeom>
            <a:pathLst>
              <a:path extrusionOk="0" h="120000" w="120000">
                <a:moveTo>
                  <a:pt x="88861" y="18300"/>
                </a:moveTo>
                <a:lnTo>
                  <a:pt x="66500" y="0"/>
                </a:lnTo>
                <a:lnTo>
                  <a:pt x="0" y="120000"/>
                </a:lnTo>
                <a:lnTo>
                  <a:pt x="20061" y="118983"/>
                </a:lnTo>
                <a:lnTo>
                  <a:pt x="120000" y="4216"/>
                </a:lnTo>
                <a:lnTo>
                  <a:pt x="88861" y="1830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900" u="none" cap="none" strike="noStrike">
              <a:solidFill>
                <a:srgbClr val="FFFFFF"/>
              </a:solidFill>
              <a:latin typeface="Arial"/>
              <a:ea typeface="Arial"/>
              <a:cs typeface="Arial"/>
              <a:sym typeface="Arial"/>
            </a:endParaRPr>
          </a:p>
        </p:txBody>
      </p:sp>
      <p:sp>
        <p:nvSpPr>
          <p:cNvPr id="173" name="Shape 173"/>
          <p:cNvSpPr txBox="1"/>
          <p:nvPr>
            <p:ph type="title"/>
          </p:nvPr>
        </p:nvSpPr>
        <p:spPr>
          <a:xfrm>
            <a:off x="539608" y="0"/>
            <a:ext cx="11060100" cy="114300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Clr>
                <a:srgbClr val="FFFFFF"/>
              </a:buClr>
              <a:buFont typeface="Arial"/>
              <a:buNone/>
              <a:defRPr b="0" i="0" sz="3500" u="none" cap="none" strike="noStrike">
                <a:solidFill>
                  <a:srgbClr val="FFFFFF"/>
                </a:solidFill>
                <a:latin typeface="Arial"/>
                <a:ea typeface="Arial"/>
                <a:cs typeface="Arial"/>
                <a:sym typeface="Arial"/>
              </a:defRPr>
            </a:lvl1pPr>
            <a:lvl2pPr indent="114300" lvl="1" marL="0" marR="0" rtl="0" algn="l">
              <a:lnSpc>
                <a:spcPct val="90000"/>
              </a:lnSpc>
              <a:spcBef>
                <a:spcPts val="0"/>
              </a:spcBef>
              <a:spcAft>
                <a:spcPts val="0"/>
              </a:spcAft>
              <a:buClr>
                <a:srgbClr val="FFFFFF"/>
              </a:buClr>
              <a:buFont typeface="Arial"/>
              <a:buNone/>
              <a:defRPr b="0" i="0" sz="3500" u="none" cap="none" strike="noStrike">
                <a:solidFill>
                  <a:srgbClr val="FFFFFF"/>
                </a:solidFill>
                <a:latin typeface="Arial"/>
                <a:ea typeface="Arial"/>
                <a:cs typeface="Arial"/>
                <a:sym typeface="Arial"/>
              </a:defRPr>
            </a:lvl2pPr>
            <a:lvl3pPr indent="241300" lvl="2" marL="0" marR="0" rtl="0" algn="l">
              <a:lnSpc>
                <a:spcPct val="90000"/>
              </a:lnSpc>
              <a:spcBef>
                <a:spcPts val="0"/>
              </a:spcBef>
              <a:spcAft>
                <a:spcPts val="0"/>
              </a:spcAft>
              <a:buClr>
                <a:srgbClr val="FFFFFF"/>
              </a:buClr>
              <a:buFont typeface="Arial"/>
              <a:buNone/>
              <a:defRPr b="0" i="0" sz="3500" u="none" cap="none" strike="noStrike">
                <a:solidFill>
                  <a:srgbClr val="FFFFFF"/>
                </a:solidFill>
                <a:latin typeface="Arial"/>
                <a:ea typeface="Arial"/>
                <a:cs typeface="Arial"/>
                <a:sym typeface="Arial"/>
              </a:defRPr>
            </a:lvl3pPr>
            <a:lvl4pPr indent="342900" lvl="3" marL="0" marR="0" rtl="0" algn="l">
              <a:lnSpc>
                <a:spcPct val="90000"/>
              </a:lnSpc>
              <a:spcBef>
                <a:spcPts val="0"/>
              </a:spcBef>
              <a:spcAft>
                <a:spcPts val="0"/>
              </a:spcAft>
              <a:buClr>
                <a:srgbClr val="FFFFFF"/>
              </a:buClr>
              <a:buFont typeface="Arial"/>
              <a:buNone/>
              <a:defRPr b="0" i="0" sz="3500" u="none" cap="none" strike="noStrike">
                <a:solidFill>
                  <a:srgbClr val="FFFFFF"/>
                </a:solidFill>
                <a:latin typeface="Arial"/>
                <a:ea typeface="Arial"/>
                <a:cs typeface="Arial"/>
                <a:sym typeface="Arial"/>
              </a:defRPr>
            </a:lvl4pPr>
            <a:lvl5pPr indent="457200" lvl="4" marL="0" marR="0" rtl="0" algn="l">
              <a:lnSpc>
                <a:spcPct val="90000"/>
              </a:lnSpc>
              <a:spcBef>
                <a:spcPts val="0"/>
              </a:spcBef>
              <a:spcAft>
                <a:spcPts val="0"/>
              </a:spcAft>
              <a:buClr>
                <a:srgbClr val="FFFFFF"/>
              </a:buClr>
              <a:buFont typeface="Arial"/>
              <a:buNone/>
              <a:defRPr b="0" i="0" sz="3500" u="none" cap="none" strike="noStrike">
                <a:solidFill>
                  <a:srgbClr val="FFFFFF"/>
                </a:solidFill>
                <a:latin typeface="Arial"/>
                <a:ea typeface="Arial"/>
                <a:cs typeface="Arial"/>
                <a:sym typeface="Arial"/>
              </a:defRPr>
            </a:lvl5pPr>
            <a:lvl6pPr indent="571500" lvl="5" marL="0" marR="0" rtl="0" algn="l">
              <a:lnSpc>
                <a:spcPct val="90000"/>
              </a:lnSpc>
              <a:spcBef>
                <a:spcPts val="0"/>
              </a:spcBef>
              <a:spcAft>
                <a:spcPts val="0"/>
              </a:spcAft>
              <a:buClr>
                <a:srgbClr val="FFFFFF"/>
              </a:buClr>
              <a:buFont typeface="Arial"/>
              <a:buNone/>
              <a:defRPr b="0" i="0" sz="3500" u="none" cap="none" strike="noStrike">
                <a:solidFill>
                  <a:srgbClr val="FFFFFF"/>
                </a:solidFill>
                <a:latin typeface="Arial"/>
                <a:ea typeface="Arial"/>
                <a:cs typeface="Arial"/>
                <a:sym typeface="Arial"/>
              </a:defRPr>
            </a:lvl6pPr>
            <a:lvl7pPr indent="698500" lvl="6" marL="0" marR="0" rtl="0" algn="l">
              <a:lnSpc>
                <a:spcPct val="90000"/>
              </a:lnSpc>
              <a:spcBef>
                <a:spcPts val="0"/>
              </a:spcBef>
              <a:spcAft>
                <a:spcPts val="0"/>
              </a:spcAft>
              <a:buClr>
                <a:srgbClr val="FFFFFF"/>
              </a:buClr>
              <a:buFont typeface="Arial"/>
              <a:buNone/>
              <a:defRPr b="0" i="0" sz="3500" u="none" cap="none" strike="noStrike">
                <a:solidFill>
                  <a:srgbClr val="FFFFFF"/>
                </a:solidFill>
                <a:latin typeface="Arial"/>
                <a:ea typeface="Arial"/>
                <a:cs typeface="Arial"/>
                <a:sym typeface="Arial"/>
              </a:defRPr>
            </a:lvl7pPr>
            <a:lvl8pPr indent="800100" lvl="7" marL="0" marR="0" rtl="0" algn="l">
              <a:lnSpc>
                <a:spcPct val="90000"/>
              </a:lnSpc>
              <a:spcBef>
                <a:spcPts val="0"/>
              </a:spcBef>
              <a:spcAft>
                <a:spcPts val="0"/>
              </a:spcAft>
              <a:buClr>
                <a:srgbClr val="FFFFFF"/>
              </a:buClr>
              <a:buFont typeface="Arial"/>
              <a:buNone/>
              <a:defRPr b="0" i="0" sz="3500" u="none" cap="none" strike="noStrike">
                <a:solidFill>
                  <a:srgbClr val="FFFFFF"/>
                </a:solidFill>
                <a:latin typeface="Arial"/>
                <a:ea typeface="Arial"/>
                <a:cs typeface="Arial"/>
                <a:sym typeface="Arial"/>
              </a:defRPr>
            </a:lvl8pPr>
            <a:lvl9pPr indent="914400" lvl="8" marL="0" marR="0" rtl="0" algn="l">
              <a:lnSpc>
                <a:spcPct val="90000"/>
              </a:lnSpc>
              <a:spcBef>
                <a:spcPts val="0"/>
              </a:spcBef>
              <a:spcAft>
                <a:spcPts val="0"/>
              </a:spcAft>
              <a:buClr>
                <a:srgbClr val="FFFFFF"/>
              </a:buClr>
              <a:buFont typeface="Arial"/>
              <a:buNone/>
              <a:defRPr b="0" i="0" sz="3500" u="none" cap="none" strike="noStrike">
                <a:solidFill>
                  <a:srgbClr val="FFFFFF"/>
                </a:solidFill>
                <a:latin typeface="Arial"/>
                <a:ea typeface="Arial"/>
                <a:cs typeface="Arial"/>
                <a:sym typeface="Arial"/>
              </a:defRPr>
            </a:lvl9pPr>
          </a:lstStyle>
          <a:p/>
        </p:txBody>
      </p:sp>
      <p:sp>
        <p:nvSpPr>
          <p:cNvPr id="174" name="Shape 174"/>
          <p:cNvSpPr txBox="1"/>
          <p:nvPr>
            <p:ph idx="1" type="body"/>
          </p:nvPr>
        </p:nvSpPr>
        <p:spPr>
          <a:xfrm>
            <a:off x="539608" y="1143000"/>
            <a:ext cx="11106599" cy="342899"/>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rgbClr val="FFFFFF"/>
              </a:buClr>
              <a:buFont typeface="Arial"/>
              <a:buNone/>
              <a:defRPr b="0" i="0" sz="2100" u="none" cap="none" strike="noStrike">
                <a:solidFill>
                  <a:srgbClr val="FFFFFF"/>
                </a:solidFill>
                <a:latin typeface="Arial"/>
                <a:ea typeface="Arial"/>
                <a:cs typeface="Arial"/>
                <a:sym typeface="Arial"/>
              </a:defRPr>
            </a:lvl1pPr>
            <a:lvl2pPr indent="0" lvl="1" marL="0" marR="0" rtl="0" algn="l">
              <a:lnSpc>
                <a:spcPct val="90000"/>
              </a:lnSpc>
              <a:spcBef>
                <a:spcPts val="1200"/>
              </a:spcBef>
              <a:spcAft>
                <a:spcPts val="0"/>
              </a:spcAft>
              <a:buClr>
                <a:srgbClr val="FFFFFF"/>
              </a:buClr>
              <a:buFont typeface="Arial"/>
              <a:buNone/>
              <a:defRPr b="0" baseline="30000" i="0" sz="1700" u="none" cap="none" strike="noStrike">
                <a:solidFill>
                  <a:srgbClr val="FFFFFF"/>
                </a:solidFill>
                <a:latin typeface="Arial"/>
                <a:ea typeface="Arial"/>
                <a:cs typeface="Arial"/>
                <a:sym typeface="Arial"/>
              </a:defRPr>
            </a:lvl2pPr>
            <a:lvl3pPr indent="-69850" lvl="2" marL="393700" marR="0" rtl="0" algn="l">
              <a:lnSpc>
                <a:spcPct val="90000"/>
              </a:lnSpc>
              <a:spcBef>
                <a:spcPts val="700"/>
              </a:spcBef>
              <a:spcAft>
                <a:spcPts val="0"/>
              </a:spcAft>
              <a:buClr>
                <a:srgbClr val="FFFFFF"/>
              </a:buClr>
              <a:buSzPct val="73333"/>
              <a:buFont typeface="Arial"/>
              <a:buChar char="•"/>
              <a:defRPr b="0" baseline="30000" i="0" sz="1500" u="none" cap="none" strike="noStrike">
                <a:solidFill>
                  <a:srgbClr val="FFFFFF"/>
                </a:solidFill>
                <a:latin typeface="Arial"/>
                <a:ea typeface="Arial"/>
                <a:cs typeface="Arial"/>
                <a:sym typeface="Arial"/>
              </a:defRPr>
            </a:lvl3pPr>
            <a:lvl4pPr indent="-101600" lvl="3" marL="571500" marR="0" rtl="0" algn="l">
              <a:lnSpc>
                <a:spcPct val="90000"/>
              </a:lnSpc>
              <a:spcBef>
                <a:spcPts val="800"/>
              </a:spcBef>
              <a:spcAft>
                <a:spcPts val="0"/>
              </a:spcAft>
              <a:buClr>
                <a:srgbClr val="FFFFFF"/>
              </a:buClr>
              <a:buSzPct val="72727"/>
              <a:buFont typeface="Arial"/>
              <a:buChar char="•"/>
              <a:defRPr b="0" baseline="30000" i="0" sz="1100" u="none" cap="none" strike="noStrike">
                <a:solidFill>
                  <a:srgbClr val="FFFFFF"/>
                </a:solidFill>
                <a:latin typeface="Arial"/>
                <a:ea typeface="Arial"/>
                <a:cs typeface="Arial"/>
                <a:sym typeface="Arial"/>
              </a:defRPr>
            </a:lvl4pPr>
            <a:lvl5pPr indent="-88900" lvl="4" marL="762000" marR="0" rtl="0" algn="l">
              <a:lnSpc>
                <a:spcPct val="90000"/>
              </a:lnSpc>
              <a:spcBef>
                <a:spcPts val="800"/>
              </a:spcBef>
              <a:spcAft>
                <a:spcPts val="0"/>
              </a:spcAft>
              <a:buClr>
                <a:srgbClr val="FFFFFF"/>
              </a:buClr>
              <a:buSzPct val="72727"/>
              <a:buFont typeface="Arial"/>
              <a:buChar char="•"/>
              <a:defRPr b="0" i="0" sz="1100" u="none" cap="none" strike="noStrike">
                <a:solidFill>
                  <a:srgbClr val="FFFFFF"/>
                </a:solidFill>
                <a:latin typeface="Arial"/>
                <a:ea typeface="Arial"/>
                <a:cs typeface="Arial"/>
                <a:sym typeface="Arial"/>
              </a:defRPr>
            </a:lvl5pPr>
            <a:lvl6pPr indent="571500" lvl="5" marL="0" marR="0" rtl="0" algn="l">
              <a:lnSpc>
                <a:spcPct val="90000"/>
              </a:lnSpc>
              <a:spcBef>
                <a:spcPts val="1200"/>
              </a:spcBef>
              <a:spcAft>
                <a:spcPts val="0"/>
              </a:spcAft>
              <a:buClr>
                <a:srgbClr val="FFFFFF"/>
              </a:buClr>
              <a:buFont typeface="Arial"/>
              <a:buNone/>
              <a:defRPr b="0" baseline="30000" i="0" sz="2100" u="none" cap="none" strike="noStrike">
                <a:solidFill>
                  <a:srgbClr val="FFFFFF"/>
                </a:solidFill>
                <a:latin typeface="Arial"/>
                <a:ea typeface="Arial"/>
                <a:cs typeface="Arial"/>
                <a:sym typeface="Arial"/>
              </a:defRPr>
            </a:lvl6pPr>
            <a:lvl7pPr indent="698500" lvl="6" marL="0" marR="0" rtl="0" algn="l">
              <a:lnSpc>
                <a:spcPct val="90000"/>
              </a:lnSpc>
              <a:spcBef>
                <a:spcPts val="1200"/>
              </a:spcBef>
              <a:spcAft>
                <a:spcPts val="0"/>
              </a:spcAft>
              <a:buClr>
                <a:srgbClr val="FFFFFF"/>
              </a:buClr>
              <a:buFont typeface="Arial"/>
              <a:buNone/>
              <a:defRPr b="0" baseline="30000" i="0" sz="2100" u="none" cap="none" strike="noStrike">
                <a:solidFill>
                  <a:srgbClr val="FFFFFF"/>
                </a:solidFill>
                <a:latin typeface="Arial"/>
                <a:ea typeface="Arial"/>
                <a:cs typeface="Arial"/>
                <a:sym typeface="Arial"/>
              </a:defRPr>
            </a:lvl7pPr>
            <a:lvl8pPr indent="800100" lvl="7" marL="0" marR="0" rtl="0" algn="l">
              <a:lnSpc>
                <a:spcPct val="90000"/>
              </a:lnSpc>
              <a:spcBef>
                <a:spcPts val="1200"/>
              </a:spcBef>
              <a:spcAft>
                <a:spcPts val="0"/>
              </a:spcAft>
              <a:buClr>
                <a:srgbClr val="FFFFFF"/>
              </a:buClr>
              <a:buFont typeface="Arial"/>
              <a:buNone/>
              <a:defRPr b="0" baseline="30000" i="0" sz="2100" u="none" cap="none" strike="noStrike">
                <a:solidFill>
                  <a:srgbClr val="FFFFFF"/>
                </a:solidFill>
                <a:latin typeface="Arial"/>
                <a:ea typeface="Arial"/>
                <a:cs typeface="Arial"/>
                <a:sym typeface="Arial"/>
              </a:defRPr>
            </a:lvl8pPr>
            <a:lvl9pPr indent="914400" lvl="8" marL="0" marR="0" rtl="0" algn="l">
              <a:lnSpc>
                <a:spcPct val="90000"/>
              </a:lnSpc>
              <a:spcBef>
                <a:spcPts val="1200"/>
              </a:spcBef>
              <a:spcAft>
                <a:spcPts val="0"/>
              </a:spcAft>
              <a:buClr>
                <a:srgbClr val="FFFFFF"/>
              </a:buClr>
              <a:buFont typeface="Arial"/>
              <a:buNone/>
              <a:defRPr b="0" baseline="30000" i="0" sz="2100" u="none" cap="none" strike="noStrike">
                <a:solidFill>
                  <a:srgbClr val="FFFFFF"/>
                </a:solidFill>
                <a:latin typeface="Arial"/>
                <a:ea typeface="Arial"/>
                <a:cs typeface="Arial"/>
                <a:sym typeface="Arial"/>
              </a:defRPr>
            </a:lvl9pPr>
          </a:lstStyle>
          <a:p/>
        </p:txBody>
      </p:sp>
      <p:sp>
        <p:nvSpPr>
          <p:cNvPr id="175" name="Shape 175"/>
          <p:cNvSpPr/>
          <p:nvPr/>
        </p:nvSpPr>
        <p:spPr>
          <a:xfrm>
            <a:off x="-167181" y="1719848"/>
            <a:ext cx="12473699" cy="3667199"/>
          </a:xfrm>
          <a:custGeom>
            <a:pathLst>
              <a:path extrusionOk="0" h="120000" w="120000">
                <a:moveTo>
                  <a:pt x="44416" y="4805"/>
                </a:moveTo>
                <a:lnTo>
                  <a:pt x="40616" y="11394"/>
                </a:lnTo>
                <a:lnTo>
                  <a:pt x="34772" y="17727"/>
                </a:lnTo>
                <a:lnTo>
                  <a:pt x="28388" y="722"/>
                </a:lnTo>
                <a:lnTo>
                  <a:pt x="21633" y="5861"/>
                </a:lnTo>
                <a:lnTo>
                  <a:pt x="20544" y="3822"/>
                </a:lnTo>
                <a:lnTo>
                  <a:pt x="17822" y="10477"/>
                </a:lnTo>
                <a:lnTo>
                  <a:pt x="13216" y="0"/>
                </a:lnTo>
                <a:lnTo>
                  <a:pt x="305" y="23105"/>
                </a:lnTo>
                <a:lnTo>
                  <a:pt x="0" y="118827"/>
                </a:lnTo>
                <a:lnTo>
                  <a:pt x="120000" y="120000"/>
                </a:lnTo>
                <a:lnTo>
                  <a:pt x="119800" y="6655"/>
                </a:lnTo>
                <a:lnTo>
                  <a:pt x="105933" y="18661"/>
                </a:lnTo>
                <a:lnTo>
                  <a:pt x="101444" y="10511"/>
                </a:lnTo>
                <a:lnTo>
                  <a:pt x="95394" y="21944"/>
                </a:lnTo>
                <a:lnTo>
                  <a:pt x="93977" y="17866"/>
                </a:lnTo>
                <a:lnTo>
                  <a:pt x="84338" y="23172"/>
                </a:lnTo>
                <a:lnTo>
                  <a:pt x="74638" y="11961"/>
                </a:lnTo>
                <a:lnTo>
                  <a:pt x="70111" y="2211"/>
                </a:lnTo>
                <a:lnTo>
                  <a:pt x="67655" y="2411"/>
                </a:lnTo>
                <a:lnTo>
                  <a:pt x="62433" y="11072"/>
                </a:lnTo>
                <a:lnTo>
                  <a:pt x="56811" y="19422"/>
                </a:lnTo>
                <a:lnTo>
                  <a:pt x="54761" y="29977"/>
                </a:lnTo>
                <a:lnTo>
                  <a:pt x="50277" y="16600"/>
                </a:lnTo>
                <a:lnTo>
                  <a:pt x="47211" y="17144"/>
                </a:lnTo>
                <a:lnTo>
                  <a:pt x="44416" y="4805"/>
                </a:lnTo>
                <a:close/>
              </a:path>
            </a:pathLst>
          </a:custGeom>
          <a:solidFill>
            <a:srgbClr val="0A6A32"/>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900" u="none" cap="none" strike="noStrike">
              <a:solidFill>
                <a:srgbClr val="FFFFFF"/>
              </a:solidFill>
              <a:latin typeface="Arial"/>
              <a:ea typeface="Arial"/>
              <a:cs typeface="Arial"/>
              <a:sym typeface="Arial"/>
            </a:endParaRPr>
          </a:p>
        </p:txBody>
      </p:sp>
      <p:sp>
        <p:nvSpPr>
          <p:cNvPr id="176" name="Shape 176"/>
          <p:cNvSpPr/>
          <p:nvPr/>
        </p:nvSpPr>
        <p:spPr>
          <a:xfrm rot="10800000">
            <a:off x="13288626" y="2616372"/>
            <a:ext cx="108600" cy="1088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900" u="none" cap="none" strike="noStrike">
              <a:solidFill>
                <a:srgbClr val="FFFFFF"/>
              </a:solidFill>
              <a:latin typeface="Arial"/>
              <a:ea typeface="Arial"/>
              <a:cs typeface="Arial"/>
              <a:sym typeface="Arial"/>
            </a:endParaRPr>
          </a:p>
        </p:txBody>
      </p:sp>
      <p:sp>
        <p:nvSpPr>
          <p:cNvPr id="177" name="Shape 177"/>
          <p:cNvSpPr/>
          <p:nvPr/>
        </p:nvSpPr>
        <p:spPr>
          <a:xfrm>
            <a:off x="1656732" y="1739230"/>
            <a:ext cx="1951499" cy="1325399"/>
          </a:xfrm>
          <a:custGeom>
            <a:pathLst>
              <a:path extrusionOk="0" h="120000" w="120000">
                <a:moveTo>
                  <a:pt x="19100" y="8594"/>
                </a:moveTo>
                <a:lnTo>
                  <a:pt x="0" y="27022"/>
                </a:lnTo>
                <a:lnTo>
                  <a:pt x="8311" y="30255"/>
                </a:lnTo>
                <a:lnTo>
                  <a:pt x="8488" y="30150"/>
                </a:lnTo>
                <a:lnTo>
                  <a:pt x="35477" y="50527"/>
                </a:lnTo>
                <a:lnTo>
                  <a:pt x="61027" y="88844"/>
                </a:lnTo>
                <a:lnTo>
                  <a:pt x="120000" y="120000"/>
                </a:lnTo>
                <a:lnTo>
                  <a:pt x="54800" y="41194"/>
                </a:lnTo>
                <a:lnTo>
                  <a:pt x="72500" y="11272"/>
                </a:lnTo>
                <a:lnTo>
                  <a:pt x="68711" y="0"/>
                </a:lnTo>
                <a:lnTo>
                  <a:pt x="26438" y="13983"/>
                </a:lnTo>
                <a:lnTo>
                  <a:pt x="21555" y="26622"/>
                </a:lnTo>
                <a:lnTo>
                  <a:pt x="19100" y="8594"/>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900" u="none" cap="none" strike="noStrike">
              <a:solidFill>
                <a:srgbClr val="FFFFFF"/>
              </a:solidFill>
              <a:latin typeface="Arial"/>
              <a:ea typeface="Arial"/>
              <a:cs typeface="Arial"/>
              <a:sym typeface="Arial"/>
            </a:endParaRPr>
          </a:p>
        </p:txBody>
      </p:sp>
      <p:sp>
        <p:nvSpPr>
          <p:cNvPr id="178" name="Shape 178"/>
          <p:cNvSpPr/>
          <p:nvPr/>
        </p:nvSpPr>
        <p:spPr>
          <a:xfrm>
            <a:off x="4642610" y="2361627"/>
            <a:ext cx="424799" cy="397499"/>
          </a:xfrm>
          <a:custGeom>
            <a:pathLst>
              <a:path extrusionOk="0" h="120000" w="120000">
                <a:moveTo>
                  <a:pt x="29911" y="3977"/>
                </a:moveTo>
                <a:lnTo>
                  <a:pt x="0" y="62611"/>
                </a:lnTo>
                <a:lnTo>
                  <a:pt x="12222" y="120000"/>
                </a:lnTo>
                <a:lnTo>
                  <a:pt x="120000" y="0"/>
                </a:lnTo>
                <a:lnTo>
                  <a:pt x="29911" y="3977"/>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900" u="none" cap="none" strike="noStrike">
              <a:solidFill>
                <a:srgbClr val="FFFFFF"/>
              </a:solidFill>
              <a:latin typeface="Arial"/>
              <a:ea typeface="Arial"/>
              <a:cs typeface="Arial"/>
              <a:sym typeface="Arial"/>
            </a:endParaRPr>
          </a:p>
        </p:txBody>
      </p:sp>
      <p:sp>
        <p:nvSpPr>
          <p:cNvPr id="179" name="Shape 179"/>
          <p:cNvSpPr/>
          <p:nvPr/>
        </p:nvSpPr>
        <p:spPr>
          <a:xfrm flipH="1">
            <a:off x="3448234" y="1864658"/>
            <a:ext cx="1546199" cy="1397700"/>
          </a:xfrm>
          <a:custGeom>
            <a:pathLst>
              <a:path extrusionOk="0" h="120000" w="120000">
                <a:moveTo>
                  <a:pt x="42655" y="0"/>
                </a:moveTo>
                <a:lnTo>
                  <a:pt x="45827" y="11477"/>
                </a:lnTo>
                <a:lnTo>
                  <a:pt x="36450" y="14677"/>
                </a:lnTo>
                <a:lnTo>
                  <a:pt x="47277" y="36133"/>
                </a:lnTo>
                <a:lnTo>
                  <a:pt x="0" y="120000"/>
                </a:lnTo>
                <a:lnTo>
                  <a:pt x="48616" y="101322"/>
                </a:lnTo>
                <a:lnTo>
                  <a:pt x="80477" y="70094"/>
                </a:lnTo>
                <a:lnTo>
                  <a:pt x="48938" y="44916"/>
                </a:lnTo>
                <a:lnTo>
                  <a:pt x="50205" y="39727"/>
                </a:lnTo>
                <a:lnTo>
                  <a:pt x="75255" y="45050"/>
                </a:lnTo>
                <a:lnTo>
                  <a:pt x="82161" y="42488"/>
                </a:lnTo>
                <a:lnTo>
                  <a:pt x="95333" y="56794"/>
                </a:lnTo>
                <a:lnTo>
                  <a:pt x="120000" y="34027"/>
                </a:lnTo>
                <a:lnTo>
                  <a:pt x="72666" y="17111"/>
                </a:lnTo>
                <a:lnTo>
                  <a:pt x="42655" y="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900" u="none" cap="none" strike="noStrike">
              <a:solidFill>
                <a:srgbClr val="FFFFFF"/>
              </a:solidFill>
              <a:latin typeface="Arial"/>
              <a:ea typeface="Arial"/>
              <a:cs typeface="Arial"/>
              <a:sym typeface="Arial"/>
            </a:endParaRPr>
          </a:p>
        </p:txBody>
      </p:sp>
      <p:sp>
        <p:nvSpPr>
          <p:cNvPr id="180" name="Shape 180"/>
          <p:cNvSpPr/>
          <p:nvPr/>
        </p:nvSpPr>
        <p:spPr>
          <a:xfrm flipH="1">
            <a:off x="878815" y="1973727"/>
            <a:ext cx="1312200" cy="1694400"/>
          </a:xfrm>
          <a:custGeom>
            <a:pathLst>
              <a:path extrusionOk="0" h="120000" w="120000">
                <a:moveTo>
                  <a:pt x="65188" y="0"/>
                </a:moveTo>
                <a:lnTo>
                  <a:pt x="61800" y="6516"/>
                </a:lnTo>
                <a:lnTo>
                  <a:pt x="0" y="44327"/>
                </a:lnTo>
                <a:lnTo>
                  <a:pt x="107577" y="120000"/>
                </a:lnTo>
                <a:lnTo>
                  <a:pt x="120000" y="88411"/>
                </a:lnTo>
                <a:lnTo>
                  <a:pt x="93250" y="55383"/>
                </a:lnTo>
                <a:lnTo>
                  <a:pt x="69877" y="3633"/>
                </a:lnTo>
                <a:lnTo>
                  <a:pt x="65188" y="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900" u="none" cap="none" strike="noStrike">
              <a:solidFill>
                <a:srgbClr val="FFFFFF"/>
              </a:solidFill>
              <a:latin typeface="Arial"/>
              <a:ea typeface="Arial"/>
              <a:cs typeface="Arial"/>
              <a:sym typeface="Arial"/>
            </a:endParaRPr>
          </a:p>
        </p:txBody>
      </p:sp>
      <p:sp>
        <p:nvSpPr>
          <p:cNvPr id="181" name="Shape 181"/>
          <p:cNvSpPr/>
          <p:nvPr/>
        </p:nvSpPr>
        <p:spPr>
          <a:xfrm>
            <a:off x="6866668" y="2081533"/>
            <a:ext cx="1619700" cy="1586099"/>
          </a:xfrm>
          <a:custGeom>
            <a:pathLst>
              <a:path extrusionOk="0" h="120000" w="120000">
                <a:moveTo>
                  <a:pt x="41283" y="0"/>
                </a:moveTo>
                <a:lnTo>
                  <a:pt x="30744" y="66872"/>
                </a:lnTo>
                <a:lnTo>
                  <a:pt x="0" y="111611"/>
                </a:lnTo>
                <a:lnTo>
                  <a:pt x="40194" y="120000"/>
                </a:lnTo>
                <a:lnTo>
                  <a:pt x="120000" y="29450"/>
                </a:lnTo>
                <a:lnTo>
                  <a:pt x="41283" y="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900" u="none" cap="none" strike="noStrike">
              <a:solidFill>
                <a:srgbClr val="FFFFFF"/>
              </a:solidFill>
              <a:latin typeface="Arial"/>
              <a:ea typeface="Arial"/>
              <a:cs typeface="Arial"/>
              <a:sym typeface="Arial"/>
            </a:endParaRPr>
          </a:p>
        </p:txBody>
      </p:sp>
      <p:sp>
        <p:nvSpPr>
          <p:cNvPr id="182" name="Shape 182"/>
          <p:cNvSpPr/>
          <p:nvPr/>
        </p:nvSpPr>
        <p:spPr>
          <a:xfrm flipH="1">
            <a:off x="10566407" y="2523843"/>
            <a:ext cx="798000" cy="866100"/>
          </a:xfrm>
          <a:custGeom>
            <a:pathLst>
              <a:path extrusionOk="0" h="120000" w="120000">
                <a:moveTo>
                  <a:pt x="36266" y="12438"/>
                </a:moveTo>
                <a:lnTo>
                  <a:pt x="52588" y="49111"/>
                </a:lnTo>
                <a:lnTo>
                  <a:pt x="0" y="80027"/>
                </a:lnTo>
                <a:lnTo>
                  <a:pt x="25288" y="120000"/>
                </a:lnTo>
                <a:lnTo>
                  <a:pt x="120000" y="31544"/>
                </a:lnTo>
                <a:lnTo>
                  <a:pt x="91011" y="0"/>
                </a:lnTo>
                <a:lnTo>
                  <a:pt x="36266" y="12438"/>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900" u="none" cap="none" strike="noStrike">
              <a:solidFill>
                <a:srgbClr val="FFFFFF"/>
              </a:solidFill>
              <a:latin typeface="Arial"/>
              <a:ea typeface="Arial"/>
              <a:cs typeface="Arial"/>
              <a:sym typeface="Arial"/>
            </a:endParaRPr>
          </a:p>
        </p:txBody>
      </p:sp>
      <p:sp>
        <p:nvSpPr>
          <p:cNvPr id="183" name="Shape 183"/>
          <p:cNvSpPr/>
          <p:nvPr/>
        </p:nvSpPr>
        <p:spPr>
          <a:xfrm flipH="1">
            <a:off x="8829182" y="2021476"/>
            <a:ext cx="1838400" cy="1191599"/>
          </a:xfrm>
          <a:custGeom>
            <a:pathLst>
              <a:path extrusionOk="0" h="120000" w="120000">
                <a:moveTo>
                  <a:pt x="15077" y="0"/>
                </a:moveTo>
                <a:lnTo>
                  <a:pt x="21861" y="26655"/>
                </a:lnTo>
                <a:lnTo>
                  <a:pt x="0" y="49127"/>
                </a:lnTo>
                <a:lnTo>
                  <a:pt x="10516" y="78183"/>
                </a:lnTo>
                <a:lnTo>
                  <a:pt x="120000" y="120000"/>
                </a:lnTo>
                <a:lnTo>
                  <a:pt x="56255" y="36350"/>
                </a:lnTo>
                <a:lnTo>
                  <a:pt x="15077" y="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900" u="none" cap="none" strike="noStrike">
              <a:solidFill>
                <a:srgbClr val="FFFFFF"/>
              </a:solidFill>
              <a:latin typeface="Arial"/>
              <a:ea typeface="Arial"/>
              <a:cs typeface="Arial"/>
              <a:sym typeface="Arial"/>
            </a:endParaRPr>
          </a:p>
        </p:txBody>
      </p:sp>
      <p:sp>
        <p:nvSpPr>
          <p:cNvPr id="184" name="Shape 184"/>
          <p:cNvSpPr/>
          <p:nvPr/>
        </p:nvSpPr>
        <p:spPr>
          <a:xfrm>
            <a:off x="5486164" y="1837421"/>
            <a:ext cx="1916699" cy="1672800"/>
          </a:xfrm>
          <a:custGeom>
            <a:pathLst>
              <a:path extrusionOk="0" h="120000" w="120000">
                <a:moveTo>
                  <a:pt x="94044" y="7494"/>
                </a:moveTo>
                <a:lnTo>
                  <a:pt x="84194" y="0"/>
                </a:lnTo>
                <a:lnTo>
                  <a:pt x="53611" y="16566"/>
                </a:lnTo>
                <a:lnTo>
                  <a:pt x="17038" y="34805"/>
                </a:lnTo>
                <a:lnTo>
                  <a:pt x="0" y="64738"/>
                </a:lnTo>
                <a:lnTo>
                  <a:pt x="35166" y="107994"/>
                </a:lnTo>
                <a:lnTo>
                  <a:pt x="75216" y="120000"/>
                </a:lnTo>
                <a:lnTo>
                  <a:pt x="112750" y="33611"/>
                </a:lnTo>
                <a:lnTo>
                  <a:pt x="120000" y="9788"/>
                </a:lnTo>
                <a:lnTo>
                  <a:pt x="104983" y="10311"/>
                </a:lnTo>
                <a:lnTo>
                  <a:pt x="94044" y="7494"/>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900" u="none" cap="none" strike="noStrike">
              <a:solidFill>
                <a:srgbClr val="FFFFFF"/>
              </a:solidFill>
              <a:latin typeface="Arial"/>
              <a:ea typeface="Arial"/>
              <a:cs typeface="Arial"/>
              <a:sym typeface="Arial"/>
            </a:endParaRPr>
          </a:p>
        </p:txBody>
      </p:sp>
      <p:sp>
        <p:nvSpPr>
          <p:cNvPr id="185" name="Shape 185"/>
          <p:cNvSpPr/>
          <p:nvPr/>
        </p:nvSpPr>
        <p:spPr>
          <a:xfrm flipH="1">
            <a:off x="1793966" y="2627202"/>
            <a:ext cx="1067400" cy="1080299"/>
          </a:xfrm>
          <a:custGeom>
            <a:pathLst>
              <a:path extrusionOk="0" h="120000" w="120000">
                <a:moveTo>
                  <a:pt x="57100" y="0"/>
                </a:moveTo>
                <a:lnTo>
                  <a:pt x="50172" y="25150"/>
                </a:lnTo>
                <a:lnTo>
                  <a:pt x="0" y="67888"/>
                </a:lnTo>
                <a:lnTo>
                  <a:pt x="42361" y="109816"/>
                </a:lnTo>
                <a:lnTo>
                  <a:pt x="106344" y="120000"/>
                </a:lnTo>
                <a:lnTo>
                  <a:pt x="120000" y="94572"/>
                </a:lnTo>
                <a:lnTo>
                  <a:pt x="91538" y="60327"/>
                </a:lnTo>
                <a:lnTo>
                  <a:pt x="57100" y="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900" u="none" cap="none" strike="noStrike">
              <a:solidFill>
                <a:srgbClr val="FFFFFF"/>
              </a:solidFill>
              <a:latin typeface="Arial"/>
              <a:ea typeface="Arial"/>
              <a:cs typeface="Arial"/>
              <a:sym typeface="Arial"/>
            </a:endParaRPr>
          </a:p>
        </p:txBody>
      </p:sp>
      <p:sp>
        <p:nvSpPr>
          <p:cNvPr id="186" name="Shape 186"/>
          <p:cNvSpPr/>
          <p:nvPr/>
        </p:nvSpPr>
        <p:spPr>
          <a:xfrm flipH="1">
            <a:off x="-152028" y="1713030"/>
            <a:ext cx="1559099" cy="1930200"/>
          </a:xfrm>
          <a:custGeom>
            <a:pathLst>
              <a:path extrusionOk="0" h="120000" w="120000">
                <a:moveTo>
                  <a:pt x="16077" y="0"/>
                </a:moveTo>
                <a:lnTo>
                  <a:pt x="0" y="12772"/>
                </a:lnTo>
                <a:lnTo>
                  <a:pt x="12888" y="18622"/>
                </a:lnTo>
                <a:lnTo>
                  <a:pt x="25194" y="33916"/>
                </a:lnTo>
                <a:lnTo>
                  <a:pt x="75961" y="67572"/>
                </a:lnTo>
                <a:lnTo>
                  <a:pt x="98894" y="91200"/>
                </a:lnTo>
                <a:lnTo>
                  <a:pt x="120000" y="120000"/>
                </a:lnTo>
                <a:lnTo>
                  <a:pt x="112611" y="41305"/>
                </a:lnTo>
                <a:lnTo>
                  <a:pt x="75827" y="25433"/>
                </a:lnTo>
                <a:lnTo>
                  <a:pt x="16077" y="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900" u="none" cap="none" strike="noStrike">
              <a:solidFill>
                <a:srgbClr val="FFFFFF"/>
              </a:solidFill>
              <a:latin typeface="Arial"/>
              <a:ea typeface="Arial"/>
              <a:cs typeface="Arial"/>
              <a:sym typeface="Arial"/>
            </a:endParaRPr>
          </a:p>
        </p:txBody>
      </p:sp>
      <p:grpSp>
        <p:nvGrpSpPr>
          <p:cNvPr id="187" name="Shape 187"/>
          <p:cNvGrpSpPr/>
          <p:nvPr/>
        </p:nvGrpSpPr>
        <p:grpSpPr>
          <a:xfrm>
            <a:off x="-477712" y="2688541"/>
            <a:ext cx="12868324" cy="4764700"/>
            <a:chOff x="0" y="0"/>
            <a:chExt cx="25741799" cy="9529402"/>
          </a:xfrm>
        </p:grpSpPr>
        <p:sp>
          <p:nvSpPr>
            <p:cNvPr id="188" name="Shape 188"/>
            <p:cNvSpPr/>
            <p:nvPr/>
          </p:nvSpPr>
          <p:spPr>
            <a:xfrm>
              <a:off x="0" y="0"/>
              <a:ext cx="25741799" cy="4580999"/>
            </a:xfrm>
            <a:custGeom>
              <a:pathLst>
                <a:path extrusionOk="0" h="120000" w="120000">
                  <a:moveTo>
                    <a:pt x="90855" y="0"/>
                  </a:moveTo>
                  <a:lnTo>
                    <a:pt x="90294" y="9211"/>
                  </a:lnTo>
                  <a:lnTo>
                    <a:pt x="90561" y="9211"/>
                  </a:lnTo>
                  <a:lnTo>
                    <a:pt x="90277" y="13755"/>
                  </a:lnTo>
                  <a:lnTo>
                    <a:pt x="90000" y="10538"/>
                  </a:lnTo>
                  <a:lnTo>
                    <a:pt x="89561" y="15727"/>
                  </a:lnTo>
                  <a:lnTo>
                    <a:pt x="89766" y="15727"/>
                  </a:lnTo>
                  <a:lnTo>
                    <a:pt x="89416" y="19794"/>
                  </a:lnTo>
                  <a:lnTo>
                    <a:pt x="89633" y="19794"/>
                  </a:lnTo>
                  <a:lnTo>
                    <a:pt x="89383" y="22716"/>
                  </a:lnTo>
                  <a:cubicBezTo>
                    <a:pt x="89088" y="23027"/>
                    <a:pt x="88794" y="23350"/>
                    <a:pt x="88500" y="23683"/>
                  </a:cubicBezTo>
                  <a:lnTo>
                    <a:pt x="88350" y="21922"/>
                  </a:lnTo>
                  <a:lnTo>
                    <a:pt x="88505" y="21922"/>
                  </a:lnTo>
                  <a:lnTo>
                    <a:pt x="88261" y="19016"/>
                  </a:lnTo>
                  <a:lnTo>
                    <a:pt x="88400" y="19016"/>
                  </a:lnTo>
                  <a:lnTo>
                    <a:pt x="88083" y="15311"/>
                  </a:lnTo>
                  <a:lnTo>
                    <a:pt x="87766" y="19016"/>
                  </a:lnTo>
                  <a:lnTo>
                    <a:pt x="87916" y="19016"/>
                  </a:lnTo>
                  <a:lnTo>
                    <a:pt x="87661" y="21922"/>
                  </a:lnTo>
                  <a:lnTo>
                    <a:pt x="87816" y="21922"/>
                  </a:lnTo>
                  <a:lnTo>
                    <a:pt x="87583" y="24722"/>
                  </a:lnTo>
                  <a:cubicBezTo>
                    <a:pt x="87383" y="24955"/>
                    <a:pt x="87177" y="25194"/>
                    <a:pt x="86977" y="25427"/>
                  </a:cubicBezTo>
                  <a:lnTo>
                    <a:pt x="86788" y="22850"/>
                  </a:lnTo>
                  <a:lnTo>
                    <a:pt x="87005" y="22850"/>
                  </a:lnTo>
                  <a:lnTo>
                    <a:pt x="86661" y="18233"/>
                  </a:lnTo>
                  <a:lnTo>
                    <a:pt x="86855" y="18233"/>
                  </a:lnTo>
                  <a:lnTo>
                    <a:pt x="86416" y="12338"/>
                  </a:lnTo>
                  <a:lnTo>
                    <a:pt x="85972" y="18233"/>
                  </a:lnTo>
                  <a:lnTo>
                    <a:pt x="86177" y="18233"/>
                  </a:lnTo>
                  <a:lnTo>
                    <a:pt x="85827" y="22850"/>
                  </a:lnTo>
                  <a:lnTo>
                    <a:pt x="86044" y="22850"/>
                  </a:lnTo>
                  <a:lnTo>
                    <a:pt x="85744" y="26861"/>
                  </a:lnTo>
                  <a:cubicBezTo>
                    <a:pt x="85716" y="26894"/>
                    <a:pt x="85688" y="26922"/>
                    <a:pt x="85661" y="26955"/>
                  </a:cubicBezTo>
                  <a:lnTo>
                    <a:pt x="85355" y="22661"/>
                  </a:lnTo>
                  <a:lnTo>
                    <a:pt x="85550" y="22661"/>
                  </a:lnTo>
                  <a:lnTo>
                    <a:pt x="85111" y="16666"/>
                  </a:lnTo>
                  <a:lnTo>
                    <a:pt x="84800" y="20950"/>
                  </a:lnTo>
                  <a:lnTo>
                    <a:pt x="84716" y="19283"/>
                  </a:lnTo>
                  <a:lnTo>
                    <a:pt x="84866" y="19283"/>
                  </a:lnTo>
                  <a:lnTo>
                    <a:pt x="84527" y="12877"/>
                  </a:lnTo>
                  <a:lnTo>
                    <a:pt x="84194" y="19283"/>
                  </a:lnTo>
                  <a:lnTo>
                    <a:pt x="84350" y="19283"/>
                  </a:lnTo>
                  <a:lnTo>
                    <a:pt x="84250" y="21200"/>
                  </a:lnTo>
                  <a:lnTo>
                    <a:pt x="84022" y="17633"/>
                  </a:lnTo>
                  <a:lnTo>
                    <a:pt x="83788" y="21216"/>
                  </a:lnTo>
                  <a:lnTo>
                    <a:pt x="83627" y="18533"/>
                  </a:lnTo>
                  <a:lnTo>
                    <a:pt x="83877" y="18533"/>
                  </a:lnTo>
                  <a:lnTo>
                    <a:pt x="83316" y="9327"/>
                  </a:lnTo>
                  <a:lnTo>
                    <a:pt x="82755" y="18533"/>
                  </a:lnTo>
                  <a:lnTo>
                    <a:pt x="83022" y="18533"/>
                  </a:lnTo>
                  <a:lnTo>
                    <a:pt x="82572" y="25761"/>
                  </a:lnTo>
                  <a:lnTo>
                    <a:pt x="82844" y="25761"/>
                  </a:lnTo>
                  <a:lnTo>
                    <a:pt x="82577" y="30177"/>
                  </a:lnTo>
                  <a:lnTo>
                    <a:pt x="82300" y="26105"/>
                  </a:lnTo>
                  <a:lnTo>
                    <a:pt x="82572" y="26105"/>
                  </a:lnTo>
                  <a:lnTo>
                    <a:pt x="82138" y="19783"/>
                  </a:lnTo>
                  <a:lnTo>
                    <a:pt x="82388" y="19783"/>
                  </a:lnTo>
                  <a:lnTo>
                    <a:pt x="81827" y="11716"/>
                  </a:lnTo>
                  <a:lnTo>
                    <a:pt x="81266" y="19783"/>
                  </a:lnTo>
                  <a:lnTo>
                    <a:pt x="81527" y="19783"/>
                  </a:lnTo>
                  <a:lnTo>
                    <a:pt x="81083" y="26105"/>
                  </a:lnTo>
                  <a:lnTo>
                    <a:pt x="81355" y="26105"/>
                  </a:lnTo>
                  <a:lnTo>
                    <a:pt x="80961" y="31855"/>
                  </a:lnTo>
                  <a:cubicBezTo>
                    <a:pt x="80877" y="31927"/>
                    <a:pt x="80794" y="32016"/>
                    <a:pt x="80716" y="32094"/>
                  </a:cubicBezTo>
                  <a:lnTo>
                    <a:pt x="80366" y="25977"/>
                  </a:lnTo>
                  <a:lnTo>
                    <a:pt x="80638" y="25977"/>
                  </a:lnTo>
                  <a:lnTo>
                    <a:pt x="80205" y="18361"/>
                  </a:lnTo>
                  <a:lnTo>
                    <a:pt x="80455" y="18361"/>
                  </a:lnTo>
                  <a:lnTo>
                    <a:pt x="79894" y="8627"/>
                  </a:lnTo>
                  <a:lnTo>
                    <a:pt x="79333" y="18361"/>
                  </a:lnTo>
                  <a:lnTo>
                    <a:pt x="79594" y="18361"/>
                  </a:lnTo>
                  <a:lnTo>
                    <a:pt x="79227" y="24605"/>
                  </a:lnTo>
                  <a:lnTo>
                    <a:pt x="78983" y="21694"/>
                  </a:lnTo>
                  <a:lnTo>
                    <a:pt x="78422" y="28372"/>
                  </a:lnTo>
                  <a:lnTo>
                    <a:pt x="78683" y="28372"/>
                  </a:lnTo>
                  <a:lnTo>
                    <a:pt x="78238" y="33600"/>
                  </a:lnTo>
                  <a:lnTo>
                    <a:pt x="78511" y="33600"/>
                  </a:lnTo>
                  <a:lnTo>
                    <a:pt x="78477" y="34044"/>
                  </a:lnTo>
                  <a:cubicBezTo>
                    <a:pt x="78250" y="34233"/>
                    <a:pt x="78016" y="34444"/>
                    <a:pt x="77788" y="34627"/>
                  </a:cubicBezTo>
                  <a:lnTo>
                    <a:pt x="77455" y="29305"/>
                  </a:lnTo>
                  <a:lnTo>
                    <a:pt x="77705" y="29305"/>
                  </a:lnTo>
                  <a:lnTo>
                    <a:pt x="77144" y="20522"/>
                  </a:lnTo>
                  <a:lnTo>
                    <a:pt x="76577" y="29305"/>
                  </a:lnTo>
                  <a:lnTo>
                    <a:pt x="76844" y="29305"/>
                  </a:lnTo>
                  <a:lnTo>
                    <a:pt x="76494" y="34722"/>
                  </a:lnTo>
                  <a:lnTo>
                    <a:pt x="76244" y="31761"/>
                  </a:lnTo>
                  <a:lnTo>
                    <a:pt x="76455" y="31761"/>
                  </a:lnTo>
                  <a:lnTo>
                    <a:pt x="76116" y="27705"/>
                  </a:lnTo>
                  <a:lnTo>
                    <a:pt x="76316" y="27705"/>
                  </a:lnTo>
                  <a:lnTo>
                    <a:pt x="75877" y="22516"/>
                  </a:lnTo>
                  <a:lnTo>
                    <a:pt x="75444" y="27705"/>
                  </a:lnTo>
                  <a:lnTo>
                    <a:pt x="75650" y="27705"/>
                  </a:lnTo>
                  <a:lnTo>
                    <a:pt x="75300" y="31761"/>
                  </a:lnTo>
                  <a:lnTo>
                    <a:pt x="75511" y="31761"/>
                  </a:lnTo>
                  <a:lnTo>
                    <a:pt x="75122" y="36416"/>
                  </a:lnTo>
                  <a:lnTo>
                    <a:pt x="75055" y="35616"/>
                  </a:lnTo>
                  <a:lnTo>
                    <a:pt x="75138" y="35616"/>
                  </a:lnTo>
                  <a:lnTo>
                    <a:pt x="74955" y="33466"/>
                  </a:lnTo>
                  <a:lnTo>
                    <a:pt x="74777" y="35616"/>
                  </a:lnTo>
                  <a:lnTo>
                    <a:pt x="74861" y="35616"/>
                  </a:lnTo>
                  <a:lnTo>
                    <a:pt x="74755" y="36833"/>
                  </a:lnTo>
                  <a:cubicBezTo>
                    <a:pt x="74550" y="36966"/>
                    <a:pt x="74344" y="37077"/>
                    <a:pt x="74138" y="37205"/>
                  </a:cubicBezTo>
                  <a:lnTo>
                    <a:pt x="73794" y="33066"/>
                  </a:lnTo>
                  <a:lnTo>
                    <a:pt x="74005" y="33066"/>
                  </a:lnTo>
                  <a:lnTo>
                    <a:pt x="73672" y="29005"/>
                  </a:lnTo>
                  <a:lnTo>
                    <a:pt x="73861" y="29005"/>
                  </a:lnTo>
                  <a:lnTo>
                    <a:pt x="73427" y="23816"/>
                  </a:lnTo>
                  <a:lnTo>
                    <a:pt x="72988" y="29005"/>
                  </a:lnTo>
                  <a:lnTo>
                    <a:pt x="73194" y="29005"/>
                  </a:lnTo>
                  <a:lnTo>
                    <a:pt x="72850" y="33066"/>
                  </a:lnTo>
                  <a:lnTo>
                    <a:pt x="73061" y="33066"/>
                  </a:lnTo>
                  <a:lnTo>
                    <a:pt x="72661" y="37872"/>
                  </a:lnTo>
                  <a:lnTo>
                    <a:pt x="73055" y="37872"/>
                  </a:lnTo>
                  <a:cubicBezTo>
                    <a:pt x="72794" y="38022"/>
                    <a:pt x="72533" y="38194"/>
                    <a:pt x="72272" y="38338"/>
                  </a:cubicBezTo>
                  <a:lnTo>
                    <a:pt x="71877" y="33600"/>
                  </a:lnTo>
                  <a:lnTo>
                    <a:pt x="72155" y="33600"/>
                  </a:lnTo>
                  <a:lnTo>
                    <a:pt x="71722" y="28372"/>
                  </a:lnTo>
                  <a:lnTo>
                    <a:pt x="71972" y="28372"/>
                  </a:lnTo>
                  <a:lnTo>
                    <a:pt x="71411" y="21694"/>
                  </a:lnTo>
                  <a:lnTo>
                    <a:pt x="70844" y="28372"/>
                  </a:lnTo>
                  <a:lnTo>
                    <a:pt x="71111" y="28372"/>
                  </a:lnTo>
                  <a:lnTo>
                    <a:pt x="70661" y="33600"/>
                  </a:lnTo>
                  <a:lnTo>
                    <a:pt x="70938" y="33600"/>
                  </a:lnTo>
                  <a:lnTo>
                    <a:pt x="70466" y="39233"/>
                  </a:lnTo>
                  <a:cubicBezTo>
                    <a:pt x="70055" y="39427"/>
                    <a:pt x="69638" y="39616"/>
                    <a:pt x="69227" y="39783"/>
                  </a:cubicBezTo>
                  <a:lnTo>
                    <a:pt x="69066" y="38061"/>
                  </a:lnTo>
                  <a:lnTo>
                    <a:pt x="69172" y="38061"/>
                  </a:lnTo>
                  <a:lnTo>
                    <a:pt x="69000" y="36250"/>
                  </a:lnTo>
                  <a:lnTo>
                    <a:pt x="69100" y="36250"/>
                  </a:lnTo>
                  <a:lnTo>
                    <a:pt x="68883" y="33944"/>
                  </a:lnTo>
                  <a:lnTo>
                    <a:pt x="68661" y="36250"/>
                  </a:lnTo>
                  <a:lnTo>
                    <a:pt x="68766" y="36250"/>
                  </a:lnTo>
                  <a:lnTo>
                    <a:pt x="68594" y="38061"/>
                  </a:lnTo>
                  <a:lnTo>
                    <a:pt x="68700" y="38061"/>
                  </a:lnTo>
                  <a:lnTo>
                    <a:pt x="68511" y="40055"/>
                  </a:lnTo>
                  <a:cubicBezTo>
                    <a:pt x="68311" y="40133"/>
                    <a:pt x="68105" y="40211"/>
                    <a:pt x="67900" y="40283"/>
                  </a:cubicBezTo>
                  <a:lnTo>
                    <a:pt x="67738" y="38338"/>
                  </a:lnTo>
                  <a:lnTo>
                    <a:pt x="68088" y="38338"/>
                  </a:lnTo>
                  <a:lnTo>
                    <a:pt x="67538" y="31727"/>
                  </a:lnTo>
                  <a:lnTo>
                    <a:pt x="67855" y="31727"/>
                  </a:lnTo>
                  <a:lnTo>
                    <a:pt x="67144" y="23288"/>
                  </a:lnTo>
                  <a:lnTo>
                    <a:pt x="66433" y="31727"/>
                  </a:lnTo>
                  <a:lnTo>
                    <a:pt x="66766" y="31727"/>
                  </a:lnTo>
                  <a:lnTo>
                    <a:pt x="66200" y="38338"/>
                  </a:lnTo>
                  <a:lnTo>
                    <a:pt x="66550" y="38338"/>
                  </a:lnTo>
                  <a:lnTo>
                    <a:pt x="66344" y="40783"/>
                  </a:lnTo>
                  <a:cubicBezTo>
                    <a:pt x="66166" y="40833"/>
                    <a:pt x="65983" y="40883"/>
                    <a:pt x="65800" y="40927"/>
                  </a:cubicBezTo>
                  <a:lnTo>
                    <a:pt x="65694" y="39444"/>
                  </a:lnTo>
                  <a:lnTo>
                    <a:pt x="65844" y="39444"/>
                  </a:lnTo>
                  <a:lnTo>
                    <a:pt x="65511" y="34816"/>
                  </a:lnTo>
                  <a:lnTo>
                    <a:pt x="65177" y="39444"/>
                  </a:lnTo>
                  <a:lnTo>
                    <a:pt x="65333" y="39444"/>
                  </a:lnTo>
                  <a:lnTo>
                    <a:pt x="65211" y="41083"/>
                  </a:lnTo>
                  <a:cubicBezTo>
                    <a:pt x="65050" y="41122"/>
                    <a:pt x="64888" y="41172"/>
                    <a:pt x="64727" y="41211"/>
                  </a:cubicBezTo>
                  <a:lnTo>
                    <a:pt x="64427" y="37622"/>
                  </a:lnTo>
                  <a:lnTo>
                    <a:pt x="64788" y="37622"/>
                  </a:lnTo>
                  <a:lnTo>
                    <a:pt x="64216" y="30811"/>
                  </a:lnTo>
                  <a:lnTo>
                    <a:pt x="64550" y="30811"/>
                  </a:lnTo>
                  <a:lnTo>
                    <a:pt x="63816" y="22111"/>
                  </a:lnTo>
                  <a:lnTo>
                    <a:pt x="63083" y="30811"/>
                  </a:lnTo>
                  <a:lnTo>
                    <a:pt x="63427" y="30811"/>
                  </a:lnTo>
                  <a:lnTo>
                    <a:pt x="62844" y="37622"/>
                  </a:lnTo>
                  <a:lnTo>
                    <a:pt x="63200" y="37622"/>
                  </a:lnTo>
                  <a:lnTo>
                    <a:pt x="62877" y="41511"/>
                  </a:lnTo>
                  <a:cubicBezTo>
                    <a:pt x="62127" y="41611"/>
                    <a:pt x="61383" y="41683"/>
                    <a:pt x="60633" y="41711"/>
                  </a:cubicBezTo>
                  <a:lnTo>
                    <a:pt x="60233" y="36905"/>
                  </a:lnTo>
                  <a:lnTo>
                    <a:pt x="60633" y="36905"/>
                  </a:lnTo>
                  <a:lnTo>
                    <a:pt x="59738" y="26283"/>
                  </a:lnTo>
                  <a:lnTo>
                    <a:pt x="58844" y="36905"/>
                  </a:lnTo>
                  <a:lnTo>
                    <a:pt x="59266" y="36905"/>
                  </a:lnTo>
                  <a:lnTo>
                    <a:pt x="59038" y="39516"/>
                  </a:lnTo>
                  <a:lnTo>
                    <a:pt x="58522" y="33277"/>
                  </a:lnTo>
                  <a:lnTo>
                    <a:pt x="59005" y="33277"/>
                  </a:lnTo>
                  <a:lnTo>
                    <a:pt x="57927" y="20511"/>
                  </a:lnTo>
                  <a:lnTo>
                    <a:pt x="56872" y="33027"/>
                  </a:lnTo>
                  <a:lnTo>
                    <a:pt x="56572" y="28411"/>
                  </a:lnTo>
                  <a:lnTo>
                    <a:pt x="56088" y="35905"/>
                  </a:lnTo>
                  <a:lnTo>
                    <a:pt x="56316" y="35905"/>
                  </a:lnTo>
                  <a:lnTo>
                    <a:pt x="55983" y="40950"/>
                  </a:lnTo>
                  <a:lnTo>
                    <a:pt x="55772" y="37038"/>
                  </a:lnTo>
                  <a:lnTo>
                    <a:pt x="56027" y="37038"/>
                  </a:lnTo>
                  <a:lnTo>
                    <a:pt x="55461" y="26811"/>
                  </a:lnTo>
                  <a:lnTo>
                    <a:pt x="54900" y="37038"/>
                  </a:lnTo>
                  <a:lnTo>
                    <a:pt x="55161" y="37038"/>
                  </a:lnTo>
                  <a:lnTo>
                    <a:pt x="54927" y="41200"/>
                  </a:lnTo>
                  <a:cubicBezTo>
                    <a:pt x="54816" y="41177"/>
                    <a:pt x="54705" y="41161"/>
                    <a:pt x="54594" y="41138"/>
                  </a:cubicBezTo>
                  <a:lnTo>
                    <a:pt x="54588" y="41083"/>
                  </a:lnTo>
                  <a:lnTo>
                    <a:pt x="54805" y="41083"/>
                  </a:lnTo>
                  <a:lnTo>
                    <a:pt x="54466" y="36466"/>
                  </a:lnTo>
                  <a:lnTo>
                    <a:pt x="54661" y="36466"/>
                  </a:lnTo>
                  <a:lnTo>
                    <a:pt x="54222" y="30572"/>
                  </a:lnTo>
                  <a:lnTo>
                    <a:pt x="53872" y="35305"/>
                  </a:lnTo>
                  <a:lnTo>
                    <a:pt x="53544" y="31116"/>
                  </a:lnTo>
                  <a:lnTo>
                    <a:pt x="53905" y="31116"/>
                  </a:lnTo>
                  <a:lnTo>
                    <a:pt x="53100" y="20955"/>
                  </a:lnTo>
                  <a:lnTo>
                    <a:pt x="52288" y="31116"/>
                  </a:lnTo>
                  <a:lnTo>
                    <a:pt x="52666" y="31116"/>
                  </a:lnTo>
                  <a:lnTo>
                    <a:pt x="52338" y="35177"/>
                  </a:lnTo>
                  <a:lnTo>
                    <a:pt x="51888" y="30222"/>
                  </a:lnTo>
                  <a:lnTo>
                    <a:pt x="51761" y="31616"/>
                  </a:lnTo>
                  <a:lnTo>
                    <a:pt x="51250" y="24005"/>
                  </a:lnTo>
                  <a:lnTo>
                    <a:pt x="51683" y="24005"/>
                  </a:lnTo>
                  <a:lnTo>
                    <a:pt x="50716" y="9722"/>
                  </a:lnTo>
                  <a:lnTo>
                    <a:pt x="49750" y="24005"/>
                  </a:lnTo>
                  <a:lnTo>
                    <a:pt x="50205" y="24005"/>
                  </a:lnTo>
                  <a:lnTo>
                    <a:pt x="49433" y="35188"/>
                  </a:lnTo>
                  <a:lnTo>
                    <a:pt x="49905" y="35188"/>
                  </a:lnTo>
                  <a:lnTo>
                    <a:pt x="49622" y="39450"/>
                  </a:lnTo>
                  <a:cubicBezTo>
                    <a:pt x="49572" y="39427"/>
                    <a:pt x="49522" y="39400"/>
                    <a:pt x="49472" y="39377"/>
                  </a:cubicBezTo>
                  <a:lnTo>
                    <a:pt x="49072" y="34961"/>
                  </a:lnTo>
                  <a:lnTo>
                    <a:pt x="49327" y="34961"/>
                  </a:lnTo>
                  <a:lnTo>
                    <a:pt x="48761" y="28805"/>
                  </a:lnTo>
                  <a:lnTo>
                    <a:pt x="48438" y="32344"/>
                  </a:lnTo>
                  <a:lnTo>
                    <a:pt x="48238" y="30127"/>
                  </a:lnTo>
                  <a:lnTo>
                    <a:pt x="48488" y="30127"/>
                  </a:lnTo>
                  <a:lnTo>
                    <a:pt x="47927" y="23983"/>
                  </a:lnTo>
                  <a:lnTo>
                    <a:pt x="47366" y="30127"/>
                  </a:lnTo>
                  <a:lnTo>
                    <a:pt x="47633" y="30127"/>
                  </a:lnTo>
                  <a:lnTo>
                    <a:pt x="47183" y="34950"/>
                  </a:lnTo>
                  <a:lnTo>
                    <a:pt x="47461" y="34950"/>
                  </a:lnTo>
                  <a:lnTo>
                    <a:pt x="47161" y="38205"/>
                  </a:lnTo>
                  <a:cubicBezTo>
                    <a:pt x="46827" y="38016"/>
                    <a:pt x="46494" y="37855"/>
                    <a:pt x="46161" y="37655"/>
                  </a:cubicBezTo>
                  <a:lnTo>
                    <a:pt x="46133" y="37188"/>
                  </a:lnTo>
                  <a:lnTo>
                    <a:pt x="46438" y="37188"/>
                  </a:lnTo>
                  <a:lnTo>
                    <a:pt x="45950" y="28744"/>
                  </a:lnTo>
                  <a:lnTo>
                    <a:pt x="46233" y="28744"/>
                  </a:lnTo>
                  <a:lnTo>
                    <a:pt x="45600" y="17972"/>
                  </a:lnTo>
                  <a:lnTo>
                    <a:pt x="44961" y="28744"/>
                  </a:lnTo>
                  <a:lnTo>
                    <a:pt x="45261" y="28744"/>
                  </a:lnTo>
                  <a:lnTo>
                    <a:pt x="44983" y="33361"/>
                  </a:lnTo>
                  <a:lnTo>
                    <a:pt x="44750" y="30533"/>
                  </a:lnTo>
                  <a:lnTo>
                    <a:pt x="44966" y="30533"/>
                  </a:lnTo>
                  <a:lnTo>
                    <a:pt x="44483" y="24783"/>
                  </a:lnTo>
                  <a:lnTo>
                    <a:pt x="44000" y="30533"/>
                  </a:lnTo>
                  <a:lnTo>
                    <a:pt x="44227" y="30533"/>
                  </a:lnTo>
                  <a:lnTo>
                    <a:pt x="43838" y="35033"/>
                  </a:lnTo>
                  <a:lnTo>
                    <a:pt x="44077" y="35033"/>
                  </a:lnTo>
                  <a:lnTo>
                    <a:pt x="43977" y="36216"/>
                  </a:lnTo>
                  <a:cubicBezTo>
                    <a:pt x="43788" y="36088"/>
                    <a:pt x="43600" y="35983"/>
                    <a:pt x="43416" y="35844"/>
                  </a:cubicBezTo>
                  <a:cubicBezTo>
                    <a:pt x="43350" y="35766"/>
                    <a:pt x="43288" y="35711"/>
                    <a:pt x="43227" y="35638"/>
                  </a:cubicBezTo>
                  <a:lnTo>
                    <a:pt x="43161" y="34805"/>
                  </a:lnTo>
                  <a:lnTo>
                    <a:pt x="43322" y="34805"/>
                  </a:lnTo>
                  <a:lnTo>
                    <a:pt x="43061" y="31705"/>
                  </a:lnTo>
                  <a:lnTo>
                    <a:pt x="43211" y="31705"/>
                  </a:lnTo>
                  <a:lnTo>
                    <a:pt x="42877" y="27744"/>
                  </a:lnTo>
                  <a:lnTo>
                    <a:pt x="42544" y="31705"/>
                  </a:lnTo>
                  <a:lnTo>
                    <a:pt x="42700" y="31705"/>
                  </a:lnTo>
                  <a:lnTo>
                    <a:pt x="42438" y="34766"/>
                  </a:lnTo>
                  <a:cubicBezTo>
                    <a:pt x="42383" y="34700"/>
                    <a:pt x="42322" y="34616"/>
                    <a:pt x="42261" y="34555"/>
                  </a:cubicBezTo>
                  <a:lnTo>
                    <a:pt x="41994" y="31322"/>
                  </a:lnTo>
                  <a:lnTo>
                    <a:pt x="42205" y="31322"/>
                  </a:lnTo>
                  <a:lnTo>
                    <a:pt x="41866" y="27255"/>
                  </a:lnTo>
                  <a:lnTo>
                    <a:pt x="42061" y="27255"/>
                  </a:lnTo>
                  <a:lnTo>
                    <a:pt x="41627" y="22083"/>
                  </a:lnTo>
                  <a:lnTo>
                    <a:pt x="41188" y="27255"/>
                  </a:lnTo>
                  <a:lnTo>
                    <a:pt x="41394" y="27255"/>
                  </a:lnTo>
                  <a:lnTo>
                    <a:pt x="41044" y="31322"/>
                  </a:lnTo>
                  <a:lnTo>
                    <a:pt x="41261" y="31322"/>
                  </a:lnTo>
                  <a:lnTo>
                    <a:pt x="41083" y="33472"/>
                  </a:lnTo>
                  <a:cubicBezTo>
                    <a:pt x="40705" y="33166"/>
                    <a:pt x="40327" y="32866"/>
                    <a:pt x="39955" y="32633"/>
                  </a:cubicBezTo>
                  <a:lnTo>
                    <a:pt x="39922" y="32277"/>
                  </a:lnTo>
                  <a:lnTo>
                    <a:pt x="40072" y="32277"/>
                  </a:lnTo>
                  <a:lnTo>
                    <a:pt x="39838" y="29505"/>
                  </a:lnTo>
                  <a:lnTo>
                    <a:pt x="39972" y="29505"/>
                  </a:lnTo>
                  <a:lnTo>
                    <a:pt x="39672" y="25961"/>
                  </a:lnTo>
                  <a:lnTo>
                    <a:pt x="39372" y="29505"/>
                  </a:lnTo>
                  <a:lnTo>
                    <a:pt x="39516" y="29505"/>
                  </a:lnTo>
                  <a:lnTo>
                    <a:pt x="39433" y="30472"/>
                  </a:lnTo>
                  <a:lnTo>
                    <a:pt x="39116" y="26688"/>
                  </a:lnTo>
                  <a:lnTo>
                    <a:pt x="39333" y="26688"/>
                  </a:lnTo>
                  <a:lnTo>
                    <a:pt x="38850" y="20938"/>
                  </a:lnTo>
                  <a:lnTo>
                    <a:pt x="38416" y="26083"/>
                  </a:lnTo>
                  <a:lnTo>
                    <a:pt x="38266" y="24244"/>
                  </a:lnTo>
                  <a:lnTo>
                    <a:pt x="38477" y="24244"/>
                  </a:lnTo>
                  <a:lnTo>
                    <a:pt x="37994" y="18494"/>
                  </a:lnTo>
                  <a:lnTo>
                    <a:pt x="37511" y="24244"/>
                  </a:lnTo>
                  <a:lnTo>
                    <a:pt x="37738" y="24244"/>
                  </a:lnTo>
                  <a:lnTo>
                    <a:pt x="37355" y="28755"/>
                  </a:lnTo>
                  <a:lnTo>
                    <a:pt x="37588" y="28755"/>
                  </a:lnTo>
                  <a:lnTo>
                    <a:pt x="37355" y="31605"/>
                  </a:lnTo>
                  <a:cubicBezTo>
                    <a:pt x="37338" y="31600"/>
                    <a:pt x="37322" y="31583"/>
                    <a:pt x="37305" y="31583"/>
                  </a:cubicBezTo>
                  <a:lnTo>
                    <a:pt x="37022" y="27216"/>
                  </a:lnTo>
                  <a:lnTo>
                    <a:pt x="37238" y="27216"/>
                  </a:lnTo>
                  <a:lnTo>
                    <a:pt x="36755" y="19733"/>
                  </a:lnTo>
                  <a:lnTo>
                    <a:pt x="36272" y="27216"/>
                  </a:lnTo>
                  <a:lnTo>
                    <a:pt x="36500" y="27216"/>
                  </a:lnTo>
                  <a:lnTo>
                    <a:pt x="36216" y="31550"/>
                  </a:lnTo>
                  <a:cubicBezTo>
                    <a:pt x="35222" y="31588"/>
                    <a:pt x="34233" y="31894"/>
                    <a:pt x="33244" y="32444"/>
                  </a:cubicBezTo>
                  <a:lnTo>
                    <a:pt x="32966" y="27827"/>
                  </a:lnTo>
                  <a:lnTo>
                    <a:pt x="33238" y="27827"/>
                  </a:lnTo>
                  <a:lnTo>
                    <a:pt x="32805" y="20605"/>
                  </a:lnTo>
                  <a:lnTo>
                    <a:pt x="33055" y="20605"/>
                  </a:lnTo>
                  <a:lnTo>
                    <a:pt x="32494" y="11394"/>
                  </a:lnTo>
                  <a:lnTo>
                    <a:pt x="31933" y="20605"/>
                  </a:lnTo>
                  <a:lnTo>
                    <a:pt x="32200" y="20605"/>
                  </a:lnTo>
                  <a:lnTo>
                    <a:pt x="31955" y="24494"/>
                  </a:lnTo>
                  <a:lnTo>
                    <a:pt x="31644" y="20833"/>
                  </a:lnTo>
                  <a:lnTo>
                    <a:pt x="31200" y="26044"/>
                  </a:lnTo>
                  <a:lnTo>
                    <a:pt x="31405" y="26044"/>
                  </a:lnTo>
                  <a:lnTo>
                    <a:pt x="31050" y="30116"/>
                  </a:lnTo>
                  <a:lnTo>
                    <a:pt x="31272" y="30116"/>
                  </a:lnTo>
                  <a:lnTo>
                    <a:pt x="30927" y="34183"/>
                  </a:lnTo>
                  <a:cubicBezTo>
                    <a:pt x="30894" y="34211"/>
                    <a:pt x="30861" y="34233"/>
                    <a:pt x="30827" y="34266"/>
                  </a:cubicBezTo>
                  <a:cubicBezTo>
                    <a:pt x="30511" y="34583"/>
                    <a:pt x="30200" y="35000"/>
                    <a:pt x="29883" y="35366"/>
                  </a:cubicBezTo>
                  <a:lnTo>
                    <a:pt x="29694" y="33111"/>
                  </a:lnTo>
                  <a:lnTo>
                    <a:pt x="29844" y="33111"/>
                  </a:lnTo>
                  <a:lnTo>
                    <a:pt x="29600" y="30211"/>
                  </a:lnTo>
                  <a:lnTo>
                    <a:pt x="29744" y="30211"/>
                  </a:lnTo>
                  <a:lnTo>
                    <a:pt x="29427" y="26500"/>
                  </a:lnTo>
                  <a:lnTo>
                    <a:pt x="29105" y="30211"/>
                  </a:lnTo>
                  <a:lnTo>
                    <a:pt x="29255" y="30211"/>
                  </a:lnTo>
                  <a:lnTo>
                    <a:pt x="29005" y="33111"/>
                  </a:lnTo>
                  <a:lnTo>
                    <a:pt x="29161" y="33111"/>
                  </a:lnTo>
                  <a:lnTo>
                    <a:pt x="28872" y="36533"/>
                  </a:lnTo>
                  <a:cubicBezTo>
                    <a:pt x="28788" y="36638"/>
                    <a:pt x="28700" y="36761"/>
                    <a:pt x="28616" y="36872"/>
                  </a:cubicBezTo>
                  <a:lnTo>
                    <a:pt x="28405" y="34038"/>
                  </a:lnTo>
                  <a:lnTo>
                    <a:pt x="28622" y="34038"/>
                  </a:lnTo>
                  <a:lnTo>
                    <a:pt x="28283" y="29483"/>
                  </a:lnTo>
                  <a:lnTo>
                    <a:pt x="28477" y="29483"/>
                  </a:lnTo>
                  <a:lnTo>
                    <a:pt x="28038" y="23672"/>
                  </a:lnTo>
                  <a:lnTo>
                    <a:pt x="27605" y="29483"/>
                  </a:lnTo>
                  <a:lnTo>
                    <a:pt x="27811" y="29483"/>
                  </a:lnTo>
                  <a:lnTo>
                    <a:pt x="27461" y="34038"/>
                  </a:lnTo>
                  <a:lnTo>
                    <a:pt x="27672" y="34038"/>
                  </a:lnTo>
                  <a:lnTo>
                    <a:pt x="27327" y="38638"/>
                  </a:lnTo>
                  <a:cubicBezTo>
                    <a:pt x="27277" y="38716"/>
                    <a:pt x="27222" y="38783"/>
                    <a:pt x="27172" y="38861"/>
                  </a:cubicBezTo>
                  <a:lnTo>
                    <a:pt x="26750" y="33061"/>
                  </a:lnTo>
                  <a:lnTo>
                    <a:pt x="26394" y="37966"/>
                  </a:lnTo>
                  <a:lnTo>
                    <a:pt x="26105" y="32505"/>
                  </a:lnTo>
                  <a:lnTo>
                    <a:pt x="25944" y="35616"/>
                  </a:lnTo>
                  <a:lnTo>
                    <a:pt x="25661" y="31166"/>
                  </a:lnTo>
                  <a:lnTo>
                    <a:pt x="25427" y="34766"/>
                  </a:lnTo>
                  <a:lnTo>
                    <a:pt x="25266" y="32083"/>
                  </a:lnTo>
                  <a:lnTo>
                    <a:pt x="25516" y="32083"/>
                  </a:lnTo>
                  <a:lnTo>
                    <a:pt x="24955" y="22861"/>
                  </a:lnTo>
                  <a:lnTo>
                    <a:pt x="24394" y="32083"/>
                  </a:lnTo>
                  <a:lnTo>
                    <a:pt x="24655" y="32083"/>
                  </a:lnTo>
                  <a:lnTo>
                    <a:pt x="24211" y="39294"/>
                  </a:lnTo>
                  <a:lnTo>
                    <a:pt x="24483" y="39294"/>
                  </a:lnTo>
                  <a:lnTo>
                    <a:pt x="24266" y="42944"/>
                  </a:lnTo>
                  <a:cubicBezTo>
                    <a:pt x="24211" y="43016"/>
                    <a:pt x="24161" y="43083"/>
                    <a:pt x="24111" y="43155"/>
                  </a:cubicBezTo>
                  <a:lnTo>
                    <a:pt x="23938" y="40650"/>
                  </a:lnTo>
                  <a:lnTo>
                    <a:pt x="24211" y="40650"/>
                  </a:lnTo>
                  <a:lnTo>
                    <a:pt x="23777" y="34316"/>
                  </a:lnTo>
                  <a:lnTo>
                    <a:pt x="24027" y="34316"/>
                  </a:lnTo>
                  <a:lnTo>
                    <a:pt x="23466" y="26250"/>
                  </a:lnTo>
                  <a:lnTo>
                    <a:pt x="22900" y="34316"/>
                  </a:lnTo>
                  <a:lnTo>
                    <a:pt x="23166" y="34316"/>
                  </a:lnTo>
                  <a:lnTo>
                    <a:pt x="22716" y="40650"/>
                  </a:lnTo>
                  <a:lnTo>
                    <a:pt x="22994" y="40650"/>
                  </a:lnTo>
                  <a:lnTo>
                    <a:pt x="22694" y="44983"/>
                  </a:lnTo>
                  <a:cubicBezTo>
                    <a:pt x="22555" y="45144"/>
                    <a:pt x="22422" y="45294"/>
                    <a:pt x="22288" y="45450"/>
                  </a:cubicBezTo>
                  <a:lnTo>
                    <a:pt x="22005" y="40511"/>
                  </a:lnTo>
                  <a:lnTo>
                    <a:pt x="22277" y="40511"/>
                  </a:lnTo>
                  <a:lnTo>
                    <a:pt x="21844" y="32894"/>
                  </a:lnTo>
                  <a:lnTo>
                    <a:pt x="22094" y="32894"/>
                  </a:lnTo>
                  <a:lnTo>
                    <a:pt x="21533" y="23161"/>
                  </a:lnTo>
                  <a:lnTo>
                    <a:pt x="20966" y="32894"/>
                  </a:lnTo>
                  <a:lnTo>
                    <a:pt x="21233" y="32894"/>
                  </a:lnTo>
                  <a:lnTo>
                    <a:pt x="21022" y="36511"/>
                  </a:lnTo>
                  <a:lnTo>
                    <a:pt x="20622" y="31772"/>
                  </a:lnTo>
                  <a:lnTo>
                    <a:pt x="20061" y="38444"/>
                  </a:lnTo>
                  <a:lnTo>
                    <a:pt x="20322" y="38444"/>
                  </a:lnTo>
                  <a:lnTo>
                    <a:pt x="19872" y="43672"/>
                  </a:lnTo>
                  <a:lnTo>
                    <a:pt x="20150" y="43672"/>
                  </a:lnTo>
                  <a:lnTo>
                    <a:pt x="19800" y="47883"/>
                  </a:lnTo>
                  <a:cubicBezTo>
                    <a:pt x="19655" y="48000"/>
                    <a:pt x="19516" y="48100"/>
                    <a:pt x="19372" y="48205"/>
                  </a:cubicBezTo>
                  <a:lnTo>
                    <a:pt x="19250" y="46272"/>
                  </a:lnTo>
                  <a:lnTo>
                    <a:pt x="19527" y="46272"/>
                  </a:lnTo>
                  <a:lnTo>
                    <a:pt x="19088" y="39377"/>
                  </a:lnTo>
                  <a:lnTo>
                    <a:pt x="19344" y="39377"/>
                  </a:lnTo>
                  <a:lnTo>
                    <a:pt x="18777" y="30594"/>
                  </a:lnTo>
                  <a:lnTo>
                    <a:pt x="18216" y="39377"/>
                  </a:lnTo>
                  <a:lnTo>
                    <a:pt x="18483" y="39377"/>
                  </a:lnTo>
                  <a:lnTo>
                    <a:pt x="18033" y="46272"/>
                  </a:lnTo>
                  <a:lnTo>
                    <a:pt x="18311" y="46272"/>
                  </a:lnTo>
                  <a:lnTo>
                    <a:pt x="18133" y="49055"/>
                  </a:lnTo>
                  <a:cubicBezTo>
                    <a:pt x="18105" y="49072"/>
                    <a:pt x="18077" y="49083"/>
                    <a:pt x="18055" y="49100"/>
                  </a:cubicBezTo>
                  <a:lnTo>
                    <a:pt x="17883" y="47050"/>
                  </a:lnTo>
                  <a:lnTo>
                    <a:pt x="18094" y="47050"/>
                  </a:lnTo>
                  <a:lnTo>
                    <a:pt x="17755" y="42988"/>
                  </a:lnTo>
                  <a:lnTo>
                    <a:pt x="17955" y="42988"/>
                  </a:lnTo>
                  <a:lnTo>
                    <a:pt x="17516" y="37811"/>
                  </a:lnTo>
                  <a:lnTo>
                    <a:pt x="17077" y="42988"/>
                  </a:lnTo>
                  <a:lnTo>
                    <a:pt x="17283" y="42988"/>
                  </a:lnTo>
                  <a:lnTo>
                    <a:pt x="16933" y="47050"/>
                  </a:lnTo>
                  <a:lnTo>
                    <a:pt x="17150" y="47050"/>
                  </a:lnTo>
                  <a:lnTo>
                    <a:pt x="16927" y="49705"/>
                  </a:lnTo>
                  <a:cubicBezTo>
                    <a:pt x="16888" y="49722"/>
                    <a:pt x="16844" y="49738"/>
                    <a:pt x="16805" y="49755"/>
                  </a:cubicBezTo>
                  <a:lnTo>
                    <a:pt x="16744" y="49055"/>
                  </a:lnTo>
                  <a:lnTo>
                    <a:pt x="16833" y="49055"/>
                  </a:lnTo>
                  <a:lnTo>
                    <a:pt x="16694" y="47372"/>
                  </a:lnTo>
                  <a:lnTo>
                    <a:pt x="16777" y="47372"/>
                  </a:lnTo>
                  <a:lnTo>
                    <a:pt x="16594" y="45211"/>
                  </a:lnTo>
                  <a:lnTo>
                    <a:pt x="16416" y="47372"/>
                  </a:lnTo>
                  <a:lnTo>
                    <a:pt x="16500" y="47372"/>
                  </a:lnTo>
                  <a:lnTo>
                    <a:pt x="16355" y="49055"/>
                  </a:lnTo>
                  <a:lnTo>
                    <a:pt x="16444" y="49055"/>
                  </a:lnTo>
                  <a:lnTo>
                    <a:pt x="16372" y="49933"/>
                  </a:lnTo>
                  <a:cubicBezTo>
                    <a:pt x="16138" y="50022"/>
                    <a:pt x="15900" y="50133"/>
                    <a:pt x="15666" y="50200"/>
                  </a:cubicBezTo>
                  <a:lnTo>
                    <a:pt x="15433" y="47361"/>
                  </a:lnTo>
                  <a:lnTo>
                    <a:pt x="15644" y="47361"/>
                  </a:lnTo>
                  <a:lnTo>
                    <a:pt x="15305" y="43300"/>
                  </a:lnTo>
                  <a:lnTo>
                    <a:pt x="15500" y="43300"/>
                  </a:lnTo>
                  <a:lnTo>
                    <a:pt x="15066" y="38122"/>
                  </a:lnTo>
                  <a:lnTo>
                    <a:pt x="14627" y="43300"/>
                  </a:lnTo>
                  <a:lnTo>
                    <a:pt x="14833" y="43300"/>
                  </a:lnTo>
                  <a:lnTo>
                    <a:pt x="14488" y="47361"/>
                  </a:lnTo>
                  <a:lnTo>
                    <a:pt x="14700" y="47361"/>
                  </a:lnTo>
                  <a:lnTo>
                    <a:pt x="14438" y="50450"/>
                  </a:lnTo>
                  <a:cubicBezTo>
                    <a:pt x="14255" y="50477"/>
                    <a:pt x="14077" y="50488"/>
                    <a:pt x="13894" y="50505"/>
                  </a:cubicBezTo>
                  <a:lnTo>
                    <a:pt x="13516" y="46000"/>
                  </a:lnTo>
                  <a:lnTo>
                    <a:pt x="13794" y="46000"/>
                  </a:lnTo>
                  <a:lnTo>
                    <a:pt x="13355" y="40772"/>
                  </a:lnTo>
                  <a:lnTo>
                    <a:pt x="13611" y="40772"/>
                  </a:lnTo>
                  <a:lnTo>
                    <a:pt x="13044" y="34100"/>
                  </a:lnTo>
                  <a:lnTo>
                    <a:pt x="12483" y="40772"/>
                  </a:lnTo>
                  <a:lnTo>
                    <a:pt x="12750" y="40772"/>
                  </a:lnTo>
                  <a:lnTo>
                    <a:pt x="12300" y="46000"/>
                  </a:lnTo>
                  <a:lnTo>
                    <a:pt x="12577" y="46000"/>
                  </a:lnTo>
                  <a:lnTo>
                    <a:pt x="12205" y="50450"/>
                  </a:lnTo>
                  <a:cubicBezTo>
                    <a:pt x="11755" y="50394"/>
                    <a:pt x="11311" y="50305"/>
                    <a:pt x="10866" y="50172"/>
                  </a:cubicBezTo>
                  <a:lnTo>
                    <a:pt x="10700" y="48433"/>
                  </a:lnTo>
                  <a:lnTo>
                    <a:pt x="10811" y="48433"/>
                  </a:lnTo>
                  <a:lnTo>
                    <a:pt x="10638" y="46627"/>
                  </a:lnTo>
                  <a:lnTo>
                    <a:pt x="10738" y="46627"/>
                  </a:lnTo>
                  <a:lnTo>
                    <a:pt x="10522" y="44316"/>
                  </a:lnTo>
                  <a:lnTo>
                    <a:pt x="10300" y="46627"/>
                  </a:lnTo>
                  <a:lnTo>
                    <a:pt x="10405" y="46627"/>
                  </a:lnTo>
                  <a:lnTo>
                    <a:pt x="10227" y="48433"/>
                  </a:lnTo>
                  <a:lnTo>
                    <a:pt x="10338" y="48433"/>
                  </a:lnTo>
                  <a:lnTo>
                    <a:pt x="10194" y="49950"/>
                  </a:lnTo>
                  <a:cubicBezTo>
                    <a:pt x="10100" y="49916"/>
                    <a:pt x="10005" y="49888"/>
                    <a:pt x="9911" y="49850"/>
                  </a:cubicBezTo>
                  <a:lnTo>
                    <a:pt x="9377" y="43494"/>
                  </a:lnTo>
                  <a:lnTo>
                    <a:pt x="9727" y="43494"/>
                  </a:lnTo>
                  <a:lnTo>
                    <a:pt x="9172" y="36894"/>
                  </a:lnTo>
                  <a:lnTo>
                    <a:pt x="9494" y="36894"/>
                  </a:lnTo>
                  <a:lnTo>
                    <a:pt x="8783" y="28455"/>
                  </a:lnTo>
                  <a:lnTo>
                    <a:pt x="8072" y="36894"/>
                  </a:lnTo>
                  <a:lnTo>
                    <a:pt x="8405" y="36894"/>
                  </a:lnTo>
                  <a:lnTo>
                    <a:pt x="7838" y="43494"/>
                  </a:lnTo>
                  <a:lnTo>
                    <a:pt x="8188" y="43494"/>
                  </a:lnTo>
                  <a:lnTo>
                    <a:pt x="7755" y="48633"/>
                  </a:lnTo>
                  <a:cubicBezTo>
                    <a:pt x="7677" y="48577"/>
                    <a:pt x="7600" y="48522"/>
                    <a:pt x="7522" y="48466"/>
                  </a:cubicBezTo>
                  <a:lnTo>
                    <a:pt x="7327" y="45805"/>
                  </a:lnTo>
                  <a:lnTo>
                    <a:pt x="7477" y="45805"/>
                  </a:lnTo>
                  <a:lnTo>
                    <a:pt x="7144" y="41188"/>
                  </a:lnTo>
                  <a:lnTo>
                    <a:pt x="6816" y="45805"/>
                  </a:lnTo>
                  <a:lnTo>
                    <a:pt x="6966" y="45805"/>
                  </a:lnTo>
                  <a:lnTo>
                    <a:pt x="6816" y="47933"/>
                  </a:lnTo>
                  <a:cubicBezTo>
                    <a:pt x="6677" y="47822"/>
                    <a:pt x="6538" y="47700"/>
                    <a:pt x="6400" y="47583"/>
                  </a:cubicBezTo>
                  <a:lnTo>
                    <a:pt x="5855" y="41094"/>
                  </a:lnTo>
                  <a:lnTo>
                    <a:pt x="6183" y="41094"/>
                  </a:lnTo>
                  <a:lnTo>
                    <a:pt x="5455" y="32405"/>
                  </a:lnTo>
                  <a:lnTo>
                    <a:pt x="4722" y="41094"/>
                  </a:lnTo>
                  <a:lnTo>
                    <a:pt x="5066" y="41094"/>
                  </a:lnTo>
                  <a:lnTo>
                    <a:pt x="4655" y="45888"/>
                  </a:lnTo>
                  <a:cubicBezTo>
                    <a:pt x="4361" y="45566"/>
                    <a:pt x="4066" y="45233"/>
                    <a:pt x="3772" y="44877"/>
                  </a:cubicBezTo>
                  <a:lnTo>
                    <a:pt x="3672" y="43672"/>
                  </a:lnTo>
                  <a:lnTo>
                    <a:pt x="4077" y="43672"/>
                  </a:lnTo>
                  <a:lnTo>
                    <a:pt x="3183" y="33061"/>
                  </a:lnTo>
                  <a:lnTo>
                    <a:pt x="2344" y="43016"/>
                  </a:lnTo>
                  <a:cubicBezTo>
                    <a:pt x="1566" y="41933"/>
                    <a:pt x="788" y="40766"/>
                    <a:pt x="16" y="39444"/>
                  </a:cubicBezTo>
                  <a:lnTo>
                    <a:pt x="0" y="119927"/>
                  </a:lnTo>
                  <a:lnTo>
                    <a:pt x="60066" y="120000"/>
                  </a:lnTo>
                  <a:lnTo>
                    <a:pt x="60066" y="119927"/>
                  </a:lnTo>
                  <a:lnTo>
                    <a:pt x="119911" y="120000"/>
                  </a:lnTo>
                  <a:lnTo>
                    <a:pt x="120000" y="31633"/>
                  </a:lnTo>
                  <a:cubicBezTo>
                    <a:pt x="119205" y="33711"/>
                    <a:pt x="118383" y="35366"/>
                    <a:pt x="117538" y="36644"/>
                  </a:cubicBezTo>
                  <a:lnTo>
                    <a:pt x="117394" y="34911"/>
                  </a:lnTo>
                  <a:lnTo>
                    <a:pt x="117583" y="34911"/>
                  </a:lnTo>
                  <a:lnTo>
                    <a:pt x="117283" y="31294"/>
                  </a:lnTo>
                  <a:lnTo>
                    <a:pt x="117455" y="31294"/>
                  </a:lnTo>
                  <a:lnTo>
                    <a:pt x="117066" y="26677"/>
                  </a:lnTo>
                  <a:lnTo>
                    <a:pt x="116677" y="31294"/>
                  </a:lnTo>
                  <a:lnTo>
                    <a:pt x="116861" y="31294"/>
                  </a:lnTo>
                  <a:lnTo>
                    <a:pt x="116550" y="34911"/>
                  </a:lnTo>
                  <a:lnTo>
                    <a:pt x="116744" y="34911"/>
                  </a:lnTo>
                  <a:lnTo>
                    <a:pt x="116483" y="38038"/>
                  </a:lnTo>
                  <a:cubicBezTo>
                    <a:pt x="116205" y="38338"/>
                    <a:pt x="115933" y="38600"/>
                    <a:pt x="115655" y="38816"/>
                  </a:cubicBezTo>
                  <a:lnTo>
                    <a:pt x="115577" y="37600"/>
                  </a:lnTo>
                  <a:lnTo>
                    <a:pt x="115900" y="37600"/>
                  </a:lnTo>
                  <a:lnTo>
                    <a:pt x="115388" y="29377"/>
                  </a:lnTo>
                  <a:lnTo>
                    <a:pt x="115683" y="29377"/>
                  </a:lnTo>
                  <a:lnTo>
                    <a:pt x="115027" y="18877"/>
                  </a:lnTo>
                  <a:lnTo>
                    <a:pt x="114366" y="29377"/>
                  </a:lnTo>
                  <a:lnTo>
                    <a:pt x="114677" y="29377"/>
                  </a:lnTo>
                  <a:lnTo>
                    <a:pt x="114150" y="37600"/>
                  </a:lnTo>
                  <a:lnTo>
                    <a:pt x="114472" y="37600"/>
                  </a:lnTo>
                  <a:lnTo>
                    <a:pt x="114355" y="39494"/>
                  </a:lnTo>
                  <a:cubicBezTo>
                    <a:pt x="114272" y="39516"/>
                    <a:pt x="114194" y="39550"/>
                    <a:pt x="114116" y="39566"/>
                  </a:cubicBezTo>
                  <a:lnTo>
                    <a:pt x="113744" y="33766"/>
                  </a:lnTo>
                  <a:lnTo>
                    <a:pt x="113961" y="33766"/>
                  </a:lnTo>
                  <a:lnTo>
                    <a:pt x="113472" y="26283"/>
                  </a:lnTo>
                  <a:lnTo>
                    <a:pt x="112994" y="33766"/>
                  </a:lnTo>
                  <a:lnTo>
                    <a:pt x="113216" y="33766"/>
                  </a:lnTo>
                  <a:lnTo>
                    <a:pt x="113022" y="36788"/>
                  </a:lnTo>
                  <a:lnTo>
                    <a:pt x="112588" y="30961"/>
                  </a:lnTo>
                  <a:lnTo>
                    <a:pt x="112238" y="35700"/>
                  </a:lnTo>
                  <a:lnTo>
                    <a:pt x="111905" y="31500"/>
                  </a:lnTo>
                  <a:lnTo>
                    <a:pt x="112266" y="31500"/>
                  </a:lnTo>
                  <a:lnTo>
                    <a:pt x="111461" y="21344"/>
                  </a:lnTo>
                  <a:lnTo>
                    <a:pt x="110650" y="31500"/>
                  </a:lnTo>
                  <a:lnTo>
                    <a:pt x="111033" y="31500"/>
                  </a:lnTo>
                  <a:lnTo>
                    <a:pt x="110700" y="35572"/>
                  </a:lnTo>
                  <a:lnTo>
                    <a:pt x="110250" y="30616"/>
                  </a:lnTo>
                  <a:lnTo>
                    <a:pt x="110122" y="32000"/>
                  </a:lnTo>
                  <a:lnTo>
                    <a:pt x="109611" y="24388"/>
                  </a:lnTo>
                  <a:lnTo>
                    <a:pt x="110044" y="24388"/>
                  </a:lnTo>
                  <a:lnTo>
                    <a:pt x="109077" y="10105"/>
                  </a:lnTo>
                  <a:lnTo>
                    <a:pt x="108111" y="24388"/>
                  </a:lnTo>
                  <a:lnTo>
                    <a:pt x="108566" y="24388"/>
                  </a:lnTo>
                  <a:lnTo>
                    <a:pt x="107833" y="34994"/>
                  </a:lnTo>
                  <a:cubicBezTo>
                    <a:pt x="107766" y="34894"/>
                    <a:pt x="107700" y="34794"/>
                    <a:pt x="107627" y="34688"/>
                  </a:cubicBezTo>
                  <a:lnTo>
                    <a:pt x="107127" y="29194"/>
                  </a:lnTo>
                  <a:lnTo>
                    <a:pt x="106800" y="32738"/>
                  </a:lnTo>
                  <a:lnTo>
                    <a:pt x="106600" y="30522"/>
                  </a:lnTo>
                  <a:lnTo>
                    <a:pt x="106855" y="30522"/>
                  </a:lnTo>
                  <a:lnTo>
                    <a:pt x="106294" y="24366"/>
                  </a:lnTo>
                  <a:lnTo>
                    <a:pt x="105727" y="30522"/>
                  </a:lnTo>
                  <a:lnTo>
                    <a:pt x="105994" y="30522"/>
                  </a:lnTo>
                  <a:lnTo>
                    <a:pt x="105861" y="31905"/>
                  </a:lnTo>
                  <a:cubicBezTo>
                    <a:pt x="105411" y="31161"/>
                    <a:pt x="104961" y="30444"/>
                    <a:pt x="104511" y="29677"/>
                  </a:cubicBezTo>
                  <a:lnTo>
                    <a:pt x="104494" y="29411"/>
                  </a:lnTo>
                  <a:lnTo>
                    <a:pt x="104805" y="29411"/>
                  </a:lnTo>
                  <a:lnTo>
                    <a:pt x="104311" y="20966"/>
                  </a:lnTo>
                  <a:lnTo>
                    <a:pt x="104594" y="20966"/>
                  </a:lnTo>
                  <a:lnTo>
                    <a:pt x="103961" y="10200"/>
                  </a:lnTo>
                  <a:lnTo>
                    <a:pt x="103322" y="20966"/>
                  </a:lnTo>
                  <a:lnTo>
                    <a:pt x="103622" y="20966"/>
                  </a:lnTo>
                  <a:lnTo>
                    <a:pt x="103261" y="26988"/>
                  </a:lnTo>
                  <a:lnTo>
                    <a:pt x="103111" y="25177"/>
                  </a:lnTo>
                  <a:lnTo>
                    <a:pt x="103327" y="25177"/>
                  </a:lnTo>
                  <a:lnTo>
                    <a:pt x="102844" y="19427"/>
                  </a:lnTo>
                  <a:lnTo>
                    <a:pt x="102361" y="25177"/>
                  </a:lnTo>
                  <a:lnTo>
                    <a:pt x="102588" y="25177"/>
                  </a:lnTo>
                  <a:lnTo>
                    <a:pt x="102488" y="26344"/>
                  </a:lnTo>
                  <a:cubicBezTo>
                    <a:pt x="102155" y="25811"/>
                    <a:pt x="101827" y="25311"/>
                    <a:pt x="101500" y="24816"/>
                  </a:cubicBezTo>
                  <a:lnTo>
                    <a:pt x="101422" y="23933"/>
                  </a:lnTo>
                  <a:lnTo>
                    <a:pt x="101572" y="23933"/>
                  </a:lnTo>
                  <a:lnTo>
                    <a:pt x="101244" y="19983"/>
                  </a:lnTo>
                  <a:lnTo>
                    <a:pt x="100911" y="23911"/>
                  </a:lnTo>
                  <a:cubicBezTo>
                    <a:pt x="100750" y="23683"/>
                    <a:pt x="100594" y="23450"/>
                    <a:pt x="100433" y="23233"/>
                  </a:cubicBezTo>
                  <a:lnTo>
                    <a:pt x="100227" y="20811"/>
                  </a:lnTo>
                  <a:lnTo>
                    <a:pt x="100427" y="20811"/>
                  </a:lnTo>
                  <a:lnTo>
                    <a:pt x="99988" y="15627"/>
                  </a:lnTo>
                  <a:lnTo>
                    <a:pt x="99550" y="20811"/>
                  </a:lnTo>
                  <a:lnTo>
                    <a:pt x="99755" y="20811"/>
                  </a:lnTo>
                  <a:lnTo>
                    <a:pt x="99638" y="22194"/>
                  </a:lnTo>
                  <a:cubicBezTo>
                    <a:pt x="99172" y="21633"/>
                    <a:pt x="98705" y="21150"/>
                    <a:pt x="98233" y="20727"/>
                  </a:cubicBezTo>
                  <a:lnTo>
                    <a:pt x="98200" y="20305"/>
                  </a:lnTo>
                  <a:lnTo>
                    <a:pt x="98333" y="20305"/>
                  </a:lnTo>
                  <a:lnTo>
                    <a:pt x="98033" y="16755"/>
                  </a:lnTo>
                  <a:lnTo>
                    <a:pt x="97822" y="19261"/>
                  </a:lnTo>
                  <a:lnTo>
                    <a:pt x="97477" y="15094"/>
                  </a:lnTo>
                  <a:lnTo>
                    <a:pt x="97694" y="15094"/>
                  </a:lnTo>
                  <a:lnTo>
                    <a:pt x="97211" y="9344"/>
                  </a:lnTo>
                  <a:lnTo>
                    <a:pt x="96777" y="14494"/>
                  </a:lnTo>
                  <a:lnTo>
                    <a:pt x="96627" y="12650"/>
                  </a:lnTo>
                  <a:lnTo>
                    <a:pt x="96844" y="12650"/>
                  </a:lnTo>
                  <a:lnTo>
                    <a:pt x="96361" y="6905"/>
                  </a:lnTo>
                  <a:lnTo>
                    <a:pt x="95872" y="12650"/>
                  </a:lnTo>
                  <a:lnTo>
                    <a:pt x="96100" y="12650"/>
                  </a:lnTo>
                  <a:lnTo>
                    <a:pt x="95755" y="16666"/>
                  </a:lnTo>
                  <a:lnTo>
                    <a:pt x="95388" y="10855"/>
                  </a:lnTo>
                  <a:lnTo>
                    <a:pt x="95600" y="10855"/>
                  </a:lnTo>
                  <a:lnTo>
                    <a:pt x="95122" y="3366"/>
                  </a:lnTo>
                  <a:lnTo>
                    <a:pt x="94633" y="10855"/>
                  </a:lnTo>
                  <a:lnTo>
                    <a:pt x="94861" y="10855"/>
                  </a:lnTo>
                  <a:lnTo>
                    <a:pt x="94477" y="16716"/>
                  </a:lnTo>
                  <a:lnTo>
                    <a:pt x="94711" y="16716"/>
                  </a:lnTo>
                  <a:lnTo>
                    <a:pt x="94544" y="19316"/>
                  </a:lnTo>
                  <a:cubicBezTo>
                    <a:pt x="93555" y="19450"/>
                    <a:pt x="92572" y="19955"/>
                    <a:pt x="91588" y="20711"/>
                  </a:cubicBezTo>
                  <a:lnTo>
                    <a:pt x="91327" y="16433"/>
                  </a:lnTo>
                  <a:lnTo>
                    <a:pt x="91605" y="16433"/>
                  </a:lnTo>
                  <a:lnTo>
                    <a:pt x="91166" y="9211"/>
                  </a:lnTo>
                  <a:lnTo>
                    <a:pt x="91422" y="9211"/>
                  </a:lnTo>
                  <a:lnTo>
                    <a:pt x="90855" y="0"/>
                  </a:lnTo>
                  <a:close/>
                  <a:moveTo>
                    <a:pt x="96827" y="15094"/>
                  </a:moveTo>
                  <a:lnTo>
                    <a:pt x="96955" y="15094"/>
                  </a:lnTo>
                  <a:lnTo>
                    <a:pt x="96894" y="15844"/>
                  </a:lnTo>
                  <a:lnTo>
                    <a:pt x="96827" y="15094"/>
                  </a:lnTo>
                  <a:close/>
                  <a:moveTo>
                    <a:pt x="90305" y="16433"/>
                  </a:moveTo>
                  <a:lnTo>
                    <a:pt x="90383" y="16433"/>
                  </a:lnTo>
                  <a:lnTo>
                    <a:pt x="90355" y="16966"/>
                  </a:lnTo>
                  <a:lnTo>
                    <a:pt x="90305" y="16433"/>
                  </a:lnTo>
                  <a:close/>
                  <a:moveTo>
                    <a:pt x="95522" y="16716"/>
                  </a:moveTo>
                  <a:lnTo>
                    <a:pt x="95755" y="16716"/>
                  </a:lnTo>
                  <a:lnTo>
                    <a:pt x="95716" y="17161"/>
                  </a:lnTo>
                  <a:lnTo>
                    <a:pt x="95950" y="17161"/>
                  </a:lnTo>
                  <a:lnTo>
                    <a:pt x="95766" y="19377"/>
                  </a:lnTo>
                  <a:cubicBezTo>
                    <a:pt x="95744" y="19372"/>
                    <a:pt x="95716" y="19372"/>
                    <a:pt x="95694" y="19366"/>
                  </a:cubicBezTo>
                  <a:lnTo>
                    <a:pt x="95522" y="16716"/>
                  </a:lnTo>
                  <a:close/>
                  <a:moveTo>
                    <a:pt x="96766" y="17161"/>
                  </a:moveTo>
                  <a:lnTo>
                    <a:pt x="96777" y="17161"/>
                  </a:lnTo>
                  <a:lnTo>
                    <a:pt x="96772" y="17244"/>
                  </a:lnTo>
                  <a:lnTo>
                    <a:pt x="96766" y="17161"/>
                  </a:lnTo>
                  <a:close/>
                  <a:moveTo>
                    <a:pt x="97616" y="19605"/>
                  </a:moveTo>
                  <a:lnTo>
                    <a:pt x="97794" y="19605"/>
                  </a:lnTo>
                  <a:lnTo>
                    <a:pt x="97738" y="20305"/>
                  </a:lnTo>
                  <a:lnTo>
                    <a:pt x="97877" y="20305"/>
                  </a:lnTo>
                  <a:lnTo>
                    <a:pt x="97866" y="20427"/>
                  </a:lnTo>
                  <a:cubicBezTo>
                    <a:pt x="97805" y="20377"/>
                    <a:pt x="97738" y="20322"/>
                    <a:pt x="97672" y="20272"/>
                  </a:cubicBezTo>
                  <a:lnTo>
                    <a:pt x="97616" y="19605"/>
                  </a:lnTo>
                  <a:close/>
                  <a:moveTo>
                    <a:pt x="100922" y="23933"/>
                  </a:moveTo>
                  <a:lnTo>
                    <a:pt x="101066" y="23933"/>
                  </a:lnTo>
                  <a:lnTo>
                    <a:pt x="101050" y="24127"/>
                  </a:lnTo>
                  <a:cubicBezTo>
                    <a:pt x="101005" y="24066"/>
                    <a:pt x="100966" y="23994"/>
                    <a:pt x="100922" y="23933"/>
                  </a:cubicBezTo>
                  <a:close/>
                  <a:moveTo>
                    <a:pt x="79344" y="25977"/>
                  </a:moveTo>
                  <a:lnTo>
                    <a:pt x="79422" y="25977"/>
                  </a:lnTo>
                  <a:lnTo>
                    <a:pt x="79394" y="26538"/>
                  </a:lnTo>
                  <a:lnTo>
                    <a:pt x="79344" y="25977"/>
                  </a:lnTo>
                  <a:close/>
                  <a:moveTo>
                    <a:pt x="38466" y="26688"/>
                  </a:moveTo>
                  <a:lnTo>
                    <a:pt x="38594" y="26688"/>
                  </a:lnTo>
                  <a:lnTo>
                    <a:pt x="38527" y="27433"/>
                  </a:lnTo>
                  <a:lnTo>
                    <a:pt x="38466" y="26688"/>
                  </a:lnTo>
                  <a:close/>
                  <a:moveTo>
                    <a:pt x="38400" y="28755"/>
                  </a:moveTo>
                  <a:lnTo>
                    <a:pt x="38416" y="28755"/>
                  </a:lnTo>
                  <a:lnTo>
                    <a:pt x="38411" y="28838"/>
                  </a:lnTo>
                  <a:lnTo>
                    <a:pt x="38400" y="28755"/>
                  </a:lnTo>
                  <a:close/>
                  <a:moveTo>
                    <a:pt x="39255" y="31200"/>
                  </a:moveTo>
                  <a:lnTo>
                    <a:pt x="39372" y="31200"/>
                  </a:lnTo>
                  <a:lnTo>
                    <a:pt x="39311" y="31872"/>
                  </a:lnTo>
                  <a:lnTo>
                    <a:pt x="39255" y="31200"/>
                  </a:lnTo>
                  <a:close/>
                  <a:moveTo>
                    <a:pt x="39344" y="32277"/>
                  </a:moveTo>
                  <a:lnTo>
                    <a:pt x="39422" y="32277"/>
                  </a:lnTo>
                  <a:lnTo>
                    <a:pt x="39416" y="32350"/>
                  </a:lnTo>
                  <a:cubicBezTo>
                    <a:pt x="39394" y="32338"/>
                    <a:pt x="39372" y="32322"/>
                    <a:pt x="39350" y="32311"/>
                  </a:cubicBezTo>
                  <a:lnTo>
                    <a:pt x="39344" y="32277"/>
                  </a:lnTo>
                  <a:close/>
                  <a:moveTo>
                    <a:pt x="56888" y="33277"/>
                  </a:moveTo>
                  <a:lnTo>
                    <a:pt x="57355" y="33277"/>
                  </a:lnTo>
                  <a:lnTo>
                    <a:pt x="56966" y="37850"/>
                  </a:lnTo>
                  <a:lnTo>
                    <a:pt x="56838" y="35905"/>
                  </a:lnTo>
                  <a:lnTo>
                    <a:pt x="57061" y="35905"/>
                  </a:lnTo>
                  <a:lnTo>
                    <a:pt x="56888" y="33277"/>
                  </a:lnTo>
                  <a:close/>
                  <a:moveTo>
                    <a:pt x="42483" y="34805"/>
                  </a:moveTo>
                  <a:lnTo>
                    <a:pt x="42600" y="34805"/>
                  </a:lnTo>
                  <a:lnTo>
                    <a:pt x="42588" y="34927"/>
                  </a:lnTo>
                  <a:cubicBezTo>
                    <a:pt x="42555" y="34888"/>
                    <a:pt x="42516" y="34844"/>
                    <a:pt x="42483" y="34805"/>
                  </a:cubicBezTo>
                  <a:close/>
                  <a:moveTo>
                    <a:pt x="48400" y="34961"/>
                  </a:moveTo>
                  <a:lnTo>
                    <a:pt x="48466" y="34961"/>
                  </a:lnTo>
                  <a:lnTo>
                    <a:pt x="48433" y="35305"/>
                  </a:lnTo>
                  <a:lnTo>
                    <a:pt x="48400" y="34961"/>
                  </a:lnTo>
                  <a:close/>
                  <a:moveTo>
                    <a:pt x="108250" y="35583"/>
                  </a:moveTo>
                  <a:lnTo>
                    <a:pt x="108266" y="35583"/>
                  </a:lnTo>
                  <a:lnTo>
                    <a:pt x="108266" y="35605"/>
                  </a:lnTo>
                  <a:cubicBezTo>
                    <a:pt x="108261" y="35600"/>
                    <a:pt x="108255" y="35594"/>
                    <a:pt x="108250" y="35583"/>
                  </a:cubicBezTo>
                  <a:close/>
                  <a:moveTo>
                    <a:pt x="25844" y="36355"/>
                  </a:moveTo>
                  <a:lnTo>
                    <a:pt x="25905" y="36355"/>
                  </a:lnTo>
                  <a:lnTo>
                    <a:pt x="25877" y="36905"/>
                  </a:lnTo>
                  <a:lnTo>
                    <a:pt x="25844" y="36355"/>
                  </a:lnTo>
                  <a:close/>
                  <a:moveTo>
                    <a:pt x="52194" y="36377"/>
                  </a:moveTo>
                  <a:lnTo>
                    <a:pt x="52238" y="36377"/>
                  </a:lnTo>
                  <a:lnTo>
                    <a:pt x="52222" y="36633"/>
                  </a:lnTo>
                  <a:lnTo>
                    <a:pt x="52194" y="36377"/>
                  </a:lnTo>
                  <a:close/>
                  <a:moveTo>
                    <a:pt x="53966" y="36466"/>
                  </a:moveTo>
                  <a:lnTo>
                    <a:pt x="53994" y="36466"/>
                  </a:lnTo>
                  <a:lnTo>
                    <a:pt x="53983" y="36644"/>
                  </a:lnTo>
                  <a:lnTo>
                    <a:pt x="53966" y="36466"/>
                  </a:lnTo>
                  <a:close/>
                  <a:moveTo>
                    <a:pt x="75138" y="36572"/>
                  </a:moveTo>
                  <a:lnTo>
                    <a:pt x="75150" y="36572"/>
                  </a:lnTo>
                  <a:cubicBezTo>
                    <a:pt x="75144" y="36577"/>
                    <a:pt x="75138" y="36577"/>
                    <a:pt x="75138" y="36583"/>
                  </a:cubicBezTo>
                  <a:lnTo>
                    <a:pt x="75138" y="36572"/>
                  </a:lnTo>
                  <a:close/>
                  <a:moveTo>
                    <a:pt x="110561" y="36772"/>
                  </a:moveTo>
                  <a:lnTo>
                    <a:pt x="110605" y="36772"/>
                  </a:lnTo>
                  <a:lnTo>
                    <a:pt x="110583" y="37038"/>
                  </a:lnTo>
                  <a:lnTo>
                    <a:pt x="110561" y="36772"/>
                  </a:lnTo>
                  <a:close/>
                  <a:moveTo>
                    <a:pt x="112327" y="36855"/>
                  </a:moveTo>
                  <a:lnTo>
                    <a:pt x="112355" y="36855"/>
                  </a:lnTo>
                  <a:lnTo>
                    <a:pt x="112344" y="37027"/>
                  </a:lnTo>
                  <a:lnTo>
                    <a:pt x="112327" y="36855"/>
                  </a:lnTo>
                  <a:close/>
                  <a:moveTo>
                    <a:pt x="112827" y="36855"/>
                  </a:moveTo>
                  <a:lnTo>
                    <a:pt x="113016" y="36855"/>
                  </a:lnTo>
                  <a:lnTo>
                    <a:pt x="112927" y="38194"/>
                  </a:lnTo>
                  <a:lnTo>
                    <a:pt x="112827" y="36855"/>
                  </a:lnTo>
                  <a:close/>
                  <a:moveTo>
                    <a:pt x="26294" y="38911"/>
                  </a:moveTo>
                  <a:lnTo>
                    <a:pt x="26327" y="38911"/>
                  </a:lnTo>
                  <a:lnTo>
                    <a:pt x="26316" y="39055"/>
                  </a:lnTo>
                  <a:lnTo>
                    <a:pt x="26522" y="39055"/>
                  </a:lnTo>
                  <a:lnTo>
                    <a:pt x="26461" y="39866"/>
                  </a:lnTo>
                  <a:cubicBezTo>
                    <a:pt x="26422" y="39922"/>
                    <a:pt x="26388" y="39972"/>
                    <a:pt x="26350" y="40022"/>
                  </a:cubicBezTo>
                  <a:lnTo>
                    <a:pt x="26294" y="38911"/>
                  </a:lnTo>
                  <a:close/>
                  <a:moveTo>
                    <a:pt x="26988" y="39055"/>
                  </a:moveTo>
                  <a:lnTo>
                    <a:pt x="27033" y="39055"/>
                  </a:lnTo>
                  <a:cubicBezTo>
                    <a:pt x="27022" y="39077"/>
                    <a:pt x="27005" y="39094"/>
                    <a:pt x="26994" y="39111"/>
                  </a:cubicBezTo>
                  <a:lnTo>
                    <a:pt x="26988" y="39055"/>
                  </a:lnTo>
                  <a:close/>
                  <a:moveTo>
                    <a:pt x="53777" y="39077"/>
                  </a:moveTo>
                  <a:lnTo>
                    <a:pt x="53800" y="39077"/>
                  </a:lnTo>
                  <a:lnTo>
                    <a:pt x="53788" y="39222"/>
                  </a:lnTo>
                  <a:lnTo>
                    <a:pt x="53777" y="39077"/>
                  </a:lnTo>
                  <a:close/>
                </a:path>
              </a:pathLst>
            </a:custGeom>
            <a:solidFill>
              <a:srgbClr val="0E4F22"/>
            </a:solidFill>
            <a:ln>
              <a:noFill/>
            </a:ln>
          </p:spPr>
          <p:txBody>
            <a:bodyPr anchorCtr="0" anchor="t" bIns="22875" lIns="22875" rIns="22875" tIns="22875">
              <a:noAutofit/>
            </a:bodyPr>
            <a:lstStyle/>
            <a:p>
              <a:pPr indent="0" lvl="0" marL="0" marR="0" rtl="0" algn="ctr">
                <a:lnSpc>
                  <a:spcPct val="90000"/>
                </a:lnSpc>
                <a:spcBef>
                  <a:spcPts val="0"/>
                </a:spcBef>
                <a:spcAft>
                  <a:spcPts val="0"/>
                </a:spcAft>
                <a:buClr>
                  <a:srgbClr val="FFFFFF"/>
                </a:buClr>
                <a:buFont typeface="Arial"/>
                <a:buNone/>
              </a:pPr>
              <a:r>
                <a:t/>
              </a:r>
              <a:endParaRPr b="0" i="0" sz="1900" u="none" cap="none" strike="noStrike">
                <a:solidFill>
                  <a:srgbClr val="FFFFFF"/>
                </a:solidFill>
                <a:latin typeface="Arial"/>
                <a:ea typeface="Arial"/>
                <a:cs typeface="Arial"/>
                <a:sym typeface="Arial"/>
              </a:endParaRPr>
            </a:p>
          </p:txBody>
        </p:sp>
        <p:sp>
          <p:nvSpPr>
            <p:cNvPr id="189" name="Shape 189"/>
            <p:cNvSpPr/>
            <p:nvPr/>
          </p:nvSpPr>
          <p:spPr>
            <a:xfrm>
              <a:off x="472677" y="199403"/>
              <a:ext cx="25265398" cy="9329999"/>
            </a:xfrm>
            <a:custGeom>
              <a:pathLst>
                <a:path extrusionOk="0" h="120000" w="120000">
                  <a:moveTo>
                    <a:pt x="109688" y="0"/>
                  </a:moveTo>
                  <a:lnTo>
                    <a:pt x="107333" y="18050"/>
                  </a:lnTo>
                  <a:lnTo>
                    <a:pt x="108438" y="18050"/>
                  </a:lnTo>
                  <a:lnTo>
                    <a:pt x="106850" y="30061"/>
                  </a:lnTo>
                  <a:lnTo>
                    <a:pt x="106661" y="28694"/>
                  </a:lnTo>
                  <a:lnTo>
                    <a:pt x="105700" y="35883"/>
                  </a:lnTo>
                  <a:lnTo>
                    <a:pt x="106150" y="35883"/>
                  </a:lnTo>
                  <a:lnTo>
                    <a:pt x="105755" y="38788"/>
                  </a:lnTo>
                  <a:lnTo>
                    <a:pt x="104894" y="33183"/>
                  </a:lnTo>
                  <a:lnTo>
                    <a:pt x="104194" y="37733"/>
                  </a:lnTo>
                  <a:lnTo>
                    <a:pt x="103533" y="33705"/>
                  </a:lnTo>
                  <a:lnTo>
                    <a:pt x="104261" y="33705"/>
                  </a:lnTo>
                  <a:lnTo>
                    <a:pt x="102644" y="23950"/>
                  </a:lnTo>
                  <a:lnTo>
                    <a:pt x="101033" y="33705"/>
                  </a:lnTo>
                  <a:lnTo>
                    <a:pt x="101788" y="33705"/>
                  </a:lnTo>
                  <a:lnTo>
                    <a:pt x="101133" y="37616"/>
                  </a:lnTo>
                  <a:lnTo>
                    <a:pt x="100227" y="32850"/>
                  </a:lnTo>
                  <a:lnTo>
                    <a:pt x="99977" y="34183"/>
                  </a:lnTo>
                  <a:lnTo>
                    <a:pt x="98961" y="26872"/>
                  </a:lnTo>
                  <a:lnTo>
                    <a:pt x="99827" y="26872"/>
                  </a:lnTo>
                  <a:lnTo>
                    <a:pt x="97900" y="13144"/>
                  </a:lnTo>
                  <a:lnTo>
                    <a:pt x="95972" y="26872"/>
                  </a:lnTo>
                  <a:lnTo>
                    <a:pt x="96877" y="26872"/>
                  </a:lnTo>
                  <a:lnTo>
                    <a:pt x="95338" y="37622"/>
                  </a:lnTo>
                  <a:lnTo>
                    <a:pt x="96283" y="37622"/>
                  </a:lnTo>
                  <a:lnTo>
                    <a:pt x="95361" y="44233"/>
                  </a:lnTo>
                  <a:cubicBezTo>
                    <a:pt x="95361" y="44233"/>
                    <a:pt x="95361" y="44233"/>
                    <a:pt x="95355" y="44227"/>
                  </a:cubicBezTo>
                  <a:lnTo>
                    <a:pt x="94944" y="42027"/>
                  </a:lnTo>
                  <a:lnTo>
                    <a:pt x="95494" y="42027"/>
                  </a:lnTo>
                  <a:lnTo>
                    <a:pt x="94622" y="37400"/>
                  </a:lnTo>
                  <a:lnTo>
                    <a:pt x="95127" y="37400"/>
                  </a:lnTo>
                  <a:lnTo>
                    <a:pt x="94005" y="31488"/>
                  </a:lnTo>
                  <a:lnTo>
                    <a:pt x="93361" y="34888"/>
                  </a:lnTo>
                  <a:lnTo>
                    <a:pt x="92961" y="32761"/>
                  </a:lnTo>
                  <a:lnTo>
                    <a:pt x="93461" y="32761"/>
                  </a:lnTo>
                  <a:lnTo>
                    <a:pt x="92338" y="26850"/>
                  </a:lnTo>
                  <a:lnTo>
                    <a:pt x="91222" y="32761"/>
                  </a:lnTo>
                  <a:lnTo>
                    <a:pt x="91750" y="32761"/>
                  </a:lnTo>
                  <a:lnTo>
                    <a:pt x="90855" y="37388"/>
                  </a:lnTo>
                  <a:lnTo>
                    <a:pt x="91405" y="37388"/>
                  </a:lnTo>
                  <a:lnTo>
                    <a:pt x="91122" y="38877"/>
                  </a:lnTo>
                  <a:cubicBezTo>
                    <a:pt x="90627" y="38205"/>
                    <a:pt x="90133" y="37538"/>
                    <a:pt x="89638" y="36872"/>
                  </a:cubicBezTo>
                  <a:lnTo>
                    <a:pt x="88755" y="29594"/>
                  </a:lnTo>
                  <a:lnTo>
                    <a:pt x="89372" y="29594"/>
                  </a:lnTo>
                  <a:lnTo>
                    <a:pt x="88388" y="21483"/>
                  </a:lnTo>
                  <a:lnTo>
                    <a:pt x="88961" y="21483"/>
                  </a:lnTo>
                  <a:lnTo>
                    <a:pt x="87694" y="11133"/>
                  </a:lnTo>
                  <a:lnTo>
                    <a:pt x="86427" y="21483"/>
                  </a:lnTo>
                  <a:lnTo>
                    <a:pt x="87022" y="21483"/>
                  </a:lnTo>
                  <a:lnTo>
                    <a:pt x="86472" y="25911"/>
                  </a:lnTo>
                  <a:lnTo>
                    <a:pt x="86000" y="23200"/>
                  </a:lnTo>
                  <a:lnTo>
                    <a:pt x="86433" y="23200"/>
                  </a:lnTo>
                  <a:lnTo>
                    <a:pt x="85466" y="17677"/>
                  </a:lnTo>
                  <a:lnTo>
                    <a:pt x="84505" y="23200"/>
                  </a:lnTo>
                  <a:lnTo>
                    <a:pt x="84955" y="23200"/>
                  </a:lnTo>
                  <a:lnTo>
                    <a:pt x="84188" y="27527"/>
                  </a:lnTo>
                  <a:lnTo>
                    <a:pt x="84661" y="27527"/>
                  </a:lnTo>
                  <a:lnTo>
                    <a:pt x="84100" y="30755"/>
                  </a:lnTo>
                  <a:cubicBezTo>
                    <a:pt x="83838" y="30538"/>
                    <a:pt x="83577" y="30316"/>
                    <a:pt x="83316" y="30122"/>
                  </a:cubicBezTo>
                  <a:lnTo>
                    <a:pt x="82833" y="27311"/>
                  </a:lnTo>
                  <a:lnTo>
                    <a:pt x="83155" y="27311"/>
                  </a:lnTo>
                  <a:lnTo>
                    <a:pt x="82638" y="24333"/>
                  </a:lnTo>
                  <a:lnTo>
                    <a:pt x="82938" y="24333"/>
                  </a:lnTo>
                  <a:lnTo>
                    <a:pt x="82272" y="20527"/>
                  </a:lnTo>
                  <a:lnTo>
                    <a:pt x="81611" y="24333"/>
                  </a:lnTo>
                  <a:lnTo>
                    <a:pt x="81922" y="24333"/>
                  </a:lnTo>
                  <a:lnTo>
                    <a:pt x="81394" y="27311"/>
                  </a:lnTo>
                  <a:lnTo>
                    <a:pt x="81716" y="27311"/>
                  </a:lnTo>
                  <a:lnTo>
                    <a:pt x="81444" y="28888"/>
                  </a:lnTo>
                  <a:cubicBezTo>
                    <a:pt x="81305" y="28811"/>
                    <a:pt x="81172" y="28733"/>
                    <a:pt x="81033" y="28661"/>
                  </a:cubicBezTo>
                  <a:lnTo>
                    <a:pt x="81116" y="28661"/>
                  </a:lnTo>
                  <a:lnTo>
                    <a:pt x="81105" y="28577"/>
                  </a:lnTo>
                  <a:lnTo>
                    <a:pt x="81305" y="28577"/>
                  </a:lnTo>
                  <a:lnTo>
                    <a:pt x="80505" y="23961"/>
                  </a:lnTo>
                  <a:lnTo>
                    <a:pt x="80927" y="23961"/>
                  </a:lnTo>
                  <a:lnTo>
                    <a:pt x="80255" y="20061"/>
                  </a:lnTo>
                  <a:lnTo>
                    <a:pt x="80644" y="20061"/>
                  </a:lnTo>
                  <a:lnTo>
                    <a:pt x="79777" y="15077"/>
                  </a:lnTo>
                  <a:lnTo>
                    <a:pt x="78905" y="20061"/>
                  </a:lnTo>
                  <a:lnTo>
                    <a:pt x="79316" y="20061"/>
                  </a:lnTo>
                  <a:lnTo>
                    <a:pt x="78622" y="23961"/>
                  </a:lnTo>
                  <a:lnTo>
                    <a:pt x="79044" y="23961"/>
                  </a:lnTo>
                  <a:lnTo>
                    <a:pt x="78422" y="27550"/>
                  </a:lnTo>
                  <a:cubicBezTo>
                    <a:pt x="77916" y="27388"/>
                    <a:pt x="77411" y="27255"/>
                    <a:pt x="76905" y="27155"/>
                  </a:cubicBezTo>
                  <a:lnTo>
                    <a:pt x="76383" y="24138"/>
                  </a:lnTo>
                  <a:lnTo>
                    <a:pt x="76672" y="24138"/>
                  </a:lnTo>
                  <a:lnTo>
                    <a:pt x="76211" y="21466"/>
                  </a:lnTo>
                  <a:lnTo>
                    <a:pt x="76477" y="21466"/>
                  </a:lnTo>
                  <a:lnTo>
                    <a:pt x="75883" y="18061"/>
                  </a:lnTo>
                  <a:lnTo>
                    <a:pt x="75288" y="21466"/>
                  </a:lnTo>
                  <a:lnTo>
                    <a:pt x="75566" y="21466"/>
                  </a:lnTo>
                  <a:lnTo>
                    <a:pt x="75094" y="24138"/>
                  </a:lnTo>
                  <a:lnTo>
                    <a:pt x="75383" y="24138"/>
                  </a:lnTo>
                  <a:lnTo>
                    <a:pt x="74905" y="26883"/>
                  </a:lnTo>
                  <a:cubicBezTo>
                    <a:pt x="73666" y="26811"/>
                    <a:pt x="72422" y="26905"/>
                    <a:pt x="71172" y="27122"/>
                  </a:cubicBezTo>
                  <a:lnTo>
                    <a:pt x="70877" y="24911"/>
                  </a:lnTo>
                  <a:lnTo>
                    <a:pt x="71350" y="24911"/>
                  </a:lnTo>
                  <a:lnTo>
                    <a:pt x="70600" y="19272"/>
                  </a:lnTo>
                  <a:lnTo>
                    <a:pt x="71033" y="19272"/>
                  </a:lnTo>
                  <a:lnTo>
                    <a:pt x="70066" y="12083"/>
                  </a:lnTo>
                  <a:lnTo>
                    <a:pt x="69100" y="19272"/>
                  </a:lnTo>
                  <a:lnTo>
                    <a:pt x="69555" y="19272"/>
                  </a:lnTo>
                  <a:lnTo>
                    <a:pt x="68783" y="24911"/>
                  </a:lnTo>
                  <a:lnTo>
                    <a:pt x="69255" y="24911"/>
                  </a:lnTo>
                  <a:lnTo>
                    <a:pt x="68894" y="27655"/>
                  </a:lnTo>
                  <a:cubicBezTo>
                    <a:pt x="66855" y="28261"/>
                    <a:pt x="64816" y="29177"/>
                    <a:pt x="62766" y="30300"/>
                  </a:cubicBezTo>
                  <a:lnTo>
                    <a:pt x="62511" y="28272"/>
                  </a:lnTo>
                  <a:lnTo>
                    <a:pt x="63061" y="28272"/>
                  </a:lnTo>
                  <a:lnTo>
                    <a:pt x="62188" y="21338"/>
                  </a:lnTo>
                  <a:lnTo>
                    <a:pt x="62694" y="21338"/>
                  </a:lnTo>
                  <a:lnTo>
                    <a:pt x="61572" y="12477"/>
                  </a:lnTo>
                  <a:lnTo>
                    <a:pt x="60450" y="21338"/>
                  </a:lnTo>
                  <a:lnTo>
                    <a:pt x="60977" y="21338"/>
                  </a:lnTo>
                  <a:lnTo>
                    <a:pt x="60605" y="24222"/>
                  </a:lnTo>
                  <a:lnTo>
                    <a:pt x="59866" y="20061"/>
                  </a:lnTo>
                  <a:lnTo>
                    <a:pt x="58983" y="25044"/>
                  </a:lnTo>
                  <a:lnTo>
                    <a:pt x="59400" y="25044"/>
                  </a:lnTo>
                  <a:lnTo>
                    <a:pt x="58694" y="28944"/>
                  </a:lnTo>
                  <a:lnTo>
                    <a:pt x="59127" y="28944"/>
                  </a:lnTo>
                  <a:lnTo>
                    <a:pt x="58422" y="32955"/>
                  </a:lnTo>
                  <a:cubicBezTo>
                    <a:pt x="57827" y="33344"/>
                    <a:pt x="57238" y="33722"/>
                    <a:pt x="56650" y="34133"/>
                  </a:cubicBezTo>
                  <a:lnTo>
                    <a:pt x="56572" y="33711"/>
                  </a:lnTo>
                  <a:lnTo>
                    <a:pt x="56883" y="33711"/>
                  </a:lnTo>
                  <a:lnTo>
                    <a:pt x="56388" y="30916"/>
                  </a:lnTo>
                  <a:lnTo>
                    <a:pt x="56672" y="30916"/>
                  </a:lnTo>
                  <a:lnTo>
                    <a:pt x="56044" y="27355"/>
                  </a:lnTo>
                  <a:lnTo>
                    <a:pt x="55411" y="30916"/>
                  </a:lnTo>
                  <a:lnTo>
                    <a:pt x="55705" y="30916"/>
                  </a:lnTo>
                  <a:lnTo>
                    <a:pt x="55205" y="33711"/>
                  </a:lnTo>
                  <a:lnTo>
                    <a:pt x="55511" y="33711"/>
                  </a:lnTo>
                  <a:lnTo>
                    <a:pt x="55266" y="35111"/>
                  </a:lnTo>
                  <a:cubicBezTo>
                    <a:pt x="54794" y="35444"/>
                    <a:pt x="54322" y="35772"/>
                    <a:pt x="53855" y="36111"/>
                  </a:cubicBezTo>
                  <a:lnTo>
                    <a:pt x="53455" y="33527"/>
                  </a:lnTo>
                  <a:lnTo>
                    <a:pt x="53883" y="33527"/>
                  </a:lnTo>
                  <a:lnTo>
                    <a:pt x="53200" y="29088"/>
                  </a:lnTo>
                  <a:lnTo>
                    <a:pt x="53600" y="29088"/>
                  </a:lnTo>
                  <a:lnTo>
                    <a:pt x="52711" y="23422"/>
                  </a:lnTo>
                  <a:lnTo>
                    <a:pt x="51827" y="29088"/>
                  </a:lnTo>
                  <a:lnTo>
                    <a:pt x="52244" y="29088"/>
                  </a:lnTo>
                  <a:lnTo>
                    <a:pt x="51538" y="33527"/>
                  </a:lnTo>
                  <a:lnTo>
                    <a:pt x="51972" y="33527"/>
                  </a:lnTo>
                  <a:lnTo>
                    <a:pt x="51283" y="37994"/>
                  </a:lnTo>
                  <a:cubicBezTo>
                    <a:pt x="51255" y="38011"/>
                    <a:pt x="51233" y="38027"/>
                    <a:pt x="51205" y="38050"/>
                  </a:cubicBezTo>
                  <a:lnTo>
                    <a:pt x="50600" y="33983"/>
                  </a:lnTo>
                  <a:lnTo>
                    <a:pt x="50988" y="33983"/>
                  </a:lnTo>
                  <a:lnTo>
                    <a:pt x="50122" y="28222"/>
                  </a:lnTo>
                  <a:lnTo>
                    <a:pt x="49555" y="31955"/>
                  </a:lnTo>
                  <a:lnTo>
                    <a:pt x="49322" y="29777"/>
                  </a:lnTo>
                  <a:lnTo>
                    <a:pt x="49622" y="29777"/>
                  </a:lnTo>
                  <a:lnTo>
                    <a:pt x="48955" y="23627"/>
                  </a:lnTo>
                  <a:lnTo>
                    <a:pt x="48283" y="29777"/>
                  </a:lnTo>
                  <a:lnTo>
                    <a:pt x="48600" y="29777"/>
                  </a:lnTo>
                  <a:lnTo>
                    <a:pt x="48261" y="32827"/>
                  </a:lnTo>
                  <a:lnTo>
                    <a:pt x="47944" y="30422"/>
                  </a:lnTo>
                  <a:lnTo>
                    <a:pt x="47483" y="33877"/>
                  </a:lnTo>
                  <a:lnTo>
                    <a:pt x="47161" y="31294"/>
                  </a:lnTo>
                  <a:lnTo>
                    <a:pt x="47661" y="31294"/>
                  </a:lnTo>
                  <a:lnTo>
                    <a:pt x="46538" y="22444"/>
                  </a:lnTo>
                  <a:lnTo>
                    <a:pt x="45416" y="31294"/>
                  </a:lnTo>
                  <a:lnTo>
                    <a:pt x="45944" y="31294"/>
                  </a:lnTo>
                  <a:lnTo>
                    <a:pt x="45055" y="38233"/>
                  </a:lnTo>
                  <a:lnTo>
                    <a:pt x="45600" y="38233"/>
                  </a:lnTo>
                  <a:lnTo>
                    <a:pt x="45072" y="42450"/>
                  </a:lnTo>
                  <a:cubicBezTo>
                    <a:pt x="44916" y="42555"/>
                    <a:pt x="44761" y="42661"/>
                    <a:pt x="44605" y="42766"/>
                  </a:cubicBezTo>
                  <a:lnTo>
                    <a:pt x="44183" y="39838"/>
                  </a:lnTo>
                  <a:lnTo>
                    <a:pt x="44688" y="39838"/>
                  </a:lnTo>
                  <a:lnTo>
                    <a:pt x="43566" y="32088"/>
                  </a:lnTo>
                  <a:lnTo>
                    <a:pt x="42450" y="39838"/>
                  </a:lnTo>
                  <a:lnTo>
                    <a:pt x="42972" y="39838"/>
                  </a:lnTo>
                  <a:lnTo>
                    <a:pt x="42322" y="44255"/>
                  </a:lnTo>
                  <a:cubicBezTo>
                    <a:pt x="41916" y="44511"/>
                    <a:pt x="41511" y="44755"/>
                    <a:pt x="41105" y="45000"/>
                  </a:cubicBezTo>
                  <a:lnTo>
                    <a:pt x="40333" y="38466"/>
                  </a:lnTo>
                  <a:lnTo>
                    <a:pt x="40833" y="38466"/>
                  </a:lnTo>
                  <a:lnTo>
                    <a:pt x="39716" y="29122"/>
                  </a:lnTo>
                  <a:lnTo>
                    <a:pt x="38594" y="38466"/>
                  </a:lnTo>
                  <a:lnTo>
                    <a:pt x="39116" y="38466"/>
                  </a:lnTo>
                  <a:lnTo>
                    <a:pt x="38694" y="41938"/>
                  </a:lnTo>
                  <a:lnTo>
                    <a:pt x="37900" y="37388"/>
                  </a:lnTo>
                  <a:lnTo>
                    <a:pt x="36777" y="43800"/>
                  </a:lnTo>
                  <a:lnTo>
                    <a:pt x="37305" y="43800"/>
                  </a:lnTo>
                  <a:lnTo>
                    <a:pt x="36666" y="47400"/>
                  </a:lnTo>
                  <a:cubicBezTo>
                    <a:pt x="36205" y="47611"/>
                    <a:pt x="35738" y="47794"/>
                    <a:pt x="35277" y="47988"/>
                  </a:cubicBezTo>
                  <a:lnTo>
                    <a:pt x="34850" y="44705"/>
                  </a:lnTo>
                  <a:lnTo>
                    <a:pt x="35350" y="44705"/>
                  </a:lnTo>
                  <a:lnTo>
                    <a:pt x="34227" y="36255"/>
                  </a:lnTo>
                  <a:lnTo>
                    <a:pt x="33105" y="44705"/>
                  </a:lnTo>
                  <a:lnTo>
                    <a:pt x="33633" y="44705"/>
                  </a:lnTo>
                  <a:lnTo>
                    <a:pt x="33077" y="48811"/>
                  </a:lnTo>
                  <a:cubicBezTo>
                    <a:pt x="33077" y="48816"/>
                    <a:pt x="33077" y="48811"/>
                    <a:pt x="33072" y="48811"/>
                  </a:cubicBezTo>
                  <a:lnTo>
                    <a:pt x="32438" y="45144"/>
                  </a:lnTo>
                  <a:lnTo>
                    <a:pt x="32866" y="45144"/>
                  </a:lnTo>
                  <a:lnTo>
                    <a:pt x="32188" y="41238"/>
                  </a:lnTo>
                  <a:lnTo>
                    <a:pt x="32577" y="41238"/>
                  </a:lnTo>
                  <a:lnTo>
                    <a:pt x="31711" y="36255"/>
                  </a:lnTo>
                  <a:lnTo>
                    <a:pt x="30838" y="41238"/>
                  </a:lnTo>
                  <a:lnTo>
                    <a:pt x="31250" y="41238"/>
                  </a:lnTo>
                  <a:lnTo>
                    <a:pt x="30555" y="45144"/>
                  </a:lnTo>
                  <a:lnTo>
                    <a:pt x="30977" y="45144"/>
                  </a:lnTo>
                  <a:lnTo>
                    <a:pt x="30311" y="49005"/>
                  </a:lnTo>
                  <a:lnTo>
                    <a:pt x="30177" y="48233"/>
                  </a:lnTo>
                  <a:lnTo>
                    <a:pt x="30350" y="48233"/>
                  </a:lnTo>
                  <a:lnTo>
                    <a:pt x="30072" y="46611"/>
                  </a:lnTo>
                  <a:lnTo>
                    <a:pt x="30233" y="46611"/>
                  </a:lnTo>
                  <a:lnTo>
                    <a:pt x="29872" y="44538"/>
                  </a:lnTo>
                  <a:lnTo>
                    <a:pt x="29511" y="46611"/>
                  </a:lnTo>
                  <a:lnTo>
                    <a:pt x="29683" y="46611"/>
                  </a:lnTo>
                  <a:lnTo>
                    <a:pt x="29394" y="48233"/>
                  </a:lnTo>
                  <a:lnTo>
                    <a:pt x="29572" y="48233"/>
                  </a:lnTo>
                  <a:lnTo>
                    <a:pt x="29283" y="49866"/>
                  </a:lnTo>
                  <a:cubicBezTo>
                    <a:pt x="28811" y="49961"/>
                    <a:pt x="28338" y="50033"/>
                    <a:pt x="27861" y="50111"/>
                  </a:cubicBezTo>
                  <a:lnTo>
                    <a:pt x="27555" y="48311"/>
                  </a:lnTo>
                  <a:lnTo>
                    <a:pt x="27977" y="48311"/>
                  </a:lnTo>
                  <a:lnTo>
                    <a:pt x="27305" y="44411"/>
                  </a:lnTo>
                  <a:lnTo>
                    <a:pt x="27694" y="44411"/>
                  </a:lnTo>
                  <a:lnTo>
                    <a:pt x="26822" y="39433"/>
                  </a:lnTo>
                  <a:lnTo>
                    <a:pt x="25950" y="44411"/>
                  </a:lnTo>
                  <a:lnTo>
                    <a:pt x="26361" y="44411"/>
                  </a:lnTo>
                  <a:lnTo>
                    <a:pt x="25666" y="48311"/>
                  </a:lnTo>
                  <a:lnTo>
                    <a:pt x="26094" y="48311"/>
                  </a:lnTo>
                  <a:lnTo>
                    <a:pt x="25738" y="50372"/>
                  </a:lnTo>
                  <a:cubicBezTo>
                    <a:pt x="25166" y="50422"/>
                    <a:pt x="24594" y="50461"/>
                    <a:pt x="24022" y="50477"/>
                  </a:cubicBezTo>
                  <a:lnTo>
                    <a:pt x="23738" y="48827"/>
                  </a:lnTo>
                  <a:lnTo>
                    <a:pt x="24288" y="48827"/>
                  </a:lnTo>
                  <a:lnTo>
                    <a:pt x="23416" y="43800"/>
                  </a:lnTo>
                  <a:lnTo>
                    <a:pt x="23916" y="43800"/>
                  </a:lnTo>
                  <a:lnTo>
                    <a:pt x="22800" y="37388"/>
                  </a:lnTo>
                  <a:lnTo>
                    <a:pt x="21677" y="43800"/>
                  </a:lnTo>
                  <a:lnTo>
                    <a:pt x="22205" y="43800"/>
                  </a:lnTo>
                  <a:lnTo>
                    <a:pt x="21311" y="48827"/>
                  </a:lnTo>
                  <a:lnTo>
                    <a:pt x="21855" y="48827"/>
                  </a:lnTo>
                  <a:lnTo>
                    <a:pt x="21577" y="50450"/>
                  </a:lnTo>
                  <a:cubicBezTo>
                    <a:pt x="20544" y="50400"/>
                    <a:pt x="19516" y="50300"/>
                    <a:pt x="18483" y="50138"/>
                  </a:cubicBezTo>
                  <a:lnTo>
                    <a:pt x="18122" y="48294"/>
                  </a:lnTo>
                  <a:lnTo>
                    <a:pt x="18333" y="48294"/>
                  </a:lnTo>
                  <a:lnTo>
                    <a:pt x="18000" y="46555"/>
                  </a:lnTo>
                  <a:lnTo>
                    <a:pt x="18194" y="46555"/>
                  </a:lnTo>
                  <a:lnTo>
                    <a:pt x="17761" y="44344"/>
                  </a:lnTo>
                  <a:lnTo>
                    <a:pt x="17322" y="46555"/>
                  </a:lnTo>
                  <a:lnTo>
                    <a:pt x="17527" y="46555"/>
                  </a:lnTo>
                  <a:lnTo>
                    <a:pt x="17183" y="48294"/>
                  </a:lnTo>
                  <a:lnTo>
                    <a:pt x="17394" y="48294"/>
                  </a:lnTo>
                  <a:lnTo>
                    <a:pt x="17083" y="49888"/>
                  </a:lnTo>
                  <a:cubicBezTo>
                    <a:pt x="16944" y="49861"/>
                    <a:pt x="16805" y="49827"/>
                    <a:pt x="16666" y="49800"/>
                  </a:cubicBezTo>
                  <a:lnTo>
                    <a:pt x="15483" y="42966"/>
                  </a:lnTo>
                  <a:lnTo>
                    <a:pt x="16177" y="42966"/>
                  </a:lnTo>
                  <a:lnTo>
                    <a:pt x="15077" y="36616"/>
                  </a:lnTo>
                  <a:lnTo>
                    <a:pt x="15716" y="36616"/>
                  </a:lnTo>
                  <a:lnTo>
                    <a:pt x="14300" y="28511"/>
                  </a:lnTo>
                  <a:lnTo>
                    <a:pt x="12877" y="36616"/>
                  </a:lnTo>
                  <a:lnTo>
                    <a:pt x="13544" y="36616"/>
                  </a:lnTo>
                  <a:lnTo>
                    <a:pt x="12755" y="41050"/>
                  </a:lnTo>
                  <a:lnTo>
                    <a:pt x="12238" y="37605"/>
                  </a:lnTo>
                  <a:lnTo>
                    <a:pt x="11577" y="42038"/>
                  </a:lnTo>
                  <a:lnTo>
                    <a:pt x="11888" y="42038"/>
                  </a:lnTo>
                  <a:lnTo>
                    <a:pt x="11361" y="45516"/>
                  </a:lnTo>
                  <a:lnTo>
                    <a:pt x="11683" y="45516"/>
                  </a:lnTo>
                  <a:lnTo>
                    <a:pt x="11294" y="48155"/>
                  </a:lnTo>
                  <a:cubicBezTo>
                    <a:pt x="10938" y="48011"/>
                    <a:pt x="10577" y="47866"/>
                    <a:pt x="10222" y="47711"/>
                  </a:cubicBezTo>
                  <a:lnTo>
                    <a:pt x="8883" y="39966"/>
                  </a:lnTo>
                  <a:lnTo>
                    <a:pt x="9594" y="39966"/>
                  </a:lnTo>
                  <a:lnTo>
                    <a:pt x="8466" y="33422"/>
                  </a:lnTo>
                  <a:lnTo>
                    <a:pt x="9122" y="33422"/>
                  </a:lnTo>
                  <a:lnTo>
                    <a:pt x="7661" y="25072"/>
                  </a:lnTo>
                  <a:lnTo>
                    <a:pt x="6200" y="33422"/>
                  </a:lnTo>
                  <a:lnTo>
                    <a:pt x="6883" y="33422"/>
                  </a:lnTo>
                  <a:lnTo>
                    <a:pt x="5722" y="39966"/>
                  </a:lnTo>
                  <a:lnTo>
                    <a:pt x="6438" y="39966"/>
                  </a:lnTo>
                  <a:lnTo>
                    <a:pt x="5766" y="43827"/>
                  </a:lnTo>
                  <a:lnTo>
                    <a:pt x="4627" y="37227"/>
                  </a:lnTo>
                  <a:lnTo>
                    <a:pt x="5494" y="37227"/>
                  </a:lnTo>
                  <a:lnTo>
                    <a:pt x="4116" y="29238"/>
                  </a:lnTo>
                  <a:lnTo>
                    <a:pt x="4916" y="29238"/>
                  </a:lnTo>
                  <a:lnTo>
                    <a:pt x="3133" y="19038"/>
                  </a:lnTo>
                  <a:lnTo>
                    <a:pt x="1350" y="29238"/>
                  </a:lnTo>
                  <a:lnTo>
                    <a:pt x="2188" y="29238"/>
                  </a:lnTo>
                  <a:lnTo>
                    <a:pt x="766" y="37227"/>
                  </a:lnTo>
                  <a:lnTo>
                    <a:pt x="1638" y="37227"/>
                  </a:lnTo>
                  <a:lnTo>
                    <a:pt x="0" y="46683"/>
                  </a:lnTo>
                  <a:lnTo>
                    <a:pt x="1544" y="46683"/>
                  </a:lnTo>
                  <a:lnTo>
                    <a:pt x="1505" y="119938"/>
                  </a:lnTo>
                  <a:lnTo>
                    <a:pt x="118305" y="120000"/>
                  </a:lnTo>
                  <a:lnTo>
                    <a:pt x="118461" y="41794"/>
                  </a:lnTo>
                  <a:lnTo>
                    <a:pt x="120000" y="41794"/>
                  </a:lnTo>
                  <a:lnTo>
                    <a:pt x="118027" y="30416"/>
                  </a:lnTo>
                  <a:lnTo>
                    <a:pt x="119077" y="30416"/>
                  </a:lnTo>
                  <a:lnTo>
                    <a:pt x="117411" y="20805"/>
                  </a:lnTo>
                  <a:lnTo>
                    <a:pt x="118377" y="20805"/>
                  </a:lnTo>
                  <a:lnTo>
                    <a:pt x="116233" y="8533"/>
                  </a:lnTo>
                  <a:lnTo>
                    <a:pt x="114088" y="20805"/>
                  </a:lnTo>
                  <a:lnTo>
                    <a:pt x="115094" y="20805"/>
                  </a:lnTo>
                  <a:lnTo>
                    <a:pt x="113383" y="30416"/>
                  </a:lnTo>
                  <a:lnTo>
                    <a:pt x="114433" y="30416"/>
                  </a:lnTo>
                  <a:lnTo>
                    <a:pt x="112711" y="40361"/>
                  </a:lnTo>
                  <a:lnTo>
                    <a:pt x="111655" y="32188"/>
                  </a:lnTo>
                  <a:lnTo>
                    <a:pt x="112805" y="32188"/>
                  </a:lnTo>
                  <a:lnTo>
                    <a:pt x="110983" y="18050"/>
                  </a:lnTo>
                  <a:lnTo>
                    <a:pt x="112038" y="18050"/>
                  </a:lnTo>
                  <a:lnTo>
                    <a:pt x="109688" y="0"/>
                  </a:lnTo>
                  <a:close/>
                  <a:moveTo>
                    <a:pt x="60355" y="25044"/>
                  </a:moveTo>
                  <a:lnTo>
                    <a:pt x="60500" y="25044"/>
                  </a:lnTo>
                  <a:lnTo>
                    <a:pt x="60438" y="25516"/>
                  </a:lnTo>
                  <a:lnTo>
                    <a:pt x="60355" y="25044"/>
                  </a:lnTo>
                  <a:close/>
                  <a:moveTo>
                    <a:pt x="107133" y="32188"/>
                  </a:moveTo>
                  <a:lnTo>
                    <a:pt x="107716" y="32188"/>
                  </a:lnTo>
                  <a:lnTo>
                    <a:pt x="107427" y="34400"/>
                  </a:lnTo>
                  <a:lnTo>
                    <a:pt x="107133" y="32188"/>
                  </a:lnTo>
                  <a:close/>
                  <a:moveTo>
                    <a:pt x="86144" y="32655"/>
                  </a:moveTo>
                  <a:lnTo>
                    <a:pt x="86261" y="32655"/>
                  </a:lnTo>
                  <a:lnTo>
                    <a:pt x="86250" y="32755"/>
                  </a:lnTo>
                  <a:cubicBezTo>
                    <a:pt x="86216" y="32716"/>
                    <a:pt x="86177" y="32688"/>
                    <a:pt x="86144" y="32655"/>
                  </a:cubicBezTo>
                  <a:close/>
                  <a:moveTo>
                    <a:pt x="49516" y="34600"/>
                  </a:moveTo>
                  <a:lnTo>
                    <a:pt x="49561" y="34600"/>
                  </a:lnTo>
                  <a:lnTo>
                    <a:pt x="49533" y="34788"/>
                  </a:lnTo>
                  <a:lnTo>
                    <a:pt x="49516" y="34600"/>
                  </a:lnTo>
                  <a:close/>
                  <a:moveTo>
                    <a:pt x="107194" y="35883"/>
                  </a:moveTo>
                  <a:lnTo>
                    <a:pt x="107238" y="35883"/>
                  </a:lnTo>
                  <a:lnTo>
                    <a:pt x="107216" y="36050"/>
                  </a:lnTo>
                  <a:lnTo>
                    <a:pt x="107194" y="35883"/>
                  </a:lnTo>
                  <a:close/>
                  <a:moveTo>
                    <a:pt x="93283" y="37400"/>
                  </a:moveTo>
                  <a:lnTo>
                    <a:pt x="93411" y="37400"/>
                  </a:lnTo>
                  <a:lnTo>
                    <a:pt x="93344" y="37733"/>
                  </a:lnTo>
                  <a:lnTo>
                    <a:pt x="93283" y="37400"/>
                  </a:lnTo>
                  <a:close/>
                  <a:moveTo>
                    <a:pt x="100850" y="38761"/>
                  </a:moveTo>
                  <a:lnTo>
                    <a:pt x="100938" y="38761"/>
                  </a:lnTo>
                  <a:lnTo>
                    <a:pt x="100900" y="39022"/>
                  </a:lnTo>
                  <a:lnTo>
                    <a:pt x="100850" y="38761"/>
                  </a:lnTo>
                  <a:close/>
                  <a:moveTo>
                    <a:pt x="104377" y="38850"/>
                  </a:moveTo>
                  <a:lnTo>
                    <a:pt x="104433" y="38850"/>
                  </a:lnTo>
                  <a:lnTo>
                    <a:pt x="104405" y="39022"/>
                  </a:lnTo>
                  <a:lnTo>
                    <a:pt x="104377" y="38850"/>
                  </a:lnTo>
                  <a:close/>
                  <a:moveTo>
                    <a:pt x="105372" y="38850"/>
                  </a:moveTo>
                  <a:lnTo>
                    <a:pt x="105744" y="38850"/>
                  </a:lnTo>
                  <a:lnTo>
                    <a:pt x="105572" y="40138"/>
                  </a:lnTo>
                  <a:lnTo>
                    <a:pt x="105372" y="38850"/>
                  </a:lnTo>
                  <a:close/>
                  <a:moveTo>
                    <a:pt x="103994" y="41350"/>
                  </a:moveTo>
                  <a:lnTo>
                    <a:pt x="104038" y="41350"/>
                  </a:lnTo>
                  <a:lnTo>
                    <a:pt x="104016" y="41488"/>
                  </a:lnTo>
                  <a:lnTo>
                    <a:pt x="103994" y="41350"/>
                  </a:lnTo>
                  <a:close/>
                  <a:moveTo>
                    <a:pt x="105777" y="41516"/>
                  </a:moveTo>
                  <a:lnTo>
                    <a:pt x="105855" y="41516"/>
                  </a:lnTo>
                  <a:lnTo>
                    <a:pt x="105816" y="41783"/>
                  </a:lnTo>
                  <a:lnTo>
                    <a:pt x="105777" y="41516"/>
                  </a:lnTo>
                  <a:close/>
                  <a:moveTo>
                    <a:pt x="12744" y="42966"/>
                  </a:moveTo>
                  <a:lnTo>
                    <a:pt x="13111" y="42966"/>
                  </a:lnTo>
                  <a:lnTo>
                    <a:pt x="12916" y="44100"/>
                  </a:lnTo>
                  <a:lnTo>
                    <a:pt x="12744" y="42966"/>
                  </a:lnTo>
                  <a:close/>
                </a:path>
              </a:pathLst>
            </a:custGeom>
            <a:solidFill>
              <a:srgbClr val="0E4F22"/>
            </a:solidFill>
            <a:ln>
              <a:noFill/>
            </a:ln>
          </p:spPr>
          <p:txBody>
            <a:bodyPr anchorCtr="0" anchor="t" bIns="22875" lIns="22875" rIns="22875" tIns="22875">
              <a:noAutofit/>
            </a:bodyPr>
            <a:lstStyle/>
            <a:p>
              <a:pPr indent="0" lvl="0" marL="0" marR="0" rtl="0" algn="ctr">
                <a:lnSpc>
                  <a:spcPct val="90000"/>
                </a:lnSpc>
                <a:spcBef>
                  <a:spcPts val="0"/>
                </a:spcBef>
                <a:spcAft>
                  <a:spcPts val="0"/>
                </a:spcAft>
                <a:buClr>
                  <a:srgbClr val="FFFFFF"/>
                </a:buClr>
                <a:buFont typeface="Arial"/>
                <a:buNone/>
              </a:pPr>
              <a:r>
                <a:t/>
              </a:r>
              <a:endParaRPr b="0" i="0" sz="1900" u="none" cap="none" strike="noStrike">
                <a:solidFill>
                  <a:srgbClr val="FFFFFF"/>
                </a:solidFill>
                <a:latin typeface="Arial"/>
                <a:ea typeface="Arial"/>
                <a:cs typeface="Arial"/>
                <a:sym typeface="Arial"/>
              </a:endParaRPr>
            </a:p>
          </p:txBody>
        </p:sp>
      </p:grpSp>
      <p:sp>
        <p:nvSpPr>
          <p:cNvPr id="190" name="Shape 190"/>
          <p:cNvSpPr/>
          <p:nvPr/>
        </p:nvSpPr>
        <p:spPr>
          <a:xfrm>
            <a:off x="-6379442" y="-71684"/>
            <a:ext cx="6381299" cy="7847700"/>
          </a:xfrm>
          <a:prstGeom prst="rect">
            <a:avLst/>
          </a:prstGeom>
          <a:solidFill>
            <a:srgbClr val="A2AAB3"/>
          </a:solidFill>
          <a:ln>
            <a:noFill/>
          </a:ln>
        </p:spPr>
        <p:txBody>
          <a:bodyPr anchorCtr="0" anchor="ctr" bIns="38100" lIns="38100" rIns="38100" tIns="38100">
            <a:noAutofit/>
          </a:bodyPr>
          <a:lstStyle/>
          <a:p>
            <a:pPr indent="114300" lvl="0" marL="0" marR="0" rtl="0" algn="l">
              <a:lnSpc>
                <a:spcPct val="90000"/>
              </a:lnSpc>
              <a:spcBef>
                <a:spcPts val="0"/>
              </a:spcBef>
              <a:spcAft>
                <a:spcPts val="0"/>
              </a:spcAft>
              <a:buClr>
                <a:srgbClr val="FFFFFF"/>
              </a:buClr>
              <a:buFont typeface="Arial"/>
              <a:buNone/>
            </a:pPr>
            <a:r>
              <a:t/>
            </a:r>
            <a:endParaRPr b="0" i="0" sz="1900" u="none" cap="none" strike="noStrike">
              <a:solidFill>
                <a:srgbClr val="FFFFFF"/>
              </a:solidFill>
              <a:latin typeface="Arial"/>
              <a:ea typeface="Arial"/>
              <a:cs typeface="Arial"/>
              <a:sym typeface="Arial"/>
            </a:endParaRPr>
          </a:p>
        </p:txBody>
      </p:sp>
      <p:sp>
        <p:nvSpPr>
          <p:cNvPr id="191" name="Shape 191"/>
          <p:cNvSpPr/>
          <p:nvPr/>
        </p:nvSpPr>
        <p:spPr>
          <a:xfrm>
            <a:off x="12193336" y="-71684"/>
            <a:ext cx="6381299" cy="8033999"/>
          </a:xfrm>
          <a:prstGeom prst="rect">
            <a:avLst/>
          </a:prstGeom>
          <a:solidFill>
            <a:srgbClr val="A2AAB3"/>
          </a:solidFill>
          <a:ln>
            <a:noFill/>
          </a:ln>
        </p:spPr>
        <p:txBody>
          <a:bodyPr anchorCtr="0" anchor="ctr" bIns="38100" lIns="38100" rIns="38100" tIns="38100">
            <a:noAutofit/>
          </a:bodyPr>
          <a:lstStyle/>
          <a:p>
            <a:pPr indent="114300" lvl="0" marL="0" marR="0" rtl="0" algn="l">
              <a:lnSpc>
                <a:spcPct val="90000"/>
              </a:lnSpc>
              <a:spcBef>
                <a:spcPts val="0"/>
              </a:spcBef>
              <a:spcAft>
                <a:spcPts val="0"/>
              </a:spcAft>
              <a:buClr>
                <a:srgbClr val="FFFFFF"/>
              </a:buClr>
              <a:buFont typeface="Arial"/>
              <a:buNone/>
            </a:pPr>
            <a:r>
              <a:t/>
            </a:r>
            <a:endParaRPr b="0" i="0" sz="1900" u="none" cap="none" strike="noStrike">
              <a:solidFill>
                <a:srgbClr val="FFFFFF"/>
              </a:solidFill>
              <a:latin typeface="Arial"/>
              <a:ea typeface="Arial"/>
              <a:cs typeface="Arial"/>
              <a:sym typeface="Arial"/>
            </a:endParaRPr>
          </a:p>
        </p:txBody>
      </p:sp>
      <p:sp>
        <p:nvSpPr>
          <p:cNvPr id="192" name="Shape 192"/>
          <p:cNvSpPr/>
          <p:nvPr/>
        </p:nvSpPr>
        <p:spPr>
          <a:xfrm>
            <a:off x="-2013764" y="6858000"/>
            <a:ext cx="17501699" cy="984899"/>
          </a:xfrm>
          <a:prstGeom prst="rect">
            <a:avLst/>
          </a:prstGeom>
          <a:solidFill>
            <a:srgbClr val="A2AAB3"/>
          </a:solidFill>
          <a:ln>
            <a:noFill/>
          </a:ln>
        </p:spPr>
        <p:txBody>
          <a:bodyPr anchorCtr="0" anchor="ctr" bIns="38100" lIns="38100" rIns="38100" tIns="38100">
            <a:noAutofit/>
          </a:bodyPr>
          <a:lstStyle/>
          <a:p>
            <a:pPr indent="114300" lvl="0" marL="0" marR="0" rtl="0" algn="ctr">
              <a:lnSpc>
                <a:spcPct val="90000"/>
              </a:lnSpc>
              <a:spcBef>
                <a:spcPts val="0"/>
              </a:spcBef>
              <a:spcAft>
                <a:spcPts val="0"/>
              </a:spcAft>
              <a:buClr>
                <a:srgbClr val="FFFFFF"/>
              </a:buClr>
              <a:buFont typeface="Arial"/>
              <a:buNone/>
            </a:pPr>
            <a:r>
              <a:t/>
            </a:r>
            <a:endParaRPr b="0" i="0" sz="1900" u="none" cap="none" strike="noStrike">
              <a:solidFill>
                <a:srgbClr val="FFFFFF"/>
              </a:solidFill>
              <a:latin typeface="Arial"/>
              <a:ea typeface="Arial"/>
              <a:cs typeface="Arial"/>
              <a:sym typeface="Arial"/>
            </a:endParaRPr>
          </a:p>
        </p:txBody>
      </p:sp>
      <p:sp>
        <p:nvSpPr>
          <p:cNvPr id="193" name="Shape 193"/>
          <p:cNvSpPr txBox="1"/>
          <p:nvPr>
            <p:ph idx="12" type="sldNum"/>
          </p:nvPr>
        </p:nvSpPr>
        <p:spPr>
          <a:xfrm>
            <a:off x="5966351" y="6509742"/>
            <a:ext cx="247200" cy="255599"/>
          </a:xfrm>
          <a:prstGeom prst="rect">
            <a:avLst/>
          </a:prstGeom>
          <a:noFill/>
          <a:ln>
            <a:noFill/>
          </a:ln>
        </p:spPr>
        <p:txBody>
          <a:bodyPr anchorCtr="0" anchor="t" bIns="35700" lIns="35700" rIns="35700" tIns="35700">
            <a:noAutofit/>
          </a:bodyPr>
          <a:lstStyle/>
          <a:p>
            <a:pPr indent="0" lvl="0" marL="0" marR="0" rtl="0" algn="ctr">
              <a:lnSpc>
                <a:spcPct val="100000"/>
              </a:lnSpc>
              <a:spcBef>
                <a:spcPts val="0"/>
              </a:spcBef>
              <a:spcAft>
                <a:spcPts val="0"/>
              </a:spcAft>
              <a:buClr>
                <a:srgbClr val="FFFFFF"/>
              </a:buClr>
              <a:buSzPct val="25000"/>
              <a:buFont typeface="Helvetica Neue"/>
              <a:buNone/>
            </a:pPr>
            <a:fld id="{00000000-1234-1234-1234-123412341234}" type="slidenum">
              <a:rPr b="0" i="0" lang="en-US" sz="1200" u="none" cap="none" strike="noStrike">
                <a:solidFill>
                  <a:srgbClr val="FFFFFF"/>
                </a:solidFill>
                <a:latin typeface="Helvetica Neue"/>
                <a:ea typeface="Helvetica Neue"/>
                <a:cs typeface="Helvetica Neue"/>
                <a:sym typeface="Helvetica Neue"/>
              </a:rPr>
              <a:t>‹#›</a:t>
            </a:fld>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3_Logo_Slide">
    <p:bg>
      <p:bgPr>
        <a:solidFill>
          <a:schemeClr val="lt1"/>
        </a:solidFill>
      </p:bgPr>
    </p:bg>
    <p:spTree>
      <p:nvGrpSpPr>
        <p:cNvPr id="1407" name="Shape 1407"/>
        <p:cNvGrpSpPr/>
        <p:nvPr/>
      </p:nvGrpSpPr>
      <p:grpSpPr>
        <a:xfrm>
          <a:off x="0" y="0"/>
          <a:ext cx="0" cy="0"/>
          <a:chOff x="0" y="0"/>
          <a:chExt cx="0" cy="0"/>
        </a:xfrm>
      </p:grpSpPr>
      <p:pic>
        <p:nvPicPr>
          <p:cNvPr id="1408" name="Shape 1408"/>
          <p:cNvPicPr preferRelativeResize="0"/>
          <p:nvPr/>
        </p:nvPicPr>
        <p:blipFill rotWithShape="1">
          <a:blip r:embed="rId2">
            <a:alphaModFix/>
          </a:blip>
          <a:srcRect b="0" l="0" r="0" t="0"/>
          <a:stretch/>
        </p:blipFill>
        <p:spPr>
          <a:xfrm>
            <a:off x="0" y="0"/>
            <a:ext cx="12188700" cy="685620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0_Logo_Slide">
    <p:bg>
      <p:bgPr>
        <a:solidFill>
          <a:schemeClr val="lt1"/>
        </a:solidFill>
      </p:bgPr>
    </p:bg>
    <p:spTree>
      <p:nvGrpSpPr>
        <p:cNvPr id="1409" name="Shape 1409"/>
        <p:cNvGrpSpPr/>
        <p:nvPr/>
      </p:nvGrpSpPr>
      <p:grpSpPr>
        <a:xfrm>
          <a:off x="0" y="0"/>
          <a:ext cx="0" cy="0"/>
          <a:chOff x="0" y="0"/>
          <a:chExt cx="0" cy="0"/>
        </a:xfrm>
      </p:grpSpPr>
      <p:pic>
        <p:nvPicPr>
          <p:cNvPr id="1410" name="Shape 1410"/>
          <p:cNvPicPr preferRelativeResize="0"/>
          <p:nvPr/>
        </p:nvPicPr>
        <p:blipFill rotWithShape="1">
          <a:blip r:embed="rId2">
            <a:alphaModFix/>
          </a:blip>
          <a:srcRect b="0" l="0" r="0" t="0"/>
          <a:stretch/>
        </p:blipFill>
        <p:spPr>
          <a:xfrm>
            <a:off x="0" y="0"/>
            <a:ext cx="12188700" cy="68562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2_Logo_Slide">
    <p:bg>
      <p:bgPr>
        <a:solidFill>
          <a:schemeClr val="lt1"/>
        </a:solidFill>
      </p:bgPr>
    </p:bg>
    <p:spTree>
      <p:nvGrpSpPr>
        <p:cNvPr id="1411" name="Shape 1411"/>
        <p:cNvGrpSpPr/>
        <p:nvPr/>
      </p:nvGrpSpPr>
      <p:grpSpPr>
        <a:xfrm>
          <a:off x="0" y="0"/>
          <a:ext cx="0" cy="0"/>
          <a:chOff x="0" y="0"/>
          <a:chExt cx="0" cy="0"/>
        </a:xfrm>
      </p:grpSpPr>
      <p:pic>
        <p:nvPicPr>
          <p:cNvPr id="1412" name="Shape 1412"/>
          <p:cNvPicPr preferRelativeResize="0"/>
          <p:nvPr/>
        </p:nvPicPr>
        <p:blipFill rotWithShape="1">
          <a:blip r:embed="rId2">
            <a:alphaModFix/>
          </a:blip>
          <a:srcRect b="0" l="0" r="0" t="0"/>
          <a:stretch/>
        </p:blipFill>
        <p:spPr>
          <a:xfrm>
            <a:off x="0" y="0"/>
            <a:ext cx="12188700" cy="685620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Customer Title Slide">
    <p:spTree>
      <p:nvGrpSpPr>
        <p:cNvPr id="1413" name="Shape 1413"/>
        <p:cNvGrpSpPr/>
        <p:nvPr/>
      </p:nvGrpSpPr>
      <p:grpSpPr>
        <a:xfrm>
          <a:off x="0" y="0"/>
          <a:ext cx="0" cy="0"/>
          <a:chOff x="0" y="0"/>
          <a:chExt cx="0" cy="0"/>
        </a:xfrm>
      </p:grpSpPr>
      <p:pic>
        <p:nvPicPr>
          <p:cNvPr id="1414" name="Shape 1414"/>
          <p:cNvPicPr preferRelativeResize="0"/>
          <p:nvPr/>
        </p:nvPicPr>
        <p:blipFill rotWithShape="1">
          <a:blip r:embed="rId2">
            <a:alphaModFix/>
          </a:blip>
          <a:srcRect b="0" l="0" r="0" t="0"/>
          <a:stretch/>
        </p:blipFill>
        <p:spPr>
          <a:xfrm>
            <a:off x="3903303" y="-2406"/>
            <a:ext cx="10159200" cy="5914200"/>
          </a:xfrm>
          <a:prstGeom prst="rect">
            <a:avLst/>
          </a:prstGeom>
          <a:noFill/>
          <a:ln>
            <a:noFill/>
          </a:ln>
        </p:spPr>
      </p:pic>
      <p:sp>
        <p:nvSpPr>
          <p:cNvPr id="1415" name="Shape 1415"/>
          <p:cNvSpPr/>
          <p:nvPr/>
        </p:nvSpPr>
        <p:spPr>
          <a:xfrm>
            <a:off x="-2367071" y="3606035"/>
            <a:ext cx="14564400" cy="3292800"/>
          </a:xfrm>
          <a:custGeom>
            <a:pathLst>
              <a:path extrusionOk="0" h="120000" w="120000">
                <a:moveTo>
                  <a:pt x="0" y="119022"/>
                </a:moveTo>
                <a:cubicBezTo>
                  <a:pt x="2922" y="98938"/>
                  <a:pt x="6544" y="80794"/>
                  <a:pt x="10744" y="65183"/>
                </a:cubicBezTo>
                <a:cubicBezTo>
                  <a:pt x="15394" y="47888"/>
                  <a:pt x="20677" y="33744"/>
                  <a:pt x="26416" y="23777"/>
                </a:cubicBezTo>
                <a:cubicBezTo>
                  <a:pt x="34783" y="9261"/>
                  <a:pt x="43688" y="2572"/>
                  <a:pt x="53327" y="4538"/>
                </a:cubicBezTo>
                <a:cubicBezTo>
                  <a:pt x="63122" y="6538"/>
                  <a:pt x="73327" y="18950"/>
                  <a:pt x="83222" y="23738"/>
                </a:cubicBezTo>
                <a:cubicBezTo>
                  <a:pt x="96000" y="29927"/>
                  <a:pt x="109038" y="21455"/>
                  <a:pt x="120000" y="0"/>
                </a:cubicBezTo>
                <a:lnTo>
                  <a:pt x="120000" y="120000"/>
                </a:lnTo>
                <a:lnTo>
                  <a:pt x="0" y="119022"/>
                </a:lnTo>
                <a:close/>
              </a:path>
            </a:pathLst>
          </a:custGeom>
          <a:gradFill>
            <a:gsLst>
              <a:gs pos="0">
                <a:srgbClr val="12763B"/>
              </a:gs>
              <a:gs pos="100000">
                <a:srgbClr val="57C374"/>
              </a:gs>
            </a:gsLst>
            <a:lin ang="16064248" scaled="0"/>
          </a:gradFill>
          <a:ln>
            <a:noFill/>
          </a:ln>
        </p:spPr>
        <p:txBody>
          <a:bodyPr anchorCtr="0" anchor="ctr" bIns="76175" lIns="76175" rIns="76175" tIns="76175">
            <a:noAutofit/>
          </a:bodyPr>
          <a:lstStyle/>
          <a:p>
            <a:pPr indent="0" lvl="0" marL="0" marR="0" rtl="0" algn="ctr">
              <a:lnSpc>
                <a:spcPct val="90000"/>
              </a:lnSpc>
              <a:spcBef>
                <a:spcPts val="0"/>
              </a:spcBef>
              <a:buClr>
                <a:schemeClr val="dk1"/>
              </a:buClr>
              <a:buFont typeface="Arial"/>
              <a:buNone/>
            </a:pPr>
            <a:r>
              <a:t/>
            </a:r>
            <a:endParaRPr sz="2599">
              <a:solidFill>
                <a:srgbClr val="FFFFFF"/>
              </a:solidFill>
              <a:latin typeface="Arial"/>
              <a:ea typeface="Arial"/>
              <a:cs typeface="Arial"/>
              <a:sym typeface="Arial"/>
            </a:endParaRPr>
          </a:p>
        </p:txBody>
      </p:sp>
      <p:grpSp>
        <p:nvGrpSpPr>
          <p:cNvPr id="1416" name="Shape 1416"/>
          <p:cNvGrpSpPr/>
          <p:nvPr/>
        </p:nvGrpSpPr>
        <p:grpSpPr>
          <a:xfrm>
            <a:off x="10614901" y="3030971"/>
            <a:ext cx="1377387" cy="2082988"/>
            <a:chOff x="-2" y="1"/>
            <a:chExt cx="2755326" cy="4165977"/>
          </a:xfrm>
        </p:grpSpPr>
        <p:pic>
          <p:nvPicPr>
            <p:cNvPr id="1417" name="Shape 1417"/>
            <p:cNvPicPr preferRelativeResize="0"/>
            <p:nvPr/>
          </p:nvPicPr>
          <p:blipFill rotWithShape="1">
            <a:blip r:embed="rId3">
              <a:alphaModFix/>
            </a:blip>
            <a:srcRect b="0" l="0" r="0" t="0"/>
            <a:stretch/>
          </p:blipFill>
          <p:spPr>
            <a:xfrm rot="10800000">
              <a:off x="1154841" y="3565978"/>
              <a:ext cx="445800" cy="600000"/>
            </a:xfrm>
            <a:prstGeom prst="rect">
              <a:avLst/>
            </a:prstGeom>
            <a:noFill/>
            <a:ln>
              <a:noFill/>
            </a:ln>
            <a:effectLst>
              <a:outerShdw blurRad="711200" rotWithShape="0">
                <a:srgbClr val="000000">
                  <a:alpha val="74510"/>
                </a:srgbClr>
              </a:outerShdw>
            </a:effectLst>
          </p:spPr>
        </p:pic>
        <p:grpSp>
          <p:nvGrpSpPr>
            <p:cNvPr id="1418" name="Shape 1418"/>
            <p:cNvGrpSpPr/>
            <p:nvPr/>
          </p:nvGrpSpPr>
          <p:grpSpPr>
            <a:xfrm>
              <a:off x="-2" y="0"/>
              <a:ext cx="2755326" cy="3590100"/>
              <a:chOff x="-1" y="0"/>
              <a:chExt cx="2755326" cy="3590100"/>
            </a:xfrm>
          </p:grpSpPr>
          <p:sp>
            <p:nvSpPr>
              <p:cNvPr id="1419" name="Shape 1419"/>
              <p:cNvSpPr/>
              <p:nvPr/>
            </p:nvSpPr>
            <p:spPr>
              <a:xfrm>
                <a:off x="-1" y="0"/>
                <a:ext cx="1377600" cy="3590100"/>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45700" lIns="45700" rIns="45700" tIns="45700">
                <a:noAutofit/>
              </a:bodyPr>
              <a:lstStyle/>
              <a:p>
                <a:pPr indent="0" lvl="0" marL="0" marR="0" rtl="0" algn="l">
                  <a:spcBef>
                    <a:spcPts val="0"/>
                  </a:spcBef>
                  <a:buClr>
                    <a:schemeClr val="dk1"/>
                  </a:buClr>
                  <a:buFont typeface="Arial"/>
                  <a:buNone/>
                </a:pPr>
                <a:r>
                  <a:t/>
                </a:r>
                <a:endParaRPr sz="900">
                  <a:solidFill>
                    <a:srgbClr val="000000"/>
                  </a:solidFill>
                  <a:latin typeface="Calibri"/>
                  <a:ea typeface="Calibri"/>
                  <a:cs typeface="Calibri"/>
                  <a:sym typeface="Calibri"/>
                </a:endParaRPr>
              </a:p>
            </p:txBody>
          </p:sp>
          <p:sp>
            <p:nvSpPr>
              <p:cNvPr id="1420" name="Shape 1420"/>
              <p:cNvSpPr/>
              <p:nvPr/>
            </p:nvSpPr>
            <p:spPr>
              <a:xfrm>
                <a:off x="1377725" y="0"/>
                <a:ext cx="1377600" cy="3590100"/>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0F9948"/>
              </a:solidFill>
              <a:ln>
                <a:noFill/>
              </a:ln>
            </p:spPr>
            <p:txBody>
              <a:bodyPr anchorCtr="0" anchor="t" bIns="45700" lIns="45700" rIns="45700" tIns="45700">
                <a:noAutofit/>
              </a:bodyPr>
              <a:lstStyle/>
              <a:p>
                <a:pPr indent="0" lvl="0" marL="0" marR="0" rtl="0" algn="l">
                  <a:spcBef>
                    <a:spcPts val="0"/>
                  </a:spcBef>
                  <a:buClr>
                    <a:schemeClr val="dk1"/>
                  </a:buClr>
                  <a:buFont typeface="Arial"/>
                  <a:buNone/>
                </a:pPr>
                <a:r>
                  <a:t/>
                </a:r>
                <a:endParaRPr sz="900">
                  <a:solidFill>
                    <a:srgbClr val="000000"/>
                  </a:solidFill>
                  <a:latin typeface="Calibri"/>
                  <a:ea typeface="Calibri"/>
                  <a:cs typeface="Calibri"/>
                  <a:sym typeface="Calibri"/>
                </a:endParaRPr>
              </a:p>
            </p:txBody>
          </p:sp>
        </p:grpSp>
      </p:grpSp>
      <p:grpSp>
        <p:nvGrpSpPr>
          <p:cNvPr id="1421" name="Shape 1421"/>
          <p:cNvGrpSpPr/>
          <p:nvPr/>
        </p:nvGrpSpPr>
        <p:grpSpPr>
          <a:xfrm>
            <a:off x="9960566" y="3751781"/>
            <a:ext cx="574733" cy="869188"/>
            <a:chOff x="-2" y="-2"/>
            <a:chExt cx="1149696" cy="1738377"/>
          </a:xfrm>
        </p:grpSpPr>
        <p:pic>
          <p:nvPicPr>
            <p:cNvPr id="1422" name="Shape 1422"/>
            <p:cNvPicPr preferRelativeResize="0"/>
            <p:nvPr/>
          </p:nvPicPr>
          <p:blipFill rotWithShape="1">
            <a:blip r:embed="rId4">
              <a:alphaModFix/>
            </a:blip>
            <a:srcRect b="0" l="0" r="0" t="0"/>
            <a:stretch/>
          </p:blipFill>
          <p:spPr>
            <a:xfrm rot="10800000">
              <a:off x="481914" y="1487875"/>
              <a:ext cx="186000" cy="250500"/>
            </a:xfrm>
            <a:prstGeom prst="rect">
              <a:avLst/>
            </a:prstGeom>
            <a:noFill/>
            <a:ln>
              <a:noFill/>
            </a:ln>
            <a:effectLst>
              <a:outerShdw blurRad="711200" rotWithShape="0">
                <a:srgbClr val="000000">
                  <a:alpha val="74510"/>
                </a:srgbClr>
              </a:outerShdw>
            </a:effectLst>
          </p:spPr>
        </p:pic>
        <p:grpSp>
          <p:nvGrpSpPr>
            <p:cNvPr id="1423" name="Shape 1423"/>
            <p:cNvGrpSpPr/>
            <p:nvPr/>
          </p:nvGrpSpPr>
          <p:grpSpPr>
            <a:xfrm>
              <a:off x="-2" y="-2"/>
              <a:ext cx="1149696" cy="1498200"/>
              <a:chOff x="-1" y="-1"/>
              <a:chExt cx="1149696" cy="1498200"/>
            </a:xfrm>
          </p:grpSpPr>
          <p:sp>
            <p:nvSpPr>
              <p:cNvPr id="1424" name="Shape 1424"/>
              <p:cNvSpPr/>
              <p:nvPr/>
            </p:nvSpPr>
            <p:spPr>
              <a:xfrm>
                <a:off x="-1" y="-1"/>
                <a:ext cx="574800" cy="1498200"/>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45700" lIns="45700" rIns="45700" tIns="45700">
                <a:noAutofit/>
              </a:bodyPr>
              <a:lstStyle/>
              <a:p>
                <a:pPr indent="0" lvl="0" marL="0" marR="0" rtl="0" algn="l">
                  <a:spcBef>
                    <a:spcPts val="0"/>
                  </a:spcBef>
                  <a:buClr>
                    <a:schemeClr val="dk1"/>
                  </a:buClr>
                  <a:buFont typeface="Arial"/>
                  <a:buNone/>
                </a:pPr>
                <a:r>
                  <a:t/>
                </a:r>
                <a:endParaRPr sz="900">
                  <a:solidFill>
                    <a:srgbClr val="000000"/>
                  </a:solidFill>
                  <a:latin typeface="Calibri"/>
                  <a:ea typeface="Calibri"/>
                  <a:cs typeface="Calibri"/>
                  <a:sym typeface="Calibri"/>
                </a:endParaRPr>
              </a:p>
            </p:txBody>
          </p:sp>
          <p:sp>
            <p:nvSpPr>
              <p:cNvPr id="1425" name="Shape 1425"/>
              <p:cNvSpPr/>
              <p:nvPr/>
            </p:nvSpPr>
            <p:spPr>
              <a:xfrm>
                <a:off x="574895" y="-1"/>
                <a:ext cx="574799" cy="1498200"/>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0F9948"/>
              </a:solidFill>
              <a:ln>
                <a:noFill/>
              </a:ln>
            </p:spPr>
            <p:txBody>
              <a:bodyPr anchorCtr="0" anchor="t" bIns="45700" lIns="45700" rIns="45700" tIns="45700">
                <a:noAutofit/>
              </a:bodyPr>
              <a:lstStyle/>
              <a:p>
                <a:pPr indent="0" lvl="0" marL="0" marR="0" rtl="0" algn="l">
                  <a:spcBef>
                    <a:spcPts val="0"/>
                  </a:spcBef>
                  <a:buClr>
                    <a:schemeClr val="dk1"/>
                  </a:buClr>
                  <a:buFont typeface="Arial"/>
                  <a:buNone/>
                </a:pPr>
                <a:r>
                  <a:t/>
                </a:r>
                <a:endParaRPr sz="900">
                  <a:solidFill>
                    <a:srgbClr val="000000"/>
                  </a:solidFill>
                  <a:latin typeface="Calibri"/>
                  <a:ea typeface="Calibri"/>
                  <a:cs typeface="Calibri"/>
                  <a:sym typeface="Calibri"/>
                </a:endParaRPr>
              </a:p>
            </p:txBody>
          </p:sp>
        </p:grpSp>
      </p:grpSp>
      <p:grpSp>
        <p:nvGrpSpPr>
          <p:cNvPr id="1426" name="Shape 1426"/>
          <p:cNvGrpSpPr/>
          <p:nvPr/>
        </p:nvGrpSpPr>
        <p:grpSpPr>
          <a:xfrm>
            <a:off x="898270" y="1621554"/>
            <a:ext cx="5836532" cy="4428850"/>
            <a:chOff x="0" y="-1"/>
            <a:chExt cx="11675400" cy="8857701"/>
          </a:xfrm>
        </p:grpSpPr>
        <p:grpSp>
          <p:nvGrpSpPr>
            <p:cNvPr id="1427" name="Shape 1427"/>
            <p:cNvGrpSpPr/>
            <p:nvPr/>
          </p:nvGrpSpPr>
          <p:grpSpPr>
            <a:xfrm>
              <a:off x="0" y="-1"/>
              <a:ext cx="11675400" cy="8791778"/>
              <a:chOff x="0" y="0"/>
              <a:chExt cx="11675400" cy="8791778"/>
            </a:xfrm>
          </p:grpSpPr>
          <p:sp>
            <p:nvSpPr>
              <p:cNvPr id="1428" name="Shape 1428"/>
              <p:cNvSpPr/>
              <p:nvPr/>
            </p:nvSpPr>
            <p:spPr>
              <a:xfrm>
                <a:off x="7316660" y="7640978"/>
                <a:ext cx="739200" cy="1150800"/>
              </a:xfrm>
              <a:custGeom>
                <a:pathLst>
                  <a:path extrusionOk="0" h="120000" w="120000">
                    <a:moveTo>
                      <a:pt x="0" y="120000"/>
                    </a:moveTo>
                    <a:lnTo>
                      <a:pt x="120000" y="120000"/>
                    </a:lnTo>
                    <a:lnTo>
                      <a:pt x="120000" y="0"/>
                    </a:lnTo>
                    <a:lnTo>
                      <a:pt x="0" y="0"/>
                    </a:lnTo>
                    <a:cubicBezTo>
                      <a:pt x="0" y="0"/>
                      <a:pt x="0" y="120000"/>
                      <a:pt x="0" y="120000"/>
                    </a:cubicBezTo>
                    <a:close/>
                  </a:path>
                </a:pathLst>
              </a:custGeom>
              <a:solidFill>
                <a:srgbClr val="4B3013"/>
              </a:solidFill>
              <a:ln>
                <a:noFill/>
              </a:ln>
            </p:spPr>
            <p:txBody>
              <a:bodyPr anchorCtr="0" anchor="ctr" bIns="38100" lIns="38100" rIns="38100" tIns="38100">
                <a:noAutofit/>
              </a:bodyPr>
              <a:lstStyle/>
              <a:p>
                <a:pPr indent="0" lvl="0" marL="0" marR="0" rtl="0" algn="ctr">
                  <a:spcBef>
                    <a:spcPts val="0"/>
                  </a:spcBef>
                  <a:buClr>
                    <a:schemeClr val="dk1"/>
                  </a:buClr>
                  <a:buFont typeface="Arial"/>
                  <a:buNone/>
                </a:pPr>
                <a:r>
                  <a:t/>
                </a:r>
                <a:endParaRPr sz="1500">
                  <a:solidFill>
                    <a:srgbClr val="FFFFFF"/>
                  </a:solidFill>
                  <a:latin typeface="Gill Sans"/>
                  <a:ea typeface="Gill Sans"/>
                  <a:cs typeface="Gill Sans"/>
                  <a:sym typeface="Gill Sans"/>
                </a:endParaRPr>
              </a:p>
            </p:txBody>
          </p:sp>
          <p:sp>
            <p:nvSpPr>
              <p:cNvPr id="1429" name="Shape 1429"/>
              <p:cNvSpPr/>
              <p:nvPr/>
            </p:nvSpPr>
            <p:spPr>
              <a:xfrm>
                <a:off x="3723194" y="7640978"/>
                <a:ext cx="757800" cy="1150800"/>
              </a:xfrm>
              <a:custGeom>
                <a:pathLst>
                  <a:path extrusionOk="0" h="120000" w="120000">
                    <a:moveTo>
                      <a:pt x="119938" y="0"/>
                    </a:moveTo>
                    <a:lnTo>
                      <a:pt x="0" y="4927"/>
                    </a:lnTo>
                    <a:lnTo>
                      <a:pt x="2916" y="7661"/>
                    </a:lnTo>
                    <a:lnTo>
                      <a:pt x="2916" y="120000"/>
                    </a:lnTo>
                    <a:lnTo>
                      <a:pt x="120000" y="120000"/>
                    </a:lnTo>
                    <a:lnTo>
                      <a:pt x="120000" y="0"/>
                    </a:lnTo>
                    <a:cubicBezTo>
                      <a:pt x="120000" y="0"/>
                      <a:pt x="119938" y="0"/>
                      <a:pt x="119938" y="0"/>
                    </a:cubicBezTo>
                    <a:close/>
                  </a:path>
                </a:pathLst>
              </a:custGeom>
              <a:solidFill>
                <a:srgbClr val="4B3013"/>
              </a:solidFill>
              <a:ln>
                <a:noFill/>
              </a:ln>
            </p:spPr>
            <p:txBody>
              <a:bodyPr anchorCtr="0" anchor="ctr" bIns="38100" lIns="38100" rIns="38100" tIns="38100">
                <a:noAutofit/>
              </a:bodyPr>
              <a:lstStyle/>
              <a:p>
                <a:pPr indent="0" lvl="0" marL="0" marR="0" rtl="0" algn="ctr">
                  <a:spcBef>
                    <a:spcPts val="0"/>
                  </a:spcBef>
                  <a:buClr>
                    <a:schemeClr val="dk1"/>
                  </a:buClr>
                  <a:buFont typeface="Arial"/>
                  <a:buNone/>
                </a:pPr>
                <a:r>
                  <a:t/>
                </a:r>
                <a:endParaRPr sz="1500">
                  <a:solidFill>
                    <a:srgbClr val="FFFFFF"/>
                  </a:solidFill>
                  <a:latin typeface="Gill Sans"/>
                  <a:ea typeface="Gill Sans"/>
                  <a:cs typeface="Gill Sans"/>
                  <a:sym typeface="Gill Sans"/>
                </a:endParaRPr>
              </a:p>
            </p:txBody>
          </p:sp>
          <p:sp>
            <p:nvSpPr>
              <p:cNvPr id="1430" name="Shape 1430"/>
              <p:cNvSpPr/>
              <p:nvPr/>
            </p:nvSpPr>
            <p:spPr>
              <a:xfrm>
                <a:off x="0" y="0"/>
                <a:ext cx="11675400" cy="5737800"/>
              </a:xfrm>
              <a:custGeom>
                <a:pathLst>
                  <a:path extrusionOk="0" h="120000" w="120000">
                    <a:moveTo>
                      <a:pt x="119842" y="50586"/>
                    </a:moveTo>
                    <a:cubicBezTo>
                      <a:pt x="120405" y="39768"/>
                      <a:pt x="120169" y="21676"/>
                      <a:pt x="105711" y="17948"/>
                    </a:cubicBezTo>
                    <a:cubicBezTo>
                      <a:pt x="77795" y="10744"/>
                      <a:pt x="42221" y="5289"/>
                      <a:pt x="14288" y="495"/>
                    </a:cubicBezTo>
                    <a:cubicBezTo>
                      <a:pt x="9918" y="-250"/>
                      <a:pt x="-1387" y="-3117"/>
                      <a:pt x="135" y="21636"/>
                    </a:cubicBezTo>
                    <a:cubicBezTo>
                      <a:pt x="2497" y="59934"/>
                      <a:pt x="12359" y="120000"/>
                      <a:pt x="12359" y="120000"/>
                    </a:cubicBezTo>
                    <a:lnTo>
                      <a:pt x="113628" y="120000"/>
                    </a:lnTo>
                    <a:cubicBezTo>
                      <a:pt x="113628" y="120000"/>
                      <a:pt x="119842" y="50586"/>
                      <a:pt x="119842" y="50586"/>
                    </a:cubicBezTo>
                    <a:close/>
                  </a:path>
                </a:pathLst>
              </a:custGeom>
              <a:solidFill>
                <a:srgbClr val="4B3013"/>
              </a:solidFill>
              <a:ln>
                <a:noFill/>
              </a:ln>
            </p:spPr>
            <p:txBody>
              <a:bodyPr anchorCtr="0" anchor="ctr" bIns="38100" lIns="38100" rIns="38100" tIns="38100">
                <a:noAutofit/>
              </a:bodyPr>
              <a:lstStyle/>
              <a:p>
                <a:pPr indent="0" lvl="0" marL="0" marR="0" rtl="0" algn="ctr">
                  <a:spcBef>
                    <a:spcPts val="0"/>
                  </a:spcBef>
                  <a:buClr>
                    <a:schemeClr val="dk1"/>
                  </a:buClr>
                  <a:buFont typeface="Arial"/>
                  <a:buNone/>
                </a:pPr>
                <a:r>
                  <a:t/>
                </a:r>
                <a:endParaRPr sz="1500">
                  <a:solidFill>
                    <a:srgbClr val="FFFFFF"/>
                  </a:solidFill>
                  <a:latin typeface="Gill Sans"/>
                  <a:ea typeface="Gill Sans"/>
                  <a:cs typeface="Gill Sans"/>
                  <a:sym typeface="Gill Sans"/>
                </a:endParaRPr>
              </a:p>
            </p:txBody>
          </p:sp>
          <p:sp>
            <p:nvSpPr>
              <p:cNvPr id="1431" name="Shape 1431"/>
              <p:cNvSpPr/>
              <p:nvPr/>
            </p:nvSpPr>
            <p:spPr>
              <a:xfrm>
                <a:off x="1206470" y="5733978"/>
                <a:ext cx="9853200" cy="2088900"/>
              </a:xfrm>
              <a:custGeom>
                <a:pathLst>
                  <a:path extrusionOk="0" h="120000" w="120000">
                    <a:moveTo>
                      <a:pt x="120000" y="0"/>
                    </a:moveTo>
                    <a:lnTo>
                      <a:pt x="0" y="0"/>
                    </a:lnTo>
                    <a:cubicBezTo>
                      <a:pt x="2255" y="30216"/>
                      <a:pt x="3650" y="45900"/>
                      <a:pt x="5738" y="72151"/>
                    </a:cubicBezTo>
                    <a:cubicBezTo>
                      <a:pt x="7494" y="94206"/>
                      <a:pt x="9538" y="121993"/>
                      <a:pt x="19811" y="119887"/>
                    </a:cubicBezTo>
                    <a:cubicBezTo>
                      <a:pt x="19811" y="119887"/>
                      <a:pt x="92383" y="120045"/>
                      <a:pt x="104694" y="118271"/>
                    </a:cubicBezTo>
                    <a:cubicBezTo>
                      <a:pt x="111983" y="117221"/>
                      <a:pt x="118211" y="84988"/>
                      <a:pt x="120000" y="0"/>
                    </a:cubicBezTo>
                  </a:path>
                </a:pathLst>
              </a:custGeom>
              <a:solidFill>
                <a:srgbClr val="E0C075"/>
              </a:solidFill>
              <a:ln>
                <a:noFill/>
              </a:ln>
            </p:spPr>
            <p:txBody>
              <a:bodyPr anchorCtr="0" anchor="ctr" bIns="38100" lIns="38100" rIns="38100" tIns="38100">
                <a:noAutofit/>
              </a:bodyPr>
              <a:lstStyle/>
              <a:p>
                <a:pPr indent="0" lvl="0" marL="0" marR="0" rtl="0" algn="ctr">
                  <a:spcBef>
                    <a:spcPts val="0"/>
                  </a:spcBef>
                  <a:buClr>
                    <a:schemeClr val="dk1"/>
                  </a:buClr>
                  <a:buFont typeface="Arial"/>
                  <a:buNone/>
                </a:pPr>
                <a:r>
                  <a:t/>
                </a:r>
                <a:endParaRPr sz="1500">
                  <a:solidFill>
                    <a:srgbClr val="FFFFFF"/>
                  </a:solidFill>
                  <a:latin typeface="Gill Sans"/>
                  <a:ea typeface="Gill Sans"/>
                  <a:cs typeface="Gill Sans"/>
                  <a:sym typeface="Gill Sans"/>
                </a:endParaRPr>
              </a:p>
            </p:txBody>
          </p:sp>
        </p:grpSp>
        <p:sp>
          <p:nvSpPr>
            <p:cNvPr id="1432" name="Shape 1432"/>
            <p:cNvSpPr/>
            <p:nvPr/>
          </p:nvSpPr>
          <p:spPr>
            <a:xfrm>
              <a:off x="6867052" y="8190800"/>
              <a:ext cx="1516800" cy="666900"/>
            </a:xfrm>
            <a:custGeom>
              <a:pathLst>
                <a:path extrusionOk="0" h="120000" w="120000">
                  <a:moveTo>
                    <a:pt x="54170" y="70983"/>
                  </a:moveTo>
                  <a:cubicBezTo>
                    <a:pt x="54170" y="70983"/>
                    <a:pt x="27532" y="21411"/>
                    <a:pt x="44" y="21411"/>
                  </a:cubicBezTo>
                  <a:cubicBezTo>
                    <a:pt x="-1416" y="21411"/>
                    <a:pt x="33693" y="84505"/>
                    <a:pt x="33693" y="84505"/>
                  </a:cubicBezTo>
                  <a:lnTo>
                    <a:pt x="28572" y="114927"/>
                  </a:lnTo>
                  <a:lnTo>
                    <a:pt x="60022" y="111550"/>
                  </a:lnTo>
                  <a:lnTo>
                    <a:pt x="89460" y="120000"/>
                  </a:lnTo>
                  <a:lnTo>
                    <a:pt x="120000" y="39433"/>
                  </a:lnTo>
                  <a:cubicBezTo>
                    <a:pt x="120000" y="39433"/>
                    <a:pt x="91528" y="47327"/>
                    <a:pt x="84946" y="67605"/>
                  </a:cubicBezTo>
                  <a:cubicBezTo>
                    <a:pt x="78364" y="87883"/>
                    <a:pt x="94710" y="0"/>
                    <a:pt x="94710" y="0"/>
                  </a:cubicBezTo>
                  <a:cubicBezTo>
                    <a:pt x="94710" y="0"/>
                    <a:pt x="54170" y="70983"/>
                    <a:pt x="54170" y="70983"/>
                  </a:cubicBezTo>
                  <a:close/>
                </a:path>
              </a:pathLst>
            </a:custGeom>
            <a:solidFill>
              <a:srgbClr val="0F9948"/>
            </a:solidFill>
            <a:ln>
              <a:noFill/>
            </a:ln>
          </p:spPr>
          <p:txBody>
            <a:bodyPr anchorCtr="0" anchor="ctr" bIns="38100" lIns="38100" rIns="38100" tIns="38100">
              <a:noAutofit/>
            </a:bodyPr>
            <a:lstStyle/>
            <a:p>
              <a:pPr indent="0" lvl="0" marL="0" marR="0" rtl="0" algn="ctr">
                <a:spcBef>
                  <a:spcPts val="0"/>
                </a:spcBef>
                <a:buClr>
                  <a:schemeClr val="dk1"/>
                </a:buClr>
                <a:buFont typeface="Arial"/>
                <a:buNone/>
              </a:pPr>
              <a:r>
                <a:t/>
              </a:r>
              <a:endParaRPr sz="1500">
                <a:solidFill>
                  <a:srgbClr val="FFFFFF"/>
                </a:solidFill>
                <a:latin typeface="Gill Sans"/>
                <a:ea typeface="Gill Sans"/>
                <a:cs typeface="Gill Sans"/>
                <a:sym typeface="Gill Sans"/>
              </a:endParaRPr>
            </a:p>
          </p:txBody>
        </p:sp>
        <p:sp>
          <p:nvSpPr>
            <p:cNvPr id="1433" name="Shape 1433"/>
            <p:cNvSpPr/>
            <p:nvPr/>
          </p:nvSpPr>
          <p:spPr>
            <a:xfrm>
              <a:off x="3324407" y="8190800"/>
              <a:ext cx="1516800" cy="666900"/>
            </a:xfrm>
            <a:custGeom>
              <a:pathLst>
                <a:path extrusionOk="0" h="120000" w="120000">
                  <a:moveTo>
                    <a:pt x="54170" y="70983"/>
                  </a:moveTo>
                  <a:cubicBezTo>
                    <a:pt x="54170" y="70983"/>
                    <a:pt x="27532" y="21411"/>
                    <a:pt x="44" y="21411"/>
                  </a:cubicBezTo>
                  <a:cubicBezTo>
                    <a:pt x="-1416" y="21411"/>
                    <a:pt x="33693" y="84505"/>
                    <a:pt x="33693" y="84505"/>
                  </a:cubicBezTo>
                  <a:lnTo>
                    <a:pt x="28572" y="114927"/>
                  </a:lnTo>
                  <a:lnTo>
                    <a:pt x="60022" y="111550"/>
                  </a:lnTo>
                  <a:lnTo>
                    <a:pt x="89460" y="120000"/>
                  </a:lnTo>
                  <a:lnTo>
                    <a:pt x="120000" y="39433"/>
                  </a:lnTo>
                  <a:cubicBezTo>
                    <a:pt x="120000" y="39433"/>
                    <a:pt x="91528" y="47327"/>
                    <a:pt x="84946" y="67605"/>
                  </a:cubicBezTo>
                  <a:cubicBezTo>
                    <a:pt x="78364" y="87883"/>
                    <a:pt x="94710" y="0"/>
                    <a:pt x="94710" y="0"/>
                  </a:cubicBezTo>
                  <a:cubicBezTo>
                    <a:pt x="94710" y="0"/>
                    <a:pt x="54170" y="70983"/>
                    <a:pt x="54170" y="70983"/>
                  </a:cubicBezTo>
                  <a:close/>
                </a:path>
              </a:pathLst>
            </a:custGeom>
            <a:solidFill>
              <a:srgbClr val="0F9948"/>
            </a:solidFill>
            <a:ln>
              <a:noFill/>
            </a:ln>
          </p:spPr>
          <p:txBody>
            <a:bodyPr anchorCtr="0" anchor="ctr" bIns="38100" lIns="38100" rIns="38100" tIns="38100">
              <a:noAutofit/>
            </a:bodyPr>
            <a:lstStyle/>
            <a:p>
              <a:pPr indent="0" lvl="0" marL="0" marR="0" rtl="0" algn="ctr">
                <a:spcBef>
                  <a:spcPts val="0"/>
                </a:spcBef>
                <a:buClr>
                  <a:schemeClr val="dk1"/>
                </a:buClr>
                <a:buFont typeface="Arial"/>
                <a:buNone/>
              </a:pPr>
              <a:r>
                <a:t/>
              </a:r>
              <a:endParaRPr sz="1500">
                <a:solidFill>
                  <a:srgbClr val="FFFFFF"/>
                </a:solidFill>
                <a:latin typeface="Gill Sans"/>
                <a:ea typeface="Gill Sans"/>
                <a:cs typeface="Gill Sans"/>
                <a:sym typeface="Gill Sans"/>
              </a:endParaRPr>
            </a:p>
          </p:txBody>
        </p:sp>
      </p:grpSp>
      <p:sp>
        <p:nvSpPr>
          <p:cNvPr id="1434" name="Shape 1434"/>
          <p:cNvSpPr txBox="1"/>
          <p:nvPr>
            <p:ph type="title"/>
          </p:nvPr>
        </p:nvSpPr>
        <p:spPr>
          <a:xfrm>
            <a:off x="1217553" y="2027175"/>
            <a:ext cx="5223000" cy="2484900"/>
          </a:xfrm>
          <a:prstGeom prst="rect">
            <a:avLst/>
          </a:prstGeom>
          <a:noFill/>
          <a:ln>
            <a:noFill/>
          </a:ln>
        </p:spPr>
        <p:txBody>
          <a:bodyPr anchorCtr="0" anchor="ctr" bIns="91425" lIns="91425" rIns="91425" tIns="91425"/>
          <a:lstStyle>
            <a:lvl1pPr indent="0" lvl="0" marL="0" marR="0" rtl="0" algn="ctr">
              <a:lnSpc>
                <a:spcPct val="90000"/>
              </a:lnSpc>
              <a:spcBef>
                <a:spcPts val="0"/>
              </a:spcBef>
              <a:spcAft>
                <a:spcPts val="0"/>
              </a:spcAft>
              <a:buClr>
                <a:srgbClr val="E0C075"/>
              </a:buClr>
              <a:buFont typeface="Arial"/>
              <a:buNone/>
              <a:defRPr b="0" i="0" sz="3649" u="none" cap="none" strike="noStrike">
                <a:solidFill>
                  <a:srgbClr val="E0C075"/>
                </a:solidFill>
                <a:latin typeface="Arial"/>
                <a:ea typeface="Arial"/>
                <a:cs typeface="Arial"/>
                <a:sym typeface="Arial"/>
              </a:defRPr>
            </a:lvl1pPr>
            <a:lvl2pPr indent="101600" lvl="1" marL="0" marR="0" rtl="0" algn="l">
              <a:lnSpc>
                <a:spcPct val="90000"/>
              </a:lnSpc>
              <a:spcBef>
                <a:spcPts val="0"/>
              </a:spcBef>
              <a:spcAft>
                <a:spcPts val="0"/>
              </a:spcAft>
              <a:buClr>
                <a:srgbClr val="FFFFFF"/>
              </a:buClr>
              <a:buFont typeface="Arial"/>
              <a:buNone/>
              <a:defRPr b="0" i="0" sz="3399" u="none" cap="none" strike="noStrike">
                <a:solidFill>
                  <a:srgbClr val="FFFFFF"/>
                </a:solidFill>
                <a:latin typeface="Arial"/>
                <a:ea typeface="Arial"/>
                <a:cs typeface="Arial"/>
                <a:sym typeface="Arial"/>
              </a:defRPr>
            </a:lvl2pPr>
            <a:lvl3pPr indent="215900" lvl="2" marL="0" marR="0" rtl="0" algn="l">
              <a:lnSpc>
                <a:spcPct val="90000"/>
              </a:lnSpc>
              <a:spcBef>
                <a:spcPts val="0"/>
              </a:spcBef>
              <a:spcAft>
                <a:spcPts val="0"/>
              </a:spcAft>
              <a:buClr>
                <a:srgbClr val="FFFFFF"/>
              </a:buClr>
              <a:buFont typeface="Arial"/>
              <a:buNone/>
              <a:defRPr b="0" i="0" sz="3399" u="none" cap="none" strike="noStrike">
                <a:solidFill>
                  <a:srgbClr val="FFFFFF"/>
                </a:solidFill>
                <a:latin typeface="Arial"/>
                <a:ea typeface="Arial"/>
                <a:cs typeface="Arial"/>
                <a:sym typeface="Arial"/>
              </a:defRPr>
            </a:lvl3pPr>
            <a:lvl4pPr indent="330200" lvl="3" marL="0" marR="0" rtl="0" algn="l">
              <a:lnSpc>
                <a:spcPct val="90000"/>
              </a:lnSpc>
              <a:spcBef>
                <a:spcPts val="0"/>
              </a:spcBef>
              <a:spcAft>
                <a:spcPts val="0"/>
              </a:spcAft>
              <a:buClr>
                <a:srgbClr val="FFFFFF"/>
              </a:buClr>
              <a:buFont typeface="Arial"/>
              <a:buNone/>
              <a:defRPr b="0" i="0" sz="3399" u="none" cap="none" strike="noStrike">
                <a:solidFill>
                  <a:srgbClr val="FFFFFF"/>
                </a:solidFill>
                <a:latin typeface="Arial"/>
                <a:ea typeface="Arial"/>
                <a:cs typeface="Arial"/>
                <a:sym typeface="Arial"/>
              </a:defRPr>
            </a:lvl4pPr>
            <a:lvl5pPr indent="444500" lvl="4" marL="0" marR="0" rtl="0" algn="l">
              <a:lnSpc>
                <a:spcPct val="90000"/>
              </a:lnSpc>
              <a:spcBef>
                <a:spcPts val="0"/>
              </a:spcBef>
              <a:spcAft>
                <a:spcPts val="0"/>
              </a:spcAft>
              <a:buClr>
                <a:srgbClr val="FFFFFF"/>
              </a:buClr>
              <a:buFont typeface="Arial"/>
              <a:buNone/>
              <a:defRPr b="0" i="0" sz="3399" u="none" cap="none" strike="noStrike">
                <a:solidFill>
                  <a:srgbClr val="FFFFFF"/>
                </a:solidFill>
                <a:latin typeface="Arial"/>
                <a:ea typeface="Arial"/>
                <a:cs typeface="Arial"/>
                <a:sym typeface="Arial"/>
              </a:defRPr>
            </a:lvl5pPr>
            <a:lvl6pPr indent="558800" lvl="5" marL="0" marR="0" rtl="0" algn="l">
              <a:lnSpc>
                <a:spcPct val="90000"/>
              </a:lnSpc>
              <a:spcBef>
                <a:spcPts val="0"/>
              </a:spcBef>
              <a:spcAft>
                <a:spcPts val="0"/>
              </a:spcAft>
              <a:buClr>
                <a:srgbClr val="FFFFFF"/>
              </a:buClr>
              <a:buFont typeface="Arial"/>
              <a:buNone/>
              <a:defRPr b="0" i="0" sz="3399" u="none" cap="none" strike="noStrike">
                <a:solidFill>
                  <a:srgbClr val="FFFFFF"/>
                </a:solidFill>
                <a:latin typeface="Arial"/>
                <a:ea typeface="Arial"/>
                <a:cs typeface="Arial"/>
                <a:sym typeface="Arial"/>
              </a:defRPr>
            </a:lvl6pPr>
            <a:lvl7pPr indent="673100" lvl="6" marL="0" marR="0" rtl="0" algn="l">
              <a:lnSpc>
                <a:spcPct val="90000"/>
              </a:lnSpc>
              <a:spcBef>
                <a:spcPts val="0"/>
              </a:spcBef>
              <a:spcAft>
                <a:spcPts val="0"/>
              </a:spcAft>
              <a:buClr>
                <a:srgbClr val="FFFFFF"/>
              </a:buClr>
              <a:buFont typeface="Arial"/>
              <a:buNone/>
              <a:defRPr b="0" i="0" sz="3399" u="none" cap="none" strike="noStrike">
                <a:solidFill>
                  <a:srgbClr val="FFFFFF"/>
                </a:solidFill>
                <a:latin typeface="Arial"/>
                <a:ea typeface="Arial"/>
                <a:cs typeface="Arial"/>
                <a:sym typeface="Arial"/>
              </a:defRPr>
            </a:lvl7pPr>
            <a:lvl8pPr indent="787400" lvl="7" marL="0" marR="0" rtl="0" algn="l">
              <a:lnSpc>
                <a:spcPct val="90000"/>
              </a:lnSpc>
              <a:spcBef>
                <a:spcPts val="0"/>
              </a:spcBef>
              <a:spcAft>
                <a:spcPts val="0"/>
              </a:spcAft>
              <a:buClr>
                <a:srgbClr val="FFFFFF"/>
              </a:buClr>
              <a:buFont typeface="Arial"/>
              <a:buNone/>
              <a:defRPr b="0" i="0" sz="3399" u="none" cap="none" strike="noStrike">
                <a:solidFill>
                  <a:srgbClr val="FFFFFF"/>
                </a:solidFill>
                <a:latin typeface="Arial"/>
                <a:ea typeface="Arial"/>
                <a:cs typeface="Arial"/>
                <a:sym typeface="Arial"/>
              </a:defRPr>
            </a:lvl8pPr>
            <a:lvl9pPr indent="901700" lvl="8" marL="0" marR="0" rtl="0" algn="l">
              <a:lnSpc>
                <a:spcPct val="90000"/>
              </a:lnSpc>
              <a:spcBef>
                <a:spcPts val="0"/>
              </a:spcBef>
              <a:spcAft>
                <a:spcPts val="0"/>
              </a:spcAft>
              <a:buClr>
                <a:srgbClr val="FFFFFF"/>
              </a:buClr>
              <a:buFont typeface="Arial"/>
              <a:buNone/>
              <a:defRPr b="0" i="0" sz="3399" u="none" cap="none" strike="noStrike">
                <a:solidFill>
                  <a:srgbClr val="FFFFFF"/>
                </a:solidFill>
                <a:latin typeface="Arial"/>
                <a:ea typeface="Arial"/>
                <a:cs typeface="Arial"/>
                <a:sym typeface="Arial"/>
              </a:defRPr>
            </a:lvl9pPr>
          </a:lstStyle>
          <a:p/>
        </p:txBody>
      </p:sp>
      <p:sp>
        <p:nvSpPr>
          <p:cNvPr id="1435" name="Shape 1435"/>
          <p:cNvSpPr txBox="1"/>
          <p:nvPr>
            <p:ph idx="1" type="body"/>
          </p:nvPr>
        </p:nvSpPr>
        <p:spPr>
          <a:xfrm>
            <a:off x="1868630" y="4844626"/>
            <a:ext cx="4276500" cy="290700"/>
          </a:xfrm>
          <a:prstGeom prst="rect">
            <a:avLst/>
          </a:prstGeom>
          <a:noFill/>
          <a:ln>
            <a:noFill/>
          </a:ln>
        </p:spPr>
        <p:txBody>
          <a:bodyPr anchorCtr="0" anchor="ctr" bIns="91425" lIns="91425" rIns="91425" tIns="91425"/>
          <a:lstStyle>
            <a:lvl1pPr indent="0" lvl="0" marL="0" marR="0" rtl="0" algn="ctr">
              <a:lnSpc>
                <a:spcPct val="90000"/>
              </a:lnSpc>
              <a:spcBef>
                <a:spcPts val="0"/>
              </a:spcBef>
              <a:spcAft>
                <a:spcPts val="0"/>
              </a:spcAft>
              <a:buClr>
                <a:srgbClr val="4B3013"/>
              </a:buClr>
              <a:buFont typeface="Arial"/>
              <a:buNone/>
              <a:defRPr b="0" i="0" sz="2100" u="none" cap="none" strike="noStrike">
                <a:solidFill>
                  <a:srgbClr val="4B3013"/>
                </a:solidFill>
                <a:latin typeface="Arial"/>
                <a:ea typeface="Arial"/>
                <a:cs typeface="Arial"/>
                <a:sym typeface="Arial"/>
              </a:defRPr>
            </a:lvl1pPr>
            <a:lvl2pPr indent="0" lvl="1" marL="0" marR="0" rtl="0" algn="l">
              <a:lnSpc>
                <a:spcPct val="90000"/>
              </a:lnSpc>
              <a:spcBef>
                <a:spcPts val="1200"/>
              </a:spcBef>
              <a:spcAft>
                <a:spcPts val="0"/>
              </a:spcAft>
              <a:buClr>
                <a:srgbClr val="FFFFFF"/>
              </a:buClr>
              <a:buFont typeface="Arial"/>
              <a:buNone/>
              <a:defRPr b="0" baseline="30000" i="0" sz="3400" u="none" cap="none" strike="noStrike">
                <a:solidFill>
                  <a:srgbClr val="FFFFFF"/>
                </a:solidFill>
                <a:latin typeface="Arial"/>
                <a:ea typeface="Arial"/>
                <a:cs typeface="Arial"/>
                <a:sym typeface="Arial"/>
              </a:defRPr>
            </a:lvl2pPr>
            <a:lvl3pPr indent="-149956" lvl="2" marL="791306" marR="0" rtl="0" algn="l">
              <a:lnSpc>
                <a:spcPct val="90000"/>
              </a:lnSpc>
              <a:spcBef>
                <a:spcPts val="1200"/>
              </a:spcBef>
              <a:spcAft>
                <a:spcPts val="0"/>
              </a:spcAft>
              <a:buClr>
                <a:srgbClr val="FFFFFF"/>
              </a:buClr>
              <a:buSzPct val="75000"/>
              <a:buFont typeface="Arial"/>
              <a:buChar char="•"/>
              <a:defRPr b="0" baseline="30000" i="0" sz="2800" u="none" cap="none" strike="noStrike">
                <a:solidFill>
                  <a:srgbClr val="FFFFFF"/>
                </a:solidFill>
                <a:latin typeface="Arial"/>
                <a:ea typeface="Arial"/>
                <a:cs typeface="Arial"/>
                <a:sym typeface="Arial"/>
              </a:defRPr>
            </a:lvl3pPr>
            <a:lvl4pPr indent="-192087" lvl="3" marL="1143000" marR="0" rtl="0" algn="l">
              <a:lnSpc>
                <a:spcPct val="90000"/>
              </a:lnSpc>
              <a:spcBef>
                <a:spcPts val="1500"/>
              </a:spcBef>
              <a:spcAft>
                <a:spcPts val="0"/>
              </a:spcAft>
              <a:buClr>
                <a:srgbClr val="FFFFFF"/>
              </a:buClr>
              <a:buSzPct val="75000"/>
              <a:buFont typeface="Arial"/>
              <a:buChar char="•"/>
              <a:defRPr b="0" baseline="30000" i="0" sz="2100" u="none" cap="none" strike="noStrike">
                <a:solidFill>
                  <a:srgbClr val="FFFFFF"/>
                </a:solidFill>
                <a:latin typeface="Arial"/>
                <a:ea typeface="Arial"/>
                <a:cs typeface="Arial"/>
                <a:sym typeface="Arial"/>
              </a:defRPr>
            </a:lvl4pPr>
            <a:lvl5pPr indent="-192087" lvl="4" marL="1524000" marR="0" rtl="0" algn="l">
              <a:lnSpc>
                <a:spcPct val="90000"/>
              </a:lnSpc>
              <a:spcBef>
                <a:spcPts val="1500"/>
              </a:spcBef>
              <a:spcAft>
                <a:spcPts val="0"/>
              </a:spcAft>
              <a:buClr>
                <a:srgbClr val="FFFFFF"/>
              </a:buClr>
              <a:buSzPct val="75000"/>
              <a:buFont typeface="Arial"/>
              <a:buChar char="•"/>
              <a:defRPr b="0" i="0" sz="2100" u="none" cap="none" strike="noStrike">
                <a:solidFill>
                  <a:srgbClr val="FFFFFF"/>
                </a:solidFill>
                <a:latin typeface="Arial"/>
                <a:ea typeface="Arial"/>
                <a:cs typeface="Arial"/>
                <a:sym typeface="Arial"/>
              </a:defRPr>
            </a:lvl5pPr>
            <a:lvl6pPr indent="558800" lvl="5" marL="0" marR="0" rtl="0" algn="l">
              <a:lnSpc>
                <a:spcPct val="90000"/>
              </a:lnSpc>
              <a:spcBef>
                <a:spcPts val="1200"/>
              </a:spcBef>
              <a:spcAft>
                <a:spcPts val="0"/>
              </a:spcAft>
              <a:buClr>
                <a:srgbClr val="FFFFFF"/>
              </a:buClr>
              <a:buFont typeface="Arial"/>
              <a:buNone/>
              <a:defRPr b="0" baseline="30000" i="0" sz="2100" u="none" cap="none" strike="noStrike">
                <a:solidFill>
                  <a:srgbClr val="FFFFFF"/>
                </a:solidFill>
                <a:latin typeface="Arial"/>
                <a:ea typeface="Arial"/>
                <a:cs typeface="Arial"/>
                <a:sym typeface="Arial"/>
              </a:defRPr>
            </a:lvl6pPr>
            <a:lvl7pPr indent="673100" lvl="6" marL="0" marR="0" rtl="0" algn="l">
              <a:lnSpc>
                <a:spcPct val="90000"/>
              </a:lnSpc>
              <a:spcBef>
                <a:spcPts val="1200"/>
              </a:spcBef>
              <a:spcAft>
                <a:spcPts val="0"/>
              </a:spcAft>
              <a:buClr>
                <a:srgbClr val="FFFFFF"/>
              </a:buClr>
              <a:buFont typeface="Arial"/>
              <a:buNone/>
              <a:defRPr b="0" baseline="30000" i="0" sz="2100" u="none" cap="none" strike="noStrike">
                <a:solidFill>
                  <a:srgbClr val="FFFFFF"/>
                </a:solidFill>
                <a:latin typeface="Arial"/>
                <a:ea typeface="Arial"/>
                <a:cs typeface="Arial"/>
                <a:sym typeface="Arial"/>
              </a:defRPr>
            </a:lvl7pPr>
            <a:lvl8pPr indent="787400" lvl="7" marL="0" marR="0" rtl="0" algn="l">
              <a:lnSpc>
                <a:spcPct val="90000"/>
              </a:lnSpc>
              <a:spcBef>
                <a:spcPts val="1200"/>
              </a:spcBef>
              <a:spcAft>
                <a:spcPts val="0"/>
              </a:spcAft>
              <a:buClr>
                <a:srgbClr val="FFFFFF"/>
              </a:buClr>
              <a:buFont typeface="Arial"/>
              <a:buNone/>
              <a:defRPr b="0" baseline="30000" i="0" sz="2100" u="none" cap="none" strike="noStrike">
                <a:solidFill>
                  <a:srgbClr val="FFFFFF"/>
                </a:solidFill>
                <a:latin typeface="Arial"/>
                <a:ea typeface="Arial"/>
                <a:cs typeface="Arial"/>
                <a:sym typeface="Arial"/>
              </a:defRPr>
            </a:lvl8pPr>
            <a:lvl9pPr indent="901700" lvl="8" marL="0" marR="0" rtl="0" algn="l">
              <a:lnSpc>
                <a:spcPct val="90000"/>
              </a:lnSpc>
              <a:spcBef>
                <a:spcPts val="1200"/>
              </a:spcBef>
              <a:spcAft>
                <a:spcPts val="0"/>
              </a:spcAft>
              <a:buClr>
                <a:srgbClr val="FFFFFF"/>
              </a:buClr>
              <a:buFont typeface="Arial"/>
              <a:buNone/>
              <a:defRPr b="0" baseline="30000" i="0" sz="2100" u="none" cap="none" strike="noStrike">
                <a:solidFill>
                  <a:srgbClr val="FFFFFF"/>
                </a:solidFill>
                <a:latin typeface="Arial"/>
                <a:ea typeface="Arial"/>
                <a:cs typeface="Arial"/>
                <a:sym typeface="Arial"/>
              </a:defRPr>
            </a:lvl9pPr>
          </a:lstStyle>
          <a:p/>
        </p:txBody>
      </p:sp>
      <p:sp>
        <p:nvSpPr>
          <p:cNvPr id="1436" name="Shape 1436"/>
          <p:cNvSpPr/>
          <p:nvPr/>
        </p:nvSpPr>
        <p:spPr>
          <a:xfrm>
            <a:off x="12193338" y="-1050132"/>
            <a:ext cx="6381299" cy="9012300"/>
          </a:xfrm>
          <a:prstGeom prst="rect">
            <a:avLst/>
          </a:prstGeom>
          <a:solidFill>
            <a:srgbClr val="A2AAB3"/>
          </a:solidFill>
          <a:ln>
            <a:noFill/>
          </a:ln>
        </p:spPr>
        <p:txBody>
          <a:bodyPr anchorCtr="0" anchor="ctr" bIns="38075" lIns="38075" rIns="38075" tIns="38075">
            <a:noAutofit/>
          </a:bodyPr>
          <a:lstStyle/>
          <a:p>
            <a:pPr indent="101600" lvl="0" marL="0" marR="0" rtl="0" algn="ctr">
              <a:lnSpc>
                <a:spcPct val="90000"/>
              </a:lnSpc>
              <a:spcBef>
                <a:spcPts val="0"/>
              </a:spcBef>
              <a:buClr>
                <a:schemeClr val="dk1"/>
              </a:buClr>
              <a:buFont typeface="Arial"/>
              <a:buNone/>
            </a:pPr>
            <a:r>
              <a:t/>
            </a:r>
            <a:endParaRPr sz="1800">
              <a:solidFill>
                <a:srgbClr val="FFFFFF"/>
              </a:solidFill>
              <a:latin typeface="Arial"/>
              <a:ea typeface="Arial"/>
              <a:cs typeface="Arial"/>
              <a:sym typeface="Arial"/>
            </a:endParaRPr>
          </a:p>
        </p:txBody>
      </p:sp>
      <p:sp>
        <p:nvSpPr>
          <p:cNvPr id="1437" name="Shape 1437"/>
          <p:cNvSpPr/>
          <p:nvPr/>
        </p:nvSpPr>
        <p:spPr>
          <a:xfrm>
            <a:off x="-6385792" y="-71684"/>
            <a:ext cx="6381300" cy="7847700"/>
          </a:xfrm>
          <a:prstGeom prst="rect">
            <a:avLst/>
          </a:prstGeom>
          <a:solidFill>
            <a:srgbClr val="A2AAB3"/>
          </a:solidFill>
          <a:ln>
            <a:noFill/>
          </a:ln>
        </p:spPr>
        <p:txBody>
          <a:bodyPr anchorCtr="0" anchor="ctr" bIns="38075" lIns="38075" rIns="38075" tIns="38075">
            <a:noAutofit/>
          </a:bodyPr>
          <a:lstStyle/>
          <a:p>
            <a:pPr indent="101600" lvl="0" marL="0" marR="0" rtl="0" algn="ctr">
              <a:lnSpc>
                <a:spcPct val="90000"/>
              </a:lnSpc>
              <a:spcBef>
                <a:spcPts val="0"/>
              </a:spcBef>
              <a:buClr>
                <a:schemeClr val="dk1"/>
              </a:buClr>
              <a:buFont typeface="Arial"/>
              <a:buNone/>
            </a:pPr>
            <a:r>
              <a:t/>
            </a:r>
            <a:endParaRPr sz="1800">
              <a:solidFill>
                <a:srgbClr val="FFFFFF"/>
              </a:solidFill>
              <a:latin typeface="Arial"/>
              <a:ea typeface="Arial"/>
              <a:cs typeface="Arial"/>
              <a:sym typeface="Arial"/>
            </a:endParaRPr>
          </a:p>
        </p:txBody>
      </p:sp>
      <p:sp>
        <p:nvSpPr>
          <p:cNvPr id="1438" name="Shape 1438"/>
          <p:cNvSpPr/>
          <p:nvPr/>
        </p:nvSpPr>
        <p:spPr>
          <a:xfrm>
            <a:off x="-2013765" y="6858000"/>
            <a:ext cx="17501700" cy="817800"/>
          </a:xfrm>
          <a:prstGeom prst="rect">
            <a:avLst/>
          </a:prstGeom>
          <a:solidFill>
            <a:srgbClr val="A2AAB3"/>
          </a:solidFill>
          <a:ln>
            <a:noFill/>
          </a:ln>
        </p:spPr>
        <p:txBody>
          <a:bodyPr anchorCtr="0" anchor="ctr" bIns="38075" lIns="38075" rIns="38075" tIns="38075">
            <a:noAutofit/>
          </a:bodyPr>
          <a:lstStyle/>
          <a:p>
            <a:pPr indent="101600" lvl="0" marL="0" marR="0" rtl="0" algn="ctr">
              <a:lnSpc>
                <a:spcPct val="90000"/>
              </a:lnSpc>
              <a:spcBef>
                <a:spcPts val="0"/>
              </a:spcBef>
              <a:buClr>
                <a:schemeClr val="dk1"/>
              </a:buClr>
              <a:buFont typeface="Arial"/>
              <a:buNone/>
            </a:pPr>
            <a:r>
              <a:t/>
            </a:r>
            <a:endParaRPr sz="1800">
              <a:solidFill>
                <a:srgbClr val="FFFFFF"/>
              </a:solidFill>
              <a:latin typeface="Arial"/>
              <a:ea typeface="Arial"/>
              <a:cs typeface="Arial"/>
              <a:sym typeface="Arial"/>
            </a:endParaRPr>
          </a:p>
        </p:txBody>
      </p:sp>
      <p:sp>
        <p:nvSpPr>
          <p:cNvPr id="1439" name="Shape 1439"/>
          <p:cNvSpPr txBox="1"/>
          <p:nvPr>
            <p:ph idx="12" type="sldNum"/>
          </p:nvPr>
        </p:nvSpPr>
        <p:spPr>
          <a:xfrm>
            <a:off x="5916023" y="6509742"/>
            <a:ext cx="348000" cy="328800"/>
          </a:xfrm>
          <a:prstGeom prst="rect">
            <a:avLst/>
          </a:prstGeom>
          <a:noFill/>
          <a:ln>
            <a:noFill/>
          </a:ln>
        </p:spPr>
        <p:txBody>
          <a:bodyPr anchorCtr="0" anchor="t" bIns="71425" lIns="71425" rIns="71425" tIns="71425">
            <a:noAutofit/>
          </a:bodyPr>
          <a:lstStyle/>
          <a:p>
            <a:pPr indent="0" lvl="0" marL="0" marR="0" rtl="0" algn="l">
              <a:lnSpc>
                <a:spcPct val="100000"/>
              </a:lnSpc>
              <a:spcBef>
                <a:spcPts val="0"/>
              </a:spcBef>
              <a:buClr>
                <a:srgbClr val="FFFFFF"/>
              </a:buClr>
              <a:buSzPct val="25000"/>
              <a:buFont typeface="Helvetica Neue"/>
              <a:buNone/>
            </a:pPr>
            <a:fld id="{00000000-1234-1234-1234-123412341234}" type="slidenum">
              <a:rPr lang="en-US" sz="1200">
                <a:solidFill>
                  <a:srgbClr val="FFFFFF"/>
                </a:solidFill>
                <a:latin typeface="Helvetica Neue"/>
                <a:ea typeface="Helvetica Neue"/>
                <a:cs typeface="Helvetica Neue"/>
                <a:sym typeface="Helvetica Neue"/>
              </a:rPr>
              <a:t>‹#›</a:t>
            </a:fld>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hank You_slide">
    <p:bg>
      <p:bgPr>
        <a:gradFill>
          <a:gsLst>
            <a:gs pos="0">
              <a:srgbClr val="118ED9"/>
            </a:gs>
            <a:gs pos="78899">
              <a:srgbClr val="4CC0D9"/>
            </a:gs>
            <a:gs pos="100000">
              <a:srgbClr val="68E2B3"/>
            </a:gs>
          </a:gsLst>
          <a:lin ang="5400012" scaled="0"/>
        </a:gradFill>
      </p:bgPr>
    </p:bg>
    <p:spTree>
      <p:nvGrpSpPr>
        <p:cNvPr id="1440" name="Shape 1440"/>
        <p:cNvGrpSpPr/>
        <p:nvPr/>
      </p:nvGrpSpPr>
      <p:grpSpPr>
        <a:xfrm>
          <a:off x="0" y="0"/>
          <a:ext cx="0" cy="0"/>
          <a:chOff x="0" y="0"/>
          <a:chExt cx="0" cy="0"/>
        </a:xfrm>
      </p:grpSpPr>
      <p:pic>
        <p:nvPicPr>
          <p:cNvPr id="1441" name="Shape 1441"/>
          <p:cNvPicPr preferRelativeResize="0"/>
          <p:nvPr/>
        </p:nvPicPr>
        <p:blipFill rotWithShape="1">
          <a:blip r:embed="rId2">
            <a:alphaModFix/>
          </a:blip>
          <a:srcRect b="0" l="0" r="0" t="0"/>
          <a:stretch/>
        </p:blipFill>
        <p:spPr>
          <a:xfrm>
            <a:off x="0" y="10770"/>
            <a:ext cx="12202200" cy="6878400"/>
          </a:xfrm>
          <a:prstGeom prst="rect">
            <a:avLst/>
          </a:prstGeom>
          <a:noFill/>
          <a:ln>
            <a:noFill/>
          </a:ln>
        </p:spPr>
      </p:pic>
      <p:sp>
        <p:nvSpPr>
          <p:cNvPr id="1442" name="Shape 1442"/>
          <p:cNvSpPr/>
          <p:nvPr/>
        </p:nvSpPr>
        <p:spPr>
          <a:xfrm>
            <a:off x="2830513" y="2051050"/>
            <a:ext cx="6527700" cy="2755800"/>
          </a:xfrm>
          <a:prstGeom prst="rect">
            <a:avLst/>
          </a:prstGeom>
          <a:noFill/>
          <a:ln>
            <a:noFill/>
          </a:ln>
        </p:spPr>
        <p:txBody>
          <a:bodyPr anchorCtr="0" anchor="ctr" bIns="0" lIns="0" rIns="0" tIns="0">
            <a:noAutofit/>
          </a:bodyPr>
          <a:lstStyle/>
          <a:p>
            <a:pPr indent="0" lvl="0" marL="0" marR="0" rtl="0" algn="ctr">
              <a:spcBef>
                <a:spcPts val="0"/>
              </a:spcBef>
              <a:spcAft>
                <a:spcPts val="0"/>
              </a:spcAft>
              <a:buSzPct val="25000"/>
              <a:buNone/>
            </a:pPr>
            <a:r>
              <a:rPr lang="en-US" sz="8800">
                <a:solidFill>
                  <a:schemeClr val="lt1"/>
                </a:solidFill>
                <a:latin typeface="Arial"/>
                <a:ea typeface="Arial"/>
                <a:cs typeface="Arial"/>
                <a:sym typeface="Arial"/>
              </a:rPr>
              <a:t>Thank Y   u</a:t>
            </a:r>
          </a:p>
        </p:txBody>
      </p:sp>
      <p:sp>
        <p:nvSpPr>
          <p:cNvPr id="1443" name="Shape 1443"/>
          <p:cNvSpPr/>
          <p:nvPr/>
        </p:nvSpPr>
        <p:spPr>
          <a:xfrm>
            <a:off x="7330160" y="3260293"/>
            <a:ext cx="814800" cy="574200"/>
          </a:xfrm>
          <a:custGeom>
            <a:pathLst>
              <a:path extrusionOk="0" h="120000" w="120000">
                <a:moveTo>
                  <a:pt x="8111" y="33215"/>
                </a:moveTo>
                <a:cubicBezTo>
                  <a:pt x="8111" y="37912"/>
                  <a:pt x="8774" y="42385"/>
                  <a:pt x="10022" y="46467"/>
                </a:cubicBezTo>
                <a:cubicBezTo>
                  <a:pt x="4016" y="51444"/>
                  <a:pt x="0" y="60782"/>
                  <a:pt x="0" y="71463"/>
                </a:cubicBezTo>
                <a:cubicBezTo>
                  <a:pt x="0" y="87455"/>
                  <a:pt x="8969" y="100372"/>
                  <a:pt x="20045" y="100372"/>
                </a:cubicBezTo>
                <a:cubicBezTo>
                  <a:pt x="21449" y="100372"/>
                  <a:pt x="22814" y="100149"/>
                  <a:pt x="24140" y="99757"/>
                </a:cubicBezTo>
                <a:cubicBezTo>
                  <a:pt x="27182" y="111556"/>
                  <a:pt x="35099" y="119944"/>
                  <a:pt x="44380" y="119944"/>
                </a:cubicBezTo>
                <a:cubicBezTo>
                  <a:pt x="53311" y="119944"/>
                  <a:pt x="60955" y="112171"/>
                  <a:pt x="64231" y="101155"/>
                </a:cubicBezTo>
                <a:cubicBezTo>
                  <a:pt x="66727" y="102889"/>
                  <a:pt x="69535" y="103895"/>
                  <a:pt x="72499" y="103895"/>
                </a:cubicBezTo>
                <a:cubicBezTo>
                  <a:pt x="79597" y="103895"/>
                  <a:pt x="85758" y="98303"/>
                  <a:pt x="89034" y="90027"/>
                </a:cubicBezTo>
                <a:cubicBezTo>
                  <a:pt x="90672" y="90531"/>
                  <a:pt x="92349" y="90754"/>
                  <a:pt x="94104" y="90754"/>
                </a:cubicBezTo>
                <a:cubicBezTo>
                  <a:pt x="108378" y="90754"/>
                  <a:pt x="119961" y="74091"/>
                  <a:pt x="119961" y="53513"/>
                </a:cubicBezTo>
                <a:cubicBezTo>
                  <a:pt x="119961" y="32935"/>
                  <a:pt x="108378" y="16216"/>
                  <a:pt x="94104" y="16216"/>
                </a:cubicBezTo>
                <a:cubicBezTo>
                  <a:pt x="90399" y="16216"/>
                  <a:pt x="86850" y="17390"/>
                  <a:pt x="83652" y="19403"/>
                </a:cubicBezTo>
                <a:cubicBezTo>
                  <a:pt x="79987" y="10065"/>
                  <a:pt x="73045" y="3746"/>
                  <a:pt x="65128" y="3746"/>
                </a:cubicBezTo>
                <a:cubicBezTo>
                  <a:pt x="59200" y="3746"/>
                  <a:pt x="53818" y="7325"/>
                  <a:pt x="49918" y="13084"/>
                </a:cubicBezTo>
                <a:cubicBezTo>
                  <a:pt x="45667" y="5144"/>
                  <a:pt x="38960" y="0"/>
                  <a:pt x="31394" y="0"/>
                </a:cubicBezTo>
                <a:cubicBezTo>
                  <a:pt x="18524" y="0"/>
                  <a:pt x="8111" y="14874"/>
                  <a:pt x="8111" y="33215"/>
                </a:cubicBezTo>
              </a:path>
            </a:pathLst>
          </a:custGeom>
          <a:solidFill>
            <a:schemeClr val="lt1"/>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ogo_Slide">
    <p:bg>
      <p:bgPr>
        <a:solidFill>
          <a:schemeClr val="lt1"/>
        </a:solidFill>
      </p:bgPr>
    </p:bg>
    <p:spTree>
      <p:nvGrpSpPr>
        <p:cNvPr id="1444" name="Shape 1444"/>
        <p:cNvGrpSpPr/>
        <p:nvPr/>
      </p:nvGrpSpPr>
      <p:grpSpPr>
        <a:xfrm>
          <a:off x="0" y="0"/>
          <a:ext cx="0" cy="0"/>
          <a:chOff x="0" y="0"/>
          <a:chExt cx="0" cy="0"/>
        </a:xfrm>
      </p:grpSpPr>
      <p:pic>
        <p:nvPicPr>
          <p:cNvPr descr="Salesforce Logo.png" id="1445" name="Shape 1445"/>
          <p:cNvPicPr preferRelativeResize="0"/>
          <p:nvPr/>
        </p:nvPicPr>
        <p:blipFill rotWithShape="1">
          <a:blip r:embed="rId2">
            <a:alphaModFix/>
          </a:blip>
          <a:srcRect b="0" l="0" r="0" t="0"/>
          <a:stretch/>
        </p:blipFill>
        <p:spPr>
          <a:xfrm>
            <a:off x="4422775" y="2259013"/>
            <a:ext cx="3343200" cy="2340000"/>
          </a:xfrm>
          <a:prstGeom prst="rect">
            <a:avLst/>
          </a:prstGeom>
          <a:noFill/>
          <a:ln>
            <a:noFill/>
          </a:ln>
        </p:spPr>
      </p:pic>
      <p:pic>
        <p:nvPicPr>
          <p:cNvPr descr="Salesforce Logo.png" id="1446" name="Shape 1446"/>
          <p:cNvPicPr preferRelativeResize="0"/>
          <p:nvPr/>
        </p:nvPicPr>
        <p:blipFill rotWithShape="1">
          <a:blip r:embed="rId2">
            <a:alphaModFix/>
          </a:blip>
          <a:srcRect b="0" l="0" r="0" t="0"/>
          <a:stretch/>
        </p:blipFill>
        <p:spPr>
          <a:xfrm>
            <a:off x="4422728" y="2258819"/>
            <a:ext cx="3343500" cy="2340300"/>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_ A">
    <p:bg>
      <p:bgPr>
        <a:solidFill>
          <a:schemeClr val="lt1"/>
        </a:solidFill>
      </p:bgPr>
    </p:bg>
    <p:spTree>
      <p:nvGrpSpPr>
        <p:cNvPr id="1447" name="Shape 1447"/>
        <p:cNvGrpSpPr/>
        <p:nvPr/>
      </p:nvGrpSpPr>
      <p:grpSpPr>
        <a:xfrm>
          <a:off x="0" y="0"/>
          <a:ext cx="0" cy="0"/>
          <a:chOff x="0" y="0"/>
          <a:chExt cx="0" cy="0"/>
        </a:xfrm>
      </p:grpSpPr>
      <p:sp>
        <p:nvSpPr>
          <p:cNvPr id="1448" name="Shape 1448"/>
          <p:cNvSpPr/>
          <p:nvPr/>
        </p:nvSpPr>
        <p:spPr>
          <a:xfrm>
            <a:off x="457135" y="457200"/>
            <a:ext cx="11274600" cy="5943600"/>
          </a:xfrm>
          <a:prstGeom prst="rect">
            <a:avLst/>
          </a:prstGeom>
          <a:solidFill>
            <a:schemeClr val="lt2">
              <a:alpha val="54900"/>
            </a:schemeClr>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449" name="Shape 1449"/>
          <p:cNvPicPr preferRelativeResize="0"/>
          <p:nvPr/>
        </p:nvPicPr>
        <p:blipFill rotWithShape="1">
          <a:blip r:embed="rId2">
            <a:alphaModFix/>
          </a:blip>
          <a:srcRect b="-5479" l="0" r="0" t="5480"/>
          <a:stretch/>
        </p:blipFill>
        <p:spPr>
          <a:xfrm>
            <a:off x="0" y="0"/>
            <a:ext cx="12188700" cy="6856200"/>
          </a:xfrm>
          <a:prstGeom prst="rect">
            <a:avLst/>
          </a:prstGeom>
          <a:noFill/>
          <a:ln>
            <a:noFill/>
          </a:ln>
        </p:spPr>
      </p:pic>
      <p:sp>
        <p:nvSpPr>
          <p:cNvPr id="1450" name="Shape 1450"/>
          <p:cNvSpPr/>
          <p:nvPr/>
        </p:nvSpPr>
        <p:spPr>
          <a:xfrm>
            <a:off x="457135" y="456306"/>
            <a:ext cx="11274600" cy="5943600"/>
          </a:xfrm>
          <a:prstGeom prst="rect">
            <a:avLst/>
          </a:prstGeom>
          <a:gradFill>
            <a:gsLst>
              <a:gs pos="0">
                <a:srgbClr val="E2E8EF">
                  <a:alpha val="0"/>
                </a:srgbClr>
              </a:gs>
              <a:gs pos="33000">
                <a:srgbClr val="E2E8EF">
                  <a:alpha val="49803"/>
                </a:srgbClr>
              </a:gs>
              <a:gs pos="100000">
                <a:srgbClr val="E2E8EF"/>
              </a:gs>
            </a:gsLst>
            <a:lin ang="5400012" scaled="0"/>
          </a:gra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451" name="Shape 1451"/>
          <p:cNvSpPr txBox="1"/>
          <p:nvPr>
            <p:ph type="ctrTitle"/>
          </p:nvPr>
        </p:nvSpPr>
        <p:spPr>
          <a:xfrm>
            <a:off x="896112" y="697822"/>
            <a:ext cx="10694400" cy="275070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None/>
              <a:defRPr b="0" i="0" sz="5400" u="none" cap="none" strike="noStrike">
                <a:solidFill>
                  <a:srgbClr val="0A3B6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452" name="Shape 1452"/>
          <p:cNvSpPr txBox="1"/>
          <p:nvPr>
            <p:ph idx="1" type="subTitle"/>
          </p:nvPr>
        </p:nvSpPr>
        <p:spPr>
          <a:xfrm>
            <a:off x="914400" y="3444260"/>
            <a:ext cx="10021800" cy="384000"/>
          </a:xfrm>
          <a:prstGeom prst="rect">
            <a:avLst/>
          </a:prstGeom>
          <a:noFill/>
          <a:ln>
            <a:noFill/>
          </a:ln>
        </p:spPr>
        <p:txBody>
          <a:bodyPr anchorCtr="0" anchor="t" bIns="91425" lIns="91425" rIns="91425" tIns="91425"/>
          <a:lstStyle>
            <a:lvl1pPr indent="-342900" lvl="0" marL="342900" marR="0" rtl="0" algn="l">
              <a:spcBef>
                <a:spcPts val="0"/>
              </a:spcBef>
              <a:spcAft>
                <a:spcPts val="0"/>
              </a:spcAft>
              <a:buClr>
                <a:srgbClr val="7F7F7F"/>
              </a:buClr>
              <a:buFont typeface="Arial"/>
              <a:buNone/>
              <a:defRPr b="0" i="0" sz="2400" u="none" cap="none" strike="noStrike">
                <a:solidFill>
                  <a:srgbClr val="58707E"/>
                </a:solidFill>
                <a:latin typeface="Arial"/>
                <a:ea typeface="Arial"/>
                <a:cs typeface="Arial"/>
                <a:sym typeface="Arial"/>
              </a:defRPr>
            </a:lvl1pPr>
            <a:lvl2pPr indent="0" lvl="1" marL="457200" marR="0" rtl="0" algn="ctr">
              <a:spcBef>
                <a:spcPts val="200"/>
              </a:spcBef>
              <a:spcAft>
                <a:spcPts val="600"/>
              </a:spcAft>
              <a:buClr>
                <a:schemeClr val="accent2"/>
              </a:buClr>
              <a:buFont typeface="Arial"/>
              <a:buNone/>
              <a:defRPr b="0" i="0" sz="1600" u="none" cap="none" strike="noStrike">
                <a:solidFill>
                  <a:srgbClr val="898989"/>
                </a:solidFill>
                <a:latin typeface="Arial"/>
                <a:ea typeface="Arial"/>
                <a:cs typeface="Arial"/>
                <a:sym typeface="Arial"/>
              </a:defRPr>
            </a:lvl2pPr>
            <a:lvl3pPr indent="0" lvl="2" marL="914400" marR="0" rtl="0" algn="ctr">
              <a:spcBef>
                <a:spcPts val="0"/>
              </a:spcBef>
              <a:spcAft>
                <a:spcPts val="600"/>
              </a:spcAft>
              <a:buClr>
                <a:schemeClr val="accent2"/>
              </a:buClr>
              <a:buFont typeface="Arial"/>
              <a:buNone/>
              <a:defRPr b="0" i="0" sz="1400" u="none" cap="none" strike="noStrike">
                <a:solidFill>
                  <a:srgbClr val="898989"/>
                </a:solidFill>
                <a:latin typeface="Arial"/>
                <a:ea typeface="Arial"/>
                <a:cs typeface="Arial"/>
                <a:sym typeface="Arial"/>
              </a:defRPr>
            </a:lvl3pPr>
            <a:lvl4pPr indent="0" lvl="3" marL="1371600" marR="0" rtl="0" algn="ctr">
              <a:spcBef>
                <a:spcPts val="0"/>
              </a:spcBef>
              <a:spcAft>
                <a:spcPts val="600"/>
              </a:spcAft>
              <a:buClr>
                <a:schemeClr val="accent2"/>
              </a:buClr>
              <a:buFont typeface="Arial"/>
              <a:buNone/>
              <a:defRPr b="1" i="0" sz="1200" u="none" cap="none" strike="noStrike">
                <a:solidFill>
                  <a:srgbClr val="898989"/>
                </a:solidFill>
                <a:latin typeface="Arial"/>
                <a:ea typeface="Arial"/>
                <a:cs typeface="Arial"/>
                <a:sym typeface="Arial"/>
              </a:defRPr>
            </a:lvl4pPr>
            <a:lvl5pPr indent="0" lvl="4" marL="1828800" marR="0" rtl="0" algn="ctr">
              <a:spcBef>
                <a:spcPts val="200"/>
              </a:spcBef>
              <a:spcAft>
                <a:spcPts val="600"/>
              </a:spcAft>
              <a:buClr>
                <a:srgbClr val="7F7F7F"/>
              </a:buClr>
              <a:buFont typeface="Arial"/>
              <a:buNone/>
              <a:defRPr b="0" i="0" sz="1800" u="none" cap="none" strike="noStrike">
                <a:solidFill>
                  <a:srgbClr val="898989"/>
                </a:solidFill>
                <a:latin typeface="Arial"/>
                <a:ea typeface="Arial"/>
                <a:cs typeface="Arial"/>
                <a:sym typeface="Arial"/>
              </a:defRPr>
            </a:lvl5pPr>
            <a:lvl6pPr indent="0" lvl="5" marL="22860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6pPr>
            <a:lvl7pPr indent="0" lvl="6" marL="27432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7pPr>
            <a:lvl8pPr indent="0" lvl="7" marL="32004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8pPr>
            <a:lvl9pPr indent="0" lvl="8" marL="36576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9pPr>
          </a:lstStyle>
          <a:p/>
        </p:txBody>
      </p:sp>
      <p:sp>
        <p:nvSpPr>
          <p:cNvPr id="1453" name="Shape 1453"/>
          <p:cNvSpPr txBox="1"/>
          <p:nvPr>
            <p:ph idx="2" type="body"/>
          </p:nvPr>
        </p:nvSpPr>
        <p:spPr>
          <a:xfrm>
            <a:off x="914400" y="4608623"/>
            <a:ext cx="7464000" cy="6114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1800" u="none" cap="none" strike="noStrike">
                <a:solidFill>
                  <a:srgbClr val="58707E"/>
                </a:solidFill>
                <a:latin typeface="Arial"/>
                <a:ea typeface="Arial"/>
                <a:cs typeface="Arial"/>
                <a:sym typeface="Arial"/>
              </a:defRPr>
            </a:lvl1pPr>
            <a:lvl2pPr indent="0" lvl="1" marL="0" marR="0" rtl="0" algn="l">
              <a:spcBef>
                <a:spcPts val="0"/>
              </a:spcBef>
              <a:spcAft>
                <a:spcPts val="0"/>
              </a:spcAft>
              <a:buClr>
                <a:schemeClr val="accent2"/>
              </a:buClr>
              <a:buFont typeface="Arial"/>
              <a:buNone/>
              <a:defRPr b="0" i="0" sz="1600" u="none" cap="none" strike="noStrike">
                <a:solidFill>
                  <a:srgbClr val="58707E"/>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454" name="Shape 1454"/>
          <p:cNvSpPr txBox="1"/>
          <p:nvPr>
            <p:ph idx="3" type="body"/>
          </p:nvPr>
        </p:nvSpPr>
        <p:spPr>
          <a:xfrm>
            <a:off x="914400" y="5338703"/>
            <a:ext cx="7464000" cy="970800"/>
          </a:xfrm>
          <a:prstGeom prst="rect">
            <a:avLst/>
          </a:prstGeom>
          <a:noFill/>
          <a:ln>
            <a:noFill/>
          </a:ln>
        </p:spPr>
        <p:txBody>
          <a:bodyPr anchorCtr="0" anchor="t" bIns="91425" lIns="91425" rIns="91425" tIns="91425"/>
          <a:lstStyle>
            <a:lvl1pPr indent="88900" lvl="0" marL="0" marR="0" rtl="0" algn="l">
              <a:spcBef>
                <a:spcPts val="1200"/>
              </a:spcBef>
              <a:spcAft>
                <a:spcPts val="200"/>
              </a:spcAft>
              <a:buClr>
                <a:srgbClr val="7F7F7F"/>
              </a:buClr>
              <a:buSzPct val="100000"/>
              <a:buFont typeface="Arial"/>
              <a:buChar char="​"/>
              <a:defRPr b="1" i="0" sz="1400" u="none" cap="none" strike="noStrike">
                <a:solidFill>
                  <a:srgbClr val="58707E"/>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pic>
        <p:nvPicPr>
          <p:cNvPr descr="Salesforce Logo.png" id="1455" name="Shape 1455"/>
          <p:cNvPicPr preferRelativeResize="0"/>
          <p:nvPr/>
        </p:nvPicPr>
        <p:blipFill rotWithShape="1">
          <a:blip r:embed="rId3">
            <a:alphaModFix/>
          </a:blip>
          <a:srcRect b="0" l="0" r="0" t="0"/>
          <a:stretch/>
        </p:blipFill>
        <p:spPr>
          <a:xfrm>
            <a:off x="914400" y="883207"/>
            <a:ext cx="1563900" cy="1094700"/>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_B">
    <p:bg>
      <p:bgPr>
        <a:solidFill>
          <a:srgbClr val="178BD1"/>
        </a:solidFill>
      </p:bgPr>
    </p:bg>
    <p:spTree>
      <p:nvGrpSpPr>
        <p:cNvPr id="1456" name="Shape 1456"/>
        <p:cNvGrpSpPr/>
        <p:nvPr/>
      </p:nvGrpSpPr>
      <p:grpSpPr>
        <a:xfrm>
          <a:off x="0" y="0"/>
          <a:ext cx="0" cy="0"/>
          <a:chOff x="0" y="0"/>
          <a:chExt cx="0" cy="0"/>
        </a:xfrm>
      </p:grpSpPr>
      <p:sp>
        <p:nvSpPr>
          <p:cNvPr id="1457" name="Shape 1457"/>
          <p:cNvSpPr/>
          <p:nvPr/>
        </p:nvSpPr>
        <p:spPr>
          <a:xfrm>
            <a:off x="950862" y="1287557"/>
            <a:ext cx="10641000" cy="1768500"/>
          </a:xfrm>
          <a:custGeom>
            <a:pathLst>
              <a:path extrusionOk="0" h="120000" w="120000">
                <a:moveTo>
                  <a:pt x="40961" y="0"/>
                </a:moveTo>
                <a:lnTo>
                  <a:pt x="29927" y="34877"/>
                </a:lnTo>
                <a:lnTo>
                  <a:pt x="25077" y="28211"/>
                </a:lnTo>
                <a:lnTo>
                  <a:pt x="16138" y="28400"/>
                </a:lnTo>
                <a:lnTo>
                  <a:pt x="0" y="60466"/>
                </a:lnTo>
                <a:lnTo>
                  <a:pt x="4827" y="90455"/>
                </a:lnTo>
                <a:lnTo>
                  <a:pt x="31016" y="85366"/>
                </a:lnTo>
                <a:lnTo>
                  <a:pt x="37683" y="90738"/>
                </a:lnTo>
                <a:lnTo>
                  <a:pt x="54138" y="84827"/>
                </a:lnTo>
                <a:lnTo>
                  <a:pt x="63150" y="90344"/>
                </a:lnTo>
                <a:lnTo>
                  <a:pt x="61827" y="103616"/>
                </a:lnTo>
                <a:lnTo>
                  <a:pt x="72338" y="101750"/>
                </a:lnTo>
                <a:lnTo>
                  <a:pt x="72138" y="88827"/>
                </a:lnTo>
                <a:lnTo>
                  <a:pt x="104972" y="120000"/>
                </a:lnTo>
                <a:lnTo>
                  <a:pt x="111755" y="103255"/>
                </a:lnTo>
                <a:lnTo>
                  <a:pt x="120000" y="99605"/>
                </a:lnTo>
                <a:lnTo>
                  <a:pt x="104022" y="76116"/>
                </a:lnTo>
                <a:lnTo>
                  <a:pt x="104000" y="76094"/>
                </a:lnTo>
                <a:lnTo>
                  <a:pt x="104083" y="74933"/>
                </a:lnTo>
                <a:lnTo>
                  <a:pt x="101005" y="72783"/>
                </a:lnTo>
                <a:lnTo>
                  <a:pt x="99555" y="71177"/>
                </a:lnTo>
                <a:lnTo>
                  <a:pt x="98355" y="65538"/>
                </a:lnTo>
                <a:lnTo>
                  <a:pt x="94366" y="63655"/>
                </a:lnTo>
                <a:lnTo>
                  <a:pt x="92177" y="57061"/>
                </a:lnTo>
                <a:lnTo>
                  <a:pt x="78261" y="34377"/>
                </a:lnTo>
                <a:lnTo>
                  <a:pt x="74250" y="47755"/>
                </a:lnTo>
                <a:lnTo>
                  <a:pt x="68105" y="39711"/>
                </a:lnTo>
                <a:lnTo>
                  <a:pt x="67988" y="41622"/>
                </a:lnTo>
                <a:lnTo>
                  <a:pt x="64627" y="75472"/>
                </a:lnTo>
                <a:lnTo>
                  <a:pt x="51361" y="34244"/>
                </a:lnTo>
                <a:lnTo>
                  <a:pt x="49372" y="36127"/>
                </a:lnTo>
                <a:lnTo>
                  <a:pt x="40961" y="0"/>
                </a:lnTo>
                <a:close/>
              </a:path>
            </a:pathLst>
          </a:custGeom>
          <a:noFill/>
          <a:ln>
            <a:noFill/>
          </a:ln>
        </p:spPr>
      </p:sp>
      <p:sp>
        <p:nvSpPr>
          <p:cNvPr id="1458" name="Shape 1458"/>
          <p:cNvSpPr/>
          <p:nvPr/>
        </p:nvSpPr>
        <p:spPr>
          <a:xfrm>
            <a:off x="-1" y="-20226"/>
            <a:ext cx="12188700" cy="2411700"/>
          </a:xfrm>
          <a:prstGeom prst="rect">
            <a:avLst/>
          </a:prstGeom>
          <a:gradFill>
            <a:gsLst>
              <a:gs pos="0">
                <a:srgbClr val="309FFF"/>
              </a:gs>
              <a:gs pos="100000">
                <a:srgbClr val="68E2B3"/>
              </a:gs>
            </a:gsLst>
            <a:lin ang="5400012" scaled="0"/>
          </a:gradFill>
          <a:ln>
            <a:noFill/>
          </a:ln>
        </p:spPr>
        <p:txBody>
          <a:bodyPr anchorCtr="0" anchor="ctr" bIns="76200" lIns="76200" rIns="76200" tIns="76200">
            <a:noAutofit/>
          </a:bodyPr>
          <a:lstStyle/>
          <a:p>
            <a:pPr indent="0" lvl="0" marL="0" marR="0" rtl="0" algn="ctr">
              <a:lnSpc>
                <a:spcPct val="90000"/>
              </a:lnSpc>
              <a:spcBef>
                <a:spcPts val="0"/>
              </a:spcBef>
              <a:buSzPct val="25000"/>
              <a:buNone/>
            </a:pPr>
            <a:r>
              <a:rPr lang="en-US" sz="2600">
                <a:solidFill>
                  <a:schemeClr val="dk1"/>
                </a:solidFill>
                <a:latin typeface="Arial"/>
                <a:ea typeface="Arial"/>
                <a:cs typeface="Arial"/>
                <a:sym typeface="Arial"/>
              </a:rPr>
              <a:t> </a:t>
            </a:r>
          </a:p>
        </p:txBody>
      </p:sp>
      <p:pic>
        <p:nvPicPr>
          <p:cNvPr id="1459" name="Shape 1459"/>
          <p:cNvPicPr preferRelativeResize="0"/>
          <p:nvPr/>
        </p:nvPicPr>
        <p:blipFill rotWithShape="1">
          <a:blip r:embed="rId2">
            <a:alphaModFix/>
          </a:blip>
          <a:srcRect b="0" l="0" r="0" t="0"/>
          <a:stretch/>
        </p:blipFill>
        <p:spPr>
          <a:xfrm>
            <a:off x="3936905" y="-24068"/>
            <a:ext cx="5257199" cy="5257200"/>
          </a:xfrm>
          <a:prstGeom prst="rect">
            <a:avLst/>
          </a:prstGeom>
          <a:noFill/>
          <a:ln>
            <a:noFill/>
          </a:ln>
        </p:spPr>
      </p:pic>
      <p:sp>
        <p:nvSpPr>
          <p:cNvPr id="1460" name="Shape 1460"/>
          <p:cNvSpPr/>
          <p:nvPr/>
        </p:nvSpPr>
        <p:spPr>
          <a:xfrm>
            <a:off x="9764421" y="1725989"/>
            <a:ext cx="2024100" cy="514800"/>
          </a:xfrm>
          <a:custGeom>
            <a:pathLst>
              <a:path extrusionOk="0" h="120000" w="120000">
                <a:moveTo>
                  <a:pt x="11633" y="36144"/>
                </a:moveTo>
                <a:lnTo>
                  <a:pt x="67533" y="0"/>
                </a:lnTo>
                <a:lnTo>
                  <a:pt x="120000" y="44816"/>
                </a:lnTo>
                <a:lnTo>
                  <a:pt x="88372" y="120000"/>
                </a:lnTo>
                <a:lnTo>
                  <a:pt x="0" y="114700"/>
                </a:lnTo>
                <a:lnTo>
                  <a:pt x="11633" y="36144"/>
                </a:lnTo>
                <a:close/>
              </a:path>
            </a:pathLst>
          </a:custGeom>
          <a:gradFill>
            <a:gsLst>
              <a:gs pos="0">
                <a:srgbClr val="00A1E0"/>
              </a:gs>
              <a:gs pos="41660">
                <a:srgbClr val="18A0F0"/>
              </a:gs>
              <a:gs pos="100000">
                <a:srgbClr val="309FFF"/>
              </a:gs>
            </a:gsLst>
            <a:path path="circle">
              <a:fillToRect b="100%" r="100%"/>
            </a:path>
            <a:tileRect l="-100%" t="-100%"/>
          </a:gra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461" name="Shape 1461"/>
          <p:cNvSpPr/>
          <p:nvPr/>
        </p:nvSpPr>
        <p:spPr>
          <a:xfrm>
            <a:off x="0" y="915000"/>
            <a:ext cx="6317100" cy="1410000"/>
          </a:xfrm>
          <a:custGeom>
            <a:pathLst>
              <a:path extrusionOk="0" h="120000" w="120000">
                <a:moveTo>
                  <a:pt x="57507" y="0"/>
                </a:moveTo>
                <a:lnTo>
                  <a:pt x="66385" y="38122"/>
                </a:lnTo>
                <a:lnTo>
                  <a:pt x="87978" y="50961"/>
                </a:lnTo>
                <a:lnTo>
                  <a:pt x="90952" y="71544"/>
                </a:lnTo>
                <a:lnTo>
                  <a:pt x="96211" y="69716"/>
                </a:lnTo>
                <a:lnTo>
                  <a:pt x="99288" y="77405"/>
                </a:lnTo>
                <a:lnTo>
                  <a:pt x="120000" y="120000"/>
                </a:lnTo>
                <a:lnTo>
                  <a:pt x="104509" y="115744"/>
                </a:lnTo>
                <a:lnTo>
                  <a:pt x="0" y="116285"/>
                </a:lnTo>
                <a:lnTo>
                  <a:pt x="0" y="19368"/>
                </a:lnTo>
                <a:lnTo>
                  <a:pt x="27195" y="31727"/>
                </a:lnTo>
                <a:lnTo>
                  <a:pt x="39520" y="20111"/>
                </a:lnTo>
                <a:close/>
              </a:path>
            </a:pathLst>
          </a:custGeom>
          <a:gradFill>
            <a:gsLst>
              <a:gs pos="0">
                <a:srgbClr val="00A1E0"/>
              </a:gs>
              <a:gs pos="41660">
                <a:srgbClr val="18A0F0"/>
              </a:gs>
              <a:gs pos="100000">
                <a:srgbClr val="309FFF"/>
              </a:gs>
            </a:gsLst>
            <a:path path="circle">
              <a:fillToRect b="100%" r="100%"/>
            </a:path>
            <a:tileRect l="-100%" t="-100%"/>
          </a:gra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462" name="Shape 1462"/>
          <p:cNvSpPr/>
          <p:nvPr/>
        </p:nvSpPr>
        <p:spPr>
          <a:xfrm flipH="1">
            <a:off x="1297085" y="1035507"/>
            <a:ext cx="1624200" cy="1037100"/>
          </a:xfrm>
          <a:custGeom>
            <a:pathLst>
              <a:path extrusionOk="0" h="120000" w="120000">
                <a:moveTo>
                  <a:pt x="39716" y="26111"/>
                </a:moveTo>
                <a:lnTo>
                  <a:pt x="0" y="0"/>
                </a:lnTo>
                <a:lnTo>
                  <a:pt x="96261" y="120000"/>
                </a:lnTo>
                <a:lnTo>
                  <a:pt x="120000" y="93761"/>
                </a:lnTo>
                <a:lnTo>
                  <a:pt x="39716" y="26111"/>
                </a:lnTo>
                <a:close/>
              </a:path>
            </a:pathLst>
          </a:custGeom>
          <a:solidFill>
            <a:srgbClr val="64CCC9">
              <a:alpha val="41180"/>
            </a:srgbClr>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463" name="Shape 1463"/>
          <p:cNvSpPr/>
          <p:nvPr/>
        </p:nvSpPr>
        <p:spPr>
          <a:xfrm flipH="1">
            <a:off x="2908346" y="1367805"/>
            <a:ext cx="647400" cy="199200"/>
          </a:xfrm>
          <a:custGeom>
            <a:pathLst>
              <a:path extrusionOk="0" h="120000" w="120000">
                <a:moveTo>
                  <a:pt x="10188" y="0"/>
                </a:moveTo>
                <a:lnTo>
                  <a:pt x="0" y="5650"/>
                </a:lnTo>
                <a:lnTo>
                  <a:pt x="74811" y="120000"/>
                </a:lnTo>
                <a:lnTo>
                  <a:pt x="120000" y="78111"/>
                </a:lnTo>
                <a:lnTo>
                  <a:pt x="10188" y="0"/>
                </a:lnTo>
                <a:close/>
              </a:path>
            </a:pathLst>
          </a:custGeom>
          <a:solidFill>
            <a:srgbClr val="64CCC9">
              <a:alpha val="41180"/>
            </a:srgbClr>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464" name="Shape 1464"/>
          <p:cNvSpPr/>
          <p:nvPr/>
        </p:nvSpPr>
        <p:spPr>
          <a:xfrm flipH="1">
            <a:off x="3232105" y="1464073"/>
            <a:ext cx="1172400" cy="196500"/>
          </a:xfrm>
          <a:custGeom>
            <a:pathLst>
              <a:path extrusionOk="0" h="120000" w="120000">
                <a:moveTo>
                  <a:pt x="48922" y="0"/>
                </a:moveTo>
                <a:lnTo>
                  <a:pt x="0" y="46761"/>
                </a:lnTo>
                <a:lnTo>
                  <a:pt x="95050" y="120000"/>
                </a:lnTo>
                <a:lnTo>
                  <a:pt x="120000" y="77516"/>
                </a:lnTo>
                <a:lnTo>
                  <a:pt x="48922" y="0"/>
                </a:lnTo>
                <a:close/>
              </a:path>
            </a:pathLst>
          </a:custGeom>
          <a:solidFill>
            <a:srgbClr val="64CCC9">
              <a:alpha val="41180"/>
            </a:srgbClr>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465" name="Shape 1465"/>
          <p:cNvSpPr/>
          <p:nvPr/>
        </p:nvSpPr>
        <p:spPr>
          <a:xfrm>
            <a:off x="0" y="2389896"/>
            <a:ext cx="12188700" cy="4468200"/>
          </a:xfrm>
          <a:prstGeom prst="rect">
            <a:avLst/>
          </a:prstGeom>
          <a:gradFill>
            <a:gsLst>
              <a:gs pos="0">
                <a:srgbClr val="B2CCA1"/>
              </a:gs>
              <a:gs pos="100000">
                <a:srgbClr val="E3E9CD"/>
              </a:gs>
            </a:gsLst>
            <a:lin ang="5400012" scaled="0"/>
          </a:gradFill>
          <a:ln>
            <a:noFill/>
          </a:ln>
        </p:spPr>
        <p:txBody>
          <a:bodyPr anchorCtr="0" anchor="t" bIns="45700" lIns="22850" rIns="22850" tIns="45700">
            <a:noAutofit/>
          </a:bodyPr>
          <a:lstStyle/>
          <a:p>
            <a:pPr indent="0" lvl="0" marL="0" marR="0" rtl="0" algn="l">
              <a:lnSpc>
                <a:spcPct val="100000"/>
              </a:lnSpc>
              <a:spcBef>
                <a:spcPts val="0"/>
              </a:spcBef>
              <a:buSzPct val="25000"/>
              <a:buNone/>
            </a:pPr>
            <a:r>
              <a:rPr lang="en-US" sz="900">
                <a:solidFill>
                  <a:srgbClr val="000000"/>
                </a:solidFill>
                <a:latin typeface="Calibri"/>
                <a:ea typeface="Calibri"/>
                <a:cs typeface="Calibri"/>
                <a:sym typeface="Calibri"/>
              </a:rPr>
              <a:t> </a:t>
            </a:r>
          </a:p>
        </p:txBody>
      </p:sp>
      <p:sp>
        <p:nvSpPr>
          <p:cNvPr id="1466" name="Shape 1466"/>
          <p:cNvSpPr/>
          <p:nvPr/>
        </p:nvSpPr>
        <p:spPr>
          <a:xfrm>
            <a:off x="8126525" y="1455105"/>
            <a:ext cx="2489700" cy="1083600"/>
          </a:xfrm>
          <a:custGeom>
            <a:pathLst>
              <a:path extrusionOk="0" h="120000" w="120000">
                <a:moveTo>
                  <a:pt x="700" y="54272"/>
                </a:moveTo>
                <a:lnTo>
                  <a:pt x="58205" y="26333"/>
                </a:lnTo>
                <a:lnTo>
                  <a:pt x="99588" y="37927"/>
                </a:lnTo>
                <a:lnTo>
                  <a:pt x="120000" y="0"/>
                </a:lnTo>
                <a:lnTo>
                  <a:pt x="80433" y="120000"/>
                </a:lnTo>
                <a:lnTo>
                  <a:pt x="0" y="56105"/>
                </a:lnTo>
                <a:lnTo>
                  <a:pt x="700" y="54272"/>
                </a:lnTo>
                <a:close/>
              </a:path>
            </a:pathLst>
          </a:custGeom>
          <a:gradFill>
            <a:gsLst>
              <a:gs pos="0">
                <a:srgbClr val="00A1E0"/>
              </a:gs>
              <a:gs pos="41660">
                <a:srgbClr val="18A0F0"/>
              </a:gs>
              <a:gs pos="100000">
                <a:srgbClr val="309FFF"/>
              </a:gs>
            </a:gsLst>
            <a:path path="circle">
              <a:fillToRect b="100%" r="100%"/>
            </a:path>
            <a:tileRect l="-100%" t="-100%"/>
          </a:gra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467" name="Shape 1467"/>
          <p:cNvSpPr/>
          <p:nvPr/>
        </p:nvSpPr>
        <p:spPr>
          <a:xfrm>
            <a:off x="8294535" y="1693763"/>
            <a:ext cx="1213800" cy="462300"/>
          </a:xfrm>
          <a:custGeom>
            <a:pathLst>
              <a:path extrusionOk="0" h="120000" w="120000">
                <a:moveTo>
                  <a:pt x="99377" y="210"/>
                </a:moveTo>
                <a:cubicBezTo>
                  <a:pt x="98705" y="-2907"/>
                  <a:pt x="120000" y="29600"/>
                  <a:pt x="120000" y="29600"/>
                </a:cubicBezTo>
                <a:cubicBezTo>
                  <a:pt x="44111" y="120000"/>
                  <a:pt x="44111" y="120000"/>
                  <a:pt x="44111" y="120000"/>
                </a:cubicBezTo>
                <a:cubicBezTo>
                  <a:pt x="0" y="104414"/>
                  <a:pt x="0" y="104414"/>
                  <a:pt x="0" y="104414"/>
                </a:cubicBezTo>
                <a:cubicBezTo>
                  <a:pt x="50533" y="48747"/>
                  <a:pt x="50533" y="48747"/>
                  <a:pt x="50533" y="48747"/>
                </a:cubicBezTo>
                <a:cubicBezTo>
                  <a:pt x="58983" y="58102"/>
                  <a:pt x="58983" y="58102"/>
                  <a:pt x="58983" y="58102"/>
                </a:cubicBezTo>
                <a:lnTo>
                  <a:pt x="99377" y="210"/>
                </a:lnTo>
                <a:close/>
              </a:path>
            </a:pathLst>
          </a:custGeom>
          <a:solidFill>
            <a:srgbClr val="3BB3DF"/>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468" name="Shape 1468"/>
          <p:cNvSpPr/>
          <p:nvPr/>
        </p:nvSpPr>
        <p:spPr>
          <a:xfrm>
            <a:off x="9993756" y="1457173"/>
            <a:ext cx="1431000" cy="467400"/>
          </a:xfrm>
          <a:custGeom>
            <a:pathLst>
              <a:path extrusionOk="0" h="120000" w="120000">
                <a:moveTo>
                  <a:pt x="51850" y="0"/>
                </a:moveTo>
                <a:lnTo>
                  <a:pt x="96938" y="56816"/>
                </a:lnTo>
                <a:lnTo>
                  <a:pt x="120000" y="72211"/>
                </a:lnTo>
                <a:lnTo>
                  <a:pt x="90172" y="101944"/>
                </a:lnTo>
                <a:lnTo>
                  <a:pt x="0" y="120000"/>
                </a:lnTo>
                <a:lnTo>
                  <a:pt x="40405" y="40883"/>
                </a:lnTo>
                <a:lnTo>
                  <a:pt x="51850" y="0"/>
                </a:lnTo>
                <a:close/>
              </a:path>
            </a:pathLst>
          </a:custGeom>
          <a:gradFill>
            <a:gsLst>
              <a:gs pos="0">
                <a:srgbClr val="00A1E0"/>
              </a:gs>
              <a:gs pos="41660">
                <a:srgbClr val="18A0F0"/>
              </a:gs>
              <a:gs pos="100000">
                <a:srgbClr val="309FFF"/>
              </a:gs>
            </a:gsLst>
            <a:path path="circle">
              <a:fillToRect b="100%" r="100%"/>
            </a:path>
            <a:tileRect l="-100%" t="-100%"/>
          </a:gra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469" name="Shape 1469"/>
          <p:cNvSpPr/>
          <p:nvPr/>
        </p:nvSpPr>
        <p:spPr>
          <a:xfrm>
            <a:off x="9147967" y="1465508"/>
            <a:ext cx="1675200" cy="1005000"/>
          </a:xfrm>
          <a:custGeom>
            <a:pathLst>
              <a:path extrusionOk="0" h="120000" w="120000">
                <a:moveTo>
                  <a:pt x="104877" y="0"/>
                </a:moveTo>
                <a:lnTo>
                  <a:pt x="73783" y="39511"/>
                </a:lnTo>
                <a:lnTo>
                  <a:pt x="61050" y="42966"/>
                </a:lnTo>
                <a:lnTo>
                  <a:pt x="35366" y="46033"/>
                </a:lnTo>
                <a:lnTo>
                  <a:pt x="0" y="89300"/>
                </a:lnTo>
                <a:lnTo>
                  <a:pt x="58466" y="120000"/>
                </a:lnTo>
                <a:cubicBezTo>
                  <a:pt x="58466" y="120000"/>
                  <a:pt x="58472" y="120000"/>
                  <a:pt x="65200" y="114805"/>
                </a:cubicBezTo>
                <a:cubicBezTo>
                  <a:pt x="71933" y="109616"/>
                  <a:pt x="85394" y="99227"/>
                  <a:pt x="112300" y="78450"/>
                </a:cubicBezTo>
                <a:cubicBezTo>
                  <a:pt x="112300" y="78450"/>
                  <a:pt x="112294" y="78438"/>
                  <a:pt x="104077" y="79455"/>
                </a:cubicBezTo>
                <a:cubicBezTo>
                  <a:pt x="95861" y="80466"/>
                  <a:pt x="79433" y="82505"/>
                  <a:pt x="46583" y="86600"/>
                </a:cubicBezTo>
                <a:cubicBezTo>
                  <a:pt x="46583" y="86600"/>
                  <a:pt x="59338" y="77244"/>
                  <a:pt x="72205" y="67850"/>
                </a:cubicBezTo>
                <a:cubicBezTo>
                  <a:pt x="85072" y="58461"/>
                  <a:pt x="98044" y="49033"/>
                  <a:pt x="98483" y="48888"/>
                </a:cubicBezTo>
                <a:lnTo>
                  <a:pt x="98655" y="48888"/>
                </a:lnTo>
                <a:lnTo>
                  <a:pt x="120000" y="29611"/>
                </a:lnTo>
                <a:lnTo>
                  <a:pt x="104877" y="0"/>
                </a:lnTo>
                <a:close/>
              </a:path>
            </a:pathLst>
          </a:custGeom>
          <a:solidFill>
            <a:srgbClr val="3BB3DF"/>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470" name="Shape 1470"/>
          <p:cNvSpPr/>
          <p:nvPr/>
        </p:nvSpPr>
        <p:spPr>
          <a:xfrm>
            <a:off x="10817128" y="1713989"/>
            <a:ext cx="1371600" cy="911100"/>
          </a:xfrm>
          <a:custGeom>
            <a:pathLst>
              <a:path extrusionOk="0" h="120000" w="120000">
                <a:moveTo>
                  <a:pt x="0" y="0"/>
                </a:moveTo>
                <a:lnTo>
                  <a:pt x="53149" y="3212"/>
                </a:lnTo>
                <a:lnTo>
                  <a:pt x="74859" y="14922"/>
                </a:lnTo>
                <a:lnTo>
                  <a:pt x="119999" y="33413"/>
                </a:lnTo>
                <a:lnTo>
                  <a:pt x="119999" y="120000"/>
                </a:lnTo>
                <a:lnTo>
                  <a:pt x="6339" y="78920"/>
                </a:lnTo>
                <a:lnTo>
                  <a:pt x="74132" y="28538"/>
                </a:lnTo>
                <a:close/>
              </a:path>
            </a:pathLst>
          </a:custGeom>
          <a:solidFill>
            <a:srgbClr val="3BB3DF"/>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471" name="Shape 1471"/>
          <p:cNvSpPr/>
          <p:nvPr/>
        </p:nvSpPr>
        <p:spPr>
          <a:xfrm>
            <a:off x="9709864" y="2095590"/>
            <a:ext cx="1044000" cy="446400"/>
          </a:xfrm>
          <a:custGeom>
            <a:pathLst>
              <a:path extrusionOk="0" h="120000" w="120000">
                <a:moveTo>
                  <a:pt x="107994" y="68833"/>
                </a:moveTo>
                <a:lnTo>
                  <a:pt x="98633" y="36750"/>
                </a:lnTo>
                <a:lnTo>
                  <a:pt x="120000" y="0"/>
                </a:lnTo>
                <a:lnTo>
                  <a:pt x="55072" y="33338"/>
                </a:lnTo>
                <a:lnTo>
                  <a:pt x="0" y="88816"/>
                </a:lnTo>
                <a:lnTo>
                  <a:pt x="67255" y="120000"/>
                </a:lnTo>
                <a:lnTo>
                  <a:pt x="107994" y="68833"/>
                </a:lnTo>
                <a:close/>
              </a:path>
            </a:pathLst>
          </a:custGeom>
          <a:solidFill>
            <a:srgbClr val="3BB3DF"/>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472" name="Shape 1472"/>
          <p:cNvSpPr/>
          <p:nvPr/>
        </p:nvSpPr>
        <p:spPr>
          <a:xfrm>
            <a:off x="9543813" y="2114883"/>
            <a:ext cx="2645100" cy="678900"/>
          </a:xfrm>
          <a:custGeom>
            <a:pathLst>
              <a:path extrusionOk="0" h="120000" w="120000">
                <a:moveTo>
                  <a:pt x="53777" y="0"/>
                </a:moveTo>
                <a:lnTo>
                  <a:pt x="120000" y="79056"/>
                </a:lnTo>
                <a:lnTo>
                  <a:pt x="120000" y="119912"/>
                </a:lnTo>
                <a:lnTo>
                  <a:pt x="51796" y="112078"/>
                </a:lnTo>
                <a:lnTo>
                  <a:pt x="0" y="119999"/>
                </a:lnTo>
                <a:lnTo>
                  <a:pt x="24761" y="42640"/>
                </a:lnTo>
                <a:close/>
              </a:path>
            </a:pathLst>
          </a:custGeom>
          <a:gradFill>
            <a:gsLst>
              <a:gs pos="0">
                <a:srgbClr val="00A1E0"/>
              </a:gs>
              <a:gs pos="41660">
                <a:srgbClr val="18A0F0"/>
              </a:gs>
              <a:gs pos="100000">
                <a:srgbClr val="309FFF"/>
              </a:gs>
            </a:gsLst>
            <a:path path="circle">
              <a:fillToRect b="100%" r="100%"/>
            </a:path>
            <a:tileRect l="-100%" t="-100%"/>
          </a:gra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473" name="Shape 1473"/>
          <p:cNvSpPr/>
          <p:nvPr/>
        </p:nvSpPr>
        <p:spPr>
          <a:xfrm>
            <a:off x="950862" y="1287557"/>
            <a:ext cx="10641000" cy="1768500"/>
          </a:xfrm>
          <a:custGeom>
            <a:pathLst>
              <a:path extrusionOk="0" h="120000" w="120000">
                <a:moveTo>
                  <a:pt x="40961" y="0"/>
                </a:moveTo>
                <a:lnTo>
                  <a:pt x="29927" y="34877"/>
                </a:lnTo>
                <a:lnTo>
                  <a:pt x="25077" y="28211"/>
                </a:lnTo>
                <a:lnTo>
                  <a:pt x="16138" y="28400"/>
                </a:lnTo>
                <a:lnTo>
                  <a:pt x="0" y="60466"/>
                </a:lnTo>
                <a:lnTo>
                  <a:pt x="4827" y="90455"/>
                </a:lnTo>
                <a:lnTo>
                  <a:pt x="31016" y="85366"/>
                </a:lnTo>
                <a:lnTo>
                  <a:pt x="37683" y="90738"/>
                </a:lnTo>
                <a:lnTo>
                  <a:pt x="54138" y="84827"/>
                </a:lnTo>
                <a:lnTo>
                  <a:pt x="63150" y="90344"/>
                </a:lnTo>
                <a:lnTo>
                  <a:pt x="61827" y="103616"/>
                </a:lnTo>
                <a:lnTo>
                  <a:pt x="72338" y="101750"/>
                </a:lnTo>
                <a:lnTo>
                  <a:pt x="72138" y="88827"/>
                </a:lnTo>
                <a:lnTo>
                  <a:pt x="104972" y="120000"/>
                </a:lnTo>
                <a:lnTo>
                  <a:pt x="111755" y="103255"/>
                </a:lnTo>
                <a:lnTo>
                  <a:pt x="120000" y="99605"/>
                </a:lnTo>
                <a:lnTo>
                  <a:pt x="104022" y="76116"/>
                </a:lnTo>
                <a:lnTo>
                  <a:pt x="104000" y="76094"/>
                </a:lnTo>
                <a:lnTo>
                  <a:pt x="104083" y="74933"/>
                </a:lnTo>
                <a:lnTo>
                  <a:pt x="101005" y="72783"/>
                </a:lnTo>
                <a:lnTo>
                  <a:pt x="99555" y="71177"/>
                </a:lnTo>
                <a:lnTo>
                  <a:pt x="98355" y="65538"/>
                </a:lnTo>
                <a:lnTo>
                  <a:pt x="94366" y="63655"/>
                </a:lnTo>
                <a:lnTo>
                  <a:pt x="92177" y="57061"/>
                </a:lnTo>
                <a:lnTo>
                  <a:pt x="78261" y="34377"/>
                </a:lnTo>
                <a:lnTo>
                  <a:pt x="74250" y="47755"/>
                </a:lnTo>
                <a:lnTo>
                  <a:pt x="68105" y="39711"/>
                </a:lnTo>
                <a:lnTo>
                  <a:pt x="67988" y="41622"/>
                </a:lnTo>
                <a:lnTo>
                  <a:pt x="64627" y="75472"/>
                </a:lnTo>
                <a:lnTo>
                  <a:pt x="51361" y="34244"/>
                </a:lnTo>
                <a:lnTo>
                  <a:pt x="49372" y="36127"/>
                </a:lnTo>
                <a:lnTo>
                  <a:pt x="40961" y="0"/>
                </a:lnTo>
                <a:close/>
              </a:path>
            </a:pathLst>
          </a:custGeom>
          <a:gradFill>
            <a:gsLst>
              <a:gs pos="0">
                <a:srgbClr val="83BF00"/>
              </a:gs>
              <a:gs pos="100000">
                <a:srgbClr val="83BF00"/>
              </a:gs>
            </a:gsLst>
            <a:path path="circle">
              <a:fillToRect b="100%" r="100%"/>
            </a:path>
            <a:tileRect l="-100%" t="-100%"/>
          </a:gra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474" name="Shape 1474"/>
          <p:cNvSpPr/>
          <p:nvPr/>
        </p:nvSpPr>
        <p:spPr>
          <a:xfrm>
            <a:off x="1518065" y="1703291"/>
            <a:ext cx="1655700" cy="462900"/>
          </a:xfrm>
          <a:custGeom>
            <a:pathLst>
              <a:path extrusionOk="0" h="120000" w="120000">
                <a:moveTo>
                  <a:pt x="81016" y="53644"/>
                </a:moveTo>
                <a:lnTo>
                  <a:pt x="102833" y="37133"/>
                </a:lnTo>
                <a:lnTo>
                  <a:pt x="120000" y="322"/>
                </a:lnTo>
                <a:lnTo>
                  <a:pt x="61266" y="0"/>
                </a:lnTo>
                <a:lnTo>
                  <a:pt x="0" y="76833"/>
                </a:lnTo>
                <a:lnTo>
                  <a:pt x="10577" y="120000"/>
                </a:lnTo>
                <a:lnTo>
                  <a:pt x="81016" y="53644"/>
                </a:lnTo>
                <a:close/>
              </a:path>
            </a:pathLst>
          </a:custGeom>
          <a:solidFill>
            <a:srgbClr val="9CD036"/>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475" name="Shape 1475"/>
          <p:cNvSpPr/>
          <p:nvPr/>
        </p:nvSpPr>
        <p:spPr>
          <a:xfrm>
            <a:off x="2463717" y="1289550"/>
            <a:ext cx="3044099" cy="1335599"/>
          </a:xfrm>
          <a:custGeom>
            <a:pathLst>
              <a:path extrusionOk="0" h="120000" w="120000">
                <a:moveTo>
                  <a:pt x="43238" y="111966"/>
                </a:moveTo>
                <a:lnTo>
                  <a:pt x="69994" y="120000"/>
                </a:lnTo>
                <a:lnTo>
                  <a:pt x="120000" y="45438"/>
                </a:lnTo>
                <a:lnTo>
                  <a:pt x="101044" y="50427"/>
                </a:lnTo>
                <a:lnTo>
                  <a:pt x="82194" y="0"/>
                </a:lnTo>
                <a:lnTo>
                  <a:pt x="0" y="98127"/>
                </a:lnTo>
                <a:lnTo>
                  <a:pt x="43238" y="111966"/>
                </a:lnTo>
                <a:close/>
              </a:path>
            </a:pathLst>
          </a:custGeom>
          <a:solidFill>
            <a:srgbClr val="9CD036"/>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476" name="Shape 1476"/>
          <p:cNvSpPr/>
          <p:nvPr/>
        </p:nvSpPr>
        <p:spPr>
          <a:xfrm>
            <a:off x="0" y="1461495"/>
            <a:ext cx="4132800" cy="1644000"/>
          </a:xfrm>
          <a:custGeom>
            <a:pathLst>
              <a:path extrusionOk="0" h="120000" w="120000">
                <a:moveTo>
                  <a:pt x="30548" y="0"/>
                </a:moveTo>
                <a:lnTo>
                  <a:pt x="38081" y="16894"/>
                </a:lnTo>
                <a:lnTo>
                  <a:pt x="57165" y="63783"/>
                </a:lnTo>
                <a:lnTo>
                  <a:pt x="80136" y="64805"/>
                </a:lnTo>
                <a:lnTo>
                  <a:pt x="110695" y="82985"/>
                </a:lnTo>
                <a:lnTo>
                  <a:pt x="120000" y="111044"/>
                </a:lnTo>
                <a:lnTo>
                  <a:pt x="112700" y="119999"/>
                </a:lnTo>
                <a:lnTo>
                  <a:pt x="83727" y="110261"/>
                </a:lnTo>
                <a:lnTo>
                  <a:pt x="69808" y="111133"/>
                </a:lnTo>
                <a:lnTo>
                  <a:pt x="53938" y="101449"/>
                </a:lnTo>
                <a:lnTo>
                  <a:pt x="53539" y="101811"/>
                </a:lnTo>
                <a:lnTo>
                  <a:pt x="0" y="99692"/>
                </a:lnTo>
                <a:lnTo>
                  <a:pt x="0" y="41031"/>
                </a:lnTo>
                <a:lnTo>
                  <a:pt x="30548" y="0"/>
                </a:lnTo>
                <a:close/>
              </a:path>
            </a:pathLst>
          </a:custGeom>
          <a:solidFill>
            <a:srgbClr val="00B2A9"/>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477" name="Shape 1477"/>
          <p:cNvSpPr/>
          <p:nvPr/>
        </p:nvSpPr>
        <p:spPr>
          <a:xfrm>
            <a:off x="0" y="2043377"/>
            <a:ext cx="1669500" cy="566700"/>
          </a:xfrm>
          <a:custGeom>
            <a:pathLst>
              <a:path extrusionOk="0" h="120000" w="120000">
                <a:moveTo>
                  <a:pt x="101175" y="0"/>
                </a:moveTo>
                <a:lnTo>
                  <a:pt x="120000" y="22063"/>
                </a:lnTo>
                <a:lnTo>
                  <a:pt x="0" y="120000"/>
                </a:lnTo>
                <a:lnTo>
                  <a:pt x="0" y="29924"/>
                </a:lnTo>
                <a:close/>
              </a:path>
            </a:pathLst>
          </a:custGeom>
          <a:solidFill>
            <a:srgbClr val="64CCC9"/>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u="sng">
              <a:solidFill>
                <a:schemeClr val="dk1"/>
              </a:solidFill>
              <a:latin typeface="Arial"/>
              <a:ea typeface="Arial"/>
              <a:cs typeface="Arial"/>
              <a:sym typeface="Arial"/>
            </a:endParaRPr>
          </a:p>
        </p:txBody>
      </p:sp>
      <p:sp>
        <p:nvSpPr>
          <p:cNvPr id="1478" name="Shape 1478"/>
          <p:cNvSpPr/>
          <p:nvPr/>
        </p:nvSpPr>
        <p:spPr>
          <a:xfrm>
            <a:off x="5094983" y="1794225"/>
            <a:ext cx="5207699" cy="1276200"/>
          </a:xfrm>
          <a:custGeom>
            <a:pathLst>
              <a:path extrusionOk="0" h="120000" w="120000">
                <a:moveTo>
                  <a:pt x="0" y="84416"/>
                </a:moveTo>
                <a:lnTo>
                  <a:pt x="30994" y="95644"/>
                </a:lnTo>
                <a:lnTo>
                  <a:pt x="52261" y="93083"/>
                </a:lnTo>
                <a:lnTo>
                  <a:pt x="120000" y="120000"/>
                </a:lnTo>
                <a:lnTo>
                  <a:pt x="114322" y="83361"/>
                </a:lnTo>
                <a:lnTo>
                  <a:pt x="95305" y="59450"/>
                </a:lnTo>
                <a:lnTo>
                  <a:pt x="95605" y="41311"/>
                </a:lnTo>
                <a:lnTo>
                  <a:pt x="80194" y="39255"/>
                </a:lnTo>
                <a:lnTo>
                  <a:pt x="58694" y="72450"/>
                </a:lnTo>
                <a:lnTo>
                  <a:pt x="70972" y="17633"/>
                </a:lnTo>
                <a:lnTo>
                  <a:pt x="64422" y="0"/>
                </a:lnTo>
                <a:lnTo>
                  <a:pt x="50666" y="28200"/>
                </a:lnTo>
                <a:lnTo>
                  <a:pt x="43700" y="7400"/>
                </a:lnTo>
                <a:lnTo>
                  <a:pt x="0" y="84416"/>
                </a:lnTo>
                <a:close/>
              </a:path>
            </a:pathLst>
          </a:custGeom>
          <a:solidFill>
            <a:srgbClr val="9CD036"/>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479" name="Shape 1479"/>
          <p:cNvSpPr/>
          <p:nvPr/>
        </p:nvSpPr>
        <p:spPr>
          <a:xfrm>
            <a:off x="1592308" y="2338130"/>
            <a:ext cx="1208099" cy="519900"/>
          </a:xfrm>
          <a:custGeom>
            <a:pathLst>
              <a:path extrusionOk="0" h="120000" w="120000">
                <a:moveTo>
                  <a:pt x="26550" y="118750"/>
                </a:moveTo>
                <a:lnTo>
                  <a:pt x="120000" y="54727"/>
                </a:lnTo>
                <a:lnTo>
                  <a:pt x="115594" y="1861"/>
                </a:lnTo>
                <a:lnTo>
                  <a:pt x="38255" y="0"/>
                </a:lnTo>
                <a:lnTo>
                  <a:pt x="35711" y="36594"/>
                </a:lnTo>
                <a:lnTo>
                  <a:pt x="0" y="120000"/>
                </a:lnTo>
                <a:lnTo>
                  <a:pt x="26550" y="118750"/>
                </a:lnTo>
                <a:close/>
              </a:path>
            </a:pathLst>
          </a:custGeom>
          <a:solidFill>
            <a:srgbClr val="64CCC9">
              <a:alpha val="59609"/>
            </a:srgbClr>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480" name="Shape 1480"/>
          <p:cNvSpPr/>
          <p:nvPr/>
        </p:nvSpPr>
        <p:spPr>
          <a:xfrm>
            <a:off x="2885761" y="2756243"/>
            <a:ext cx="1015800" cy="348300"/>
          </a:xfrm>
          <a:custGeom>
            <a:pathLst>
              <a:path extrusionOk="0" h="120000" w="120000">
                <a:moveTo>
                  <a:pt x="117500" y="120000"/>
                </a:moveTo>
                <a:lnTo>
                  <a:pt x="120000" y="61844"/>
                </a:lnTo>
                <a:lnTo>
                  <a:pt x="18733" y="0"/>
                </a:lnTo>
                <a:lnTo>
                  <a:pt x="0" y="77127"/>
                </a:lnTo>
                <a:lnTo>
                  <a:pt x="117500" y="120000"/>
                </a:lnTo>
                <a:close/>
              </a:path>
            </a:pathLst>
          </a:custGeom>
          <a:solidFill>
            <a:srgbClr val="64CCC9">
              <a:alpha val="59609"/>
            </a:srgbClr>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481" name="Shape 1481"/>
          <p:cNvSpPr/>
          <p:nvPr/>
        </p:nvSpPr>
        <p:spPr>
          <a:xfrm>
            <a:off x="4975500" y="1780723"/>
            <a:ext cx="603300" cy="708000"/>
          </a:xfrm>
          <a:custGeom>
            <a:pathLst>
              <a:path extrusionOk="0" h="120000" w="120000">
                <a:moveTo>
                  <a:pt x="54950" y="106211"/>
                </a:moveTo>
                <a:lnTo>
                  <a:pt x="120000" y="41177"/>
                </a:lnTo>
                <a:lnTo>
                  <a:pt x="93311" y="0"/>
                </a:lnTo>
                <a:lnTo>
                  <a:pt x="0" y="120000"/>
                </a:lnTo>
                <a:lnTo>
                  <a:pt x="54950" y="106211"/>
                </a:lnTo>
                <a:close/>
              </a:path>
            </a:pathLst>
          </a:custGeom>
          <a:solidFill>
            <a:srgbClr val="9CD036"/>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482" name="Shape 1482"/>
          <p:cNvSpPr/>
          <p:nvPr/>
        </p:nvSpPr>
        <p:spPr>
          <a:xfrm>
            <a:off x="2409781" y="2628642"/>
            <a:ext cx="496200" cy="366600"/>
          </a:xfrm>
          <a:custGeom>
            <a:pathLst>
              <a:path extrusionOk="0" h="120000" w="120000">
                <a:moveTo>
                  <a:pt x="110044" y="112177"/>
                </a:moveTo>
                <a:lnTo>
                  <a:pt x="120000" y="40672"/>
                </a:lnTo>
                <a:lnTo>
                  <a:pt x="97550" y="0"/>
                </a:lnTo>
                <a:lnTo>
                  <a:pt x="0" y="120000"/>
                </a:lnTo>
                <a:lnTo>
                  <a:pt x="110044" y="112177"/>
                </a:lnTo>
                <a:close/>
              </a:path>
            </a:pathLst>
          </a:custGeom>
          <a:solidFill>
            <a:srgbClr val="64CCC9">
              <a:alpha val="59609"/>
            </a:srgbClr>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pic>
        <p:nvPicPr>
          <p:cNvPr id="1483" name="Shape 1483"/>
          <p:cNvPicPr preferRelativeResize="0"/>
          <p:nvPr/>
        </p:nvPicPr>
        <p:blipFill rotWithShape="1">
          <a:blip r:embed="rId3">
            <a:alphaModFix amt="37000"/>
          </a:blip>
          <a:srcRect b="0" l="0" r="0" t="0"/>
          <a:stretch/>
        </p:blipFill>
        <p:spPr>
          <a:xfrm>
            <a:off x="4840576" y="5804551"/>
            <a:ext cx="735300" cy="144900"/>
          </a:xfrm>
          <a:prstGeom prst="rect">
            <a:avLst/>
          </a:prstGeom>
          <a:noFill/>
          <a:ln>
            <a:noFill/>
          </a:ln>
        </p:spPr>
      </p:pic>
      <p:pic>
        <p:nvPicPr>
          <p:cNvPr id="1484" name="Shape 1484"/>
          <p:cNvPicPr preferRelativeResize="0"/>
          <p:nvPr/>
        </p:nvPicPr>
        <p:blipFill rotWithShape="1">
          <a:blip r:embed="rId3">
            <a:alphaModFix amt="37000"/>
          </a:blip>
          <a:srcRect b="0" l="0" r="0" t="0"/>
          <a:stretch/>
        </p:blipFill>
        <p:spPr>
          <a:xfrm>
            <a:off x="7541438" y="5804551"/>
            <a:ext cx="735300" cy="144900"/>
          </a:xfrm>
          <a:prstGeom prst="rect">
            <a:avLst/>
          </a:prstGeom>
          <a:noFill/>
          <a:ln>
            <a:noFill/>
          </a:ln>
        </p:spPr>
      </p:pic>
      <p:grpSp>
        <p:nvGrpSpPr>
          <p:cNvPr id="1485" name="Shape 1485"/>
          <p:cNvGrpSpPr/>
          <p:nvPr/>
        </p:nvGrpSpPr>
        <p:grpSpPr>
          <a:xfrm flipH="1">
            <a:off x="2661942" y="1608780"/>
            <a:ext cx="165762" cy="183360"/>
            <a:chOff x="-1" y="-1"/>
            <a:chExt cx="331592" cy="366793"/>
          </a:xfrm>
        </p:grpSpPr>
        <p:sp>
          <p:nvSpPr>
            <p:cNvPr id="1486" name="Shape 1486"/>
            <p:cNvSpPr/>
            <p:nvPr/>
          </p:nvSpPr>
          <p:spPr>
            <a:xfrm>
              <a:off x="142412" y="290292"/>
              <a:ext cx="43800" cy="76500"/>
            </a:xfrm>
            <a:prstGeom prst="rect">
              <a:avLst/>
            </a:prstGeom>
            <a:solidFill>
              <a:srgbClr val="5D3E16"/>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487" name="Shape 1487"/>
            <p:cNvSpPr/>
            <p:nvPr/>
          </p:nvSpPr>
          <p:spPr>
            <a:xfrm>
              <a:off x="0" y="0"/>
              <a:ext cx="331500" cy="317100"/>
            </a:xfrm>
            <a:custGeom>
              <a:pathLst>
                <a:path extrusionOk="0" h="120000" w="120000">
                  <a:moveTo>
                    <a:pt x="0" y="120000"/>
                  </a:moveTo>
                  <a:lnTo>
                    <a:pt x="58888" y="0"/>
                  </a:lnTo>
                  <a:lnTo>
                    <a:pt x="120000" y="120000"/>
                  </a:lnTo>
                  <a:lnTo>
                    <a:pt x="0" y="120000"/>
                  </a:lnTo>
                  <a:close/>
                </a:path>
              </a:pathLst>
            </a:custGeom>
            <a:solidFill>
              <a:srgbClr val="0F9948"/>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488" name="Shape 1488"/>
            <p:cNvSpPr/>
            <p:nvPr/>
          </p:nvSpPr>
          <p:spPr>
            <a:xfrm>
              <a:off x="162691" y="0"/>
              <a:ext cx="168900" cy="317100"/>
            </a:xfrm>
            <a:custGeom>
              <a:pathLst>
                <a:path extrusionOk="0" h="120000" w="120000">
                  <a:moveTo>
                    <a:pt x="0" y="0"/>
                  </a:moveTo>
                  <a:lnTo>
                    <a:pt x="120000" y="120000"/>
                  </a:lnTo>
                  <a:lnTo>
                    <a:pt x="0" y="120000"/>
                  </a:lnTo>
                  <a:lnTo>
                    <a:pt x="0" y="0"/>
                  </a:lnTo>
                  <a:close/>
                </a:path>
              </a:pathLst>
            </a:custGeom>
            <a:solidFill>
              <a:srgbClr val="76C05C"/>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489" name="Shape 1489"/>
            <p:cNvSpPr/>
            <p:nvPr/>
          </p:nvSpPr>
          <p:spPr>
            <a:xfrm>
              <a:off x="139221" y="0"/>
              <a:ext cx="46800" cy="45000"/>
            </a:xfrm>
            <a:custGeom>
              <a:pathLst>
                <a:path extrusionOk="0" h="120000" w="120000">
                  <a:moveTo>
                    <a:pt x="0" y="120000"/>
                  </a:moveTo>
                  <a:lnTo>
                    <a:pt x="60000" y="0"/>
                  </a:lnTo>
                  <a:lnTo>
                    <a:pt x="120000" y="120000"/>
                  </a:lnTo>
                  <a:lnTo>
                    <a:pt x="0" y="120000"/>
                  </a:lnTo>
                  <a:close/>
                </a:path>
              </a:pathLst>
            </a:custGeom>
            <a:solidFill>
              <a:srgbClr val="76C05C"/>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490" name="Shape 1490"/>
            <p:cNvSpPr/>
            <p:nvPr/>
          </p:nvSpPr>
          <p:spPr>
            <a:xfrm>
              <a:off x="162691" y="0"/>
              <a:ext cx="23400" cy="45000"/>
            </a:xfrm>
            <a:custGeom>
              <a:pathLst>
                <a:path extrusionOk="0" h="120000" w="120000">
                  <a:moveTo>
                    <a:pt x="120000" y="120000"/>
                  </a:moveTo>
                  <a:lnTo>
                    <a:pt x="0" y="120000"/>
                  </a:lnTo>
                  <a:lnTo>
                    <a:pt x="120000" y="120000"/>
                  </a:lnTo>
                  <a:close/>
                </a:path>
              </a:pathLst>
            </a:custGeom>
            <a:solidFill>
              <a:srgbClr val="91CD7D"/>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491" name="Shape 1491"/>
            <p:cNvSpPr/>
            <p:nvPr/>
          </p:nvSpPr>
          <p:spPr>
            <a:xfrm>
              <a:off x="162691" y="0"/>
              <a:ext cx="23400" cy="45000"/>
            </a:xfrm>
            <a:custGeom>
              <a:pathLst>
                <a:path extrusionOk="0" h="120000" w="120000">
                  <a:moveTo>
                    <a:pt x="0" y="0"/>
                  </a:moveTo>
                  <a:lnTo>
                    <a:pt x="0" y="120000"/>
                  </a:lnTo>
                  <a:lnTo>
                    <a:pt x="120000" y="120000"/>
                  </a:lnTo>
                  <a:lnTo>
                    <a:pt x="0" y="0"/>
                  </a:lnTo>
                  <a:close/>
                </a:path>
              </a:pathLst>
            </a:custGeom>
            <a:solidFill>
              <a:srgbClr val="91CD7D"/>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grpSp>
        <p:nvGrpSpPr>
          <p:cNvPr id="1492" name="Shape 1492"/>
          <p:cNvGrpSpPr/>
          <p:nvPr/>
        </p:nvGrpSpPr>
        <p:grpSpPr>
          <a:xfrm>
            <a:off x="11304329" y="2286589"/>
            <a:ext cx="766279" cy="1158629"/>
            <a:chOff x="-2" y="-1"/>
            <a:chExt cx="865265" cy="1308299"/>
          </a:xfrm>
        </p:grpSpPr>
        <p:pic>
          <p:nvPicPr>
            <p:cNvPr id="1493" name="Shape 1493"/>
            <p:cNvPicPr preferRelativeResize="0"/>
            <p:nvPr/>
          </p:nvPicPr>
          <p:blipFill rotWithShape="1">
            <a:blip r:embed="rId4">
              <a:alphaModFix/>
            </a:blip>
            <a:srcRect b="0" l="0" r="0" t="0"/>
            <a:stretch/>
          </p:blipFill>
          <p:spPr>
            <a:xfrm rot="10800000">
              <a:off x="362570" y="1119898"/>
              <a:ext cx="140100" cy="188400"/>
            </a:xfrm>
            <a:prstGeom prst="rect">
              <a:avLst/>
            </a:prstGeom>
            <a:noFill/>
            <a:ln>
              <a:noFill/>
            </a:ln>
            <a:effectLst>
              <a:outerShdw blurRad="711200" rotWithShape="0">
                <a:srgbClr val="000000">
                  <a:alpha val="74900"/>
                </a:srgbClr>
              </a:outerShdw>
            </a:effectLst>
          </p:spPr>
        </p:pic>
        <p:grpSp>
          <p:nvGrpSpPr>
            <p:cNvPr id="1494" name="Shape 1494"/>
            <p:cNvGrpSpPr/>
            <p:nvPr/>
          </p:nvGrpSpPr>
          <p:grpSpPr>
            <a:xfrm>
              <a:off x="-2" y="-1"/>
              <a:ext cx="865265" cy="1127400"/>
              <a:chOff x="-1" y="-1"/>
              <a:chExt cx="865265" cy="1127400"/>
            </a:xfrm>
          </p:grpSpPr>
          <p:sp>
            <p:nvSpPr>
              <p:cNvPr id="1495" name="Shape 1495"/>
              <p:cNvSpPr/>
              <p:nvPr/>
            </p:nvSpPr>
            <p:spPr>
              <a:xfrm>
                <a:off x="-1" y="-1"/>
                <a:ext cx="432600" cy="1127400"/>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496" name="Shape 1496"/>
              <p:cNvSpPr/>
              <p:nvPr/>
            </p:nvSpPr>
            <p:spPr>
              <a:xfrm>
                <a:off x="432664" y="-1"/>
                <a:ext cx="432600" cy="1127400"/>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0F9948"/>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grpSp>
      <p:grpSp>
        <p:nvGrpSpPr>
          <p:cNvPr id="1497" name="Shape 1497"/>
          <p:cNvGrpSpPr/>
          <p:nvPr/>
        </p:nvGrpSpPr>
        <p:grpSpPr>
          <a:xfrm>
            <a:off x="3386416" y="1446087"/>
            <a:ext cx="6358128" cy="4446413"/>
            <a:chOff x="-1201834" y="5330"/>
            <a:chExt cx="12718800" cy="8894605"/>
          </a:xfrm>
        </p:grpSpPr>
        <p:sp>
          <p:nvSpPr>
            <p:cNvPr id="1498" name="Shape 1498"/>
            <p:cNvSpPr/>
            <p:nvPr/>
          </p:nvSpPr>
          <p:spPr>
            <a:xfrm>
              <a:off x="7530653" y="7172185"/>
              <a:ext cx="729600" cy="1668000"/>
            </a:xfrm>
            <a:custGeom>
              <a:pathLst>
                <a:path extrusionOk="0" h="120000" w="120000">
                  <a:moveTo>
                    <a:pt x="0" y="120000"/>
                  </a:moveTo>
                  <a:lnTo>
                    <a:pt x="120000" y="120000"/>
                  </a:lnTo>
                  <a:lnTo>
                    <a:pt x="120000" y="0"/>
                  </a:lnTo>
                  <a:lnTo>
                    <a:pt x="0" y="0"/>
                  </a:lnTo>
                  <a:cubicBezTo>
                    <a:pt x="0" y="0"/>
                    <a:pt x="0" y="120000"/>
                    <a:pt x="0" y="120000"/>
                  </a:cubicBezTo>
                  <a:close/>
                </a:path>
              </a:pathLst>
            </a:custGeom>
            <a:solidFill>
              <a:srgbClr val="4A3116"/>
            </a:solidFill>
            <a:ln>
              <a:noFill/>
            </a:ln>
          </p:spPr>
          <p:txBody>
            <a:bodyPr anchorCtr="0" anchor="ctr" bIns="19025" lIns="19025" rIns="19025" tIns="19025">
              <a:noAutofit/>
            </a:bodyPr>
            <a:lstStyle/>
            <a:p>
              <a:pPr indent="0" lvl="0" marL="0" marR="0" rtl="0" algn="l">
                <a:lnSpc>
                  <a:spcPct val="100000"/>
                </a:lnSpc>
                <a:spcBef>
                  <a:spcPts val="0"/>
                </a:spcBef>
                <a:buNone/>
              </a:pPr>
              <a:r>
                <a:t/>
              </a:r>
              <a:endParaRPr sz="1500">
                <a:solidFill>
                  <a:schemeClr val="dk1"/>
                </a:solidFill>
                <a:latin typeface="Arial"/>
                <a:ea typeface="Arial"/>
                <a:cs typeface="Arial"/>
                <a:sym typeface="Arial"/>
              </a:endParaRPr>
            </a:p>
          </p:txBody>
        </p:sp>
        <p:sp>
          <p:nvSpPr>
            <p:cNvPr id="1499" name="Shape 1499"/>
            <p:cNvSpPr/>
            <p:nvPr/>
          </p:nvSpPr>
          <p:spPr>
            <a:xfrm>
              <a:off x="2076631" y="7202843"/>
              <a:ext cx="747600" cy="1637100"/>
            </a:xfrm>
            <a:custGeom>
              <a:pathLst>
                <a:path extrusionOk="0" h="120000" w="120000">
                  <a:moveTo>
                    <a:pt x="119938" y="0"/>
                  </a:moveTo>
                  <a:lnTo>
                    <a:pt x="0" y="4927"/>
                  </a:lnTo>
                  <a:lnTo>
                    <a:pt x="2916" y="7661"/>
                  </a:lnTo>
                  <a:lnTo>
                    <a:pt x="2916" y="120000"/>
                  </a:lnTo>
                  <a:lnTo>
                    <a:pt x="120000" y="120000"/>
                  </a:lnTo>
                  <a:lnTo>
                    <a:pt x="120000" y="0"/>
                  </a:lnTo>
                  <a:cubicBezTo>
                    <a:pt x="120000" y="0"/>
                    <a:pt x="119938" y="0"/>
                    <a:pt x="119938" y="0"/>
                  </a:cubicBezTo>
                  <a:close/>
                </a:path>
              </a:pathLst>
            </a:custGeom>
            <a:solidFill>
              <a:srgbClr val="4A3116"/>
            </a:solidFill>
            <a:ln>
              <a:noFill/>
            </a:ln>
          </p:spPr>
          <p:txBody>
            <a:bodyPr anchorCtr="0" anchor="ctr" bIns="19025" lIns="19025" rIns="19025" tIns="19025">
              <a:noAutofit/>
            </a:bodyPr>
            <a:lstStyle/>
            <a:p>
              <a:pPr indent="0" lvl="0" marL="0" marR="0" rtl="0" algn="l">
                <a:lnSpc>
                  <a:spcPct val="100000"/>
                </a:lnSpc>
                <a:spcBef>
                  <a:spcPts val="0"/>
                </a:spcBef>
                <a:buNone/>
              </a:pPr>
              <a:r>
                <a:t/>
              </a:r>
              <a:endParaRPr sz="1500">
                <a:solidFill>
                  <a:schemeClr val="dk1"/>
                </a:solidFill>
                <a:latin typeface="Arial"/>
                <a:ea typeface="Arial"/>
                <a:cs typeface="Arial"/>
                <a:sym typeface="Arial"/>
              </a:endParaRPr>
            </a:p>
          </p:txBody>
        </p:sp>
        <p:sp>
          <p:nvSpPr>
            <p:cNvPr id="1500" name="Shape 1500"/>
            <p:cNvSpPr/>
            <p:nvPr/>
          </p:nvSpPr>
          <p:spPr>
            <a:xfrm>
              <a:off x="-1201834" y="5329"/>
              <a:ext cx="12718800" cy="5657100"/>
            </a:xfrm>
            <a:custGeom>
              <a:pathLst>
                <a:path extrusionOk="0" h="120000" w="120000">
                  <a:moveTo>
                    <a:pt x="119904" y="50517"/>
                  </a:moveTo>
                  <a:cubicBezTo>
                    <a:pt x="120303" y="39667"/>
                    <a:pt x="120028" y="22143"/>
                    <a:pt x="107105" y="17849"/>
                  </a:cubicBezTo>
                  <a:cubicBezTo>
                    <a:pt x="78425" y="8320"/>
                    <a:pt x="41872" y="4368"/>
                    <a:pt x="12928" y="381"/>
                  </a:cubicBezTo>
                  <a:cubicBezTo>
                    <a:pt x="8958" y="-165"/>
                    <a:pt x="-1164" y="-3018"/>
                    <a:pt x="106" y="21539"/>
                  </a:cubicBezTo>
                  <a:cubicBezTo>
                    <a:pt x="2097" y="59948"/>
                    <a:pt x="11089" y="119914"/>
                    <a:pt x="11179" y="120000"/>
                  </a:cubicBezTo>
                  <a:lnTo>
                    <a:pt x="114275" y="120000"/>
                  </a:lnTo>
                  <a:lnTo>
                    <a:pt x="119904" y="50517"/>
                  </a:lnTo>
                  <a:close/>
                </a:path>
              </a:pathLst>
            </a:custGeom>
            <a:solidFill>
              <a:srgbClr val="4A3116"/>
            </a:solidFill>
            <a:ln>
              <a:noFill/>
            </a:ln>
          </p:spPr>
          <p:txBody>
            <a:bodyPr anchorCtr="0" anchor="ctr" bIns="19025" lIns="19025" rIns="19025" tIns="19025">
              <a:noAutofit/>
            </a:bodyPr>
            <a:lstStyle/>
            <a:p>
              <a:pPr indent="0" lvl="0" marL="0" marR="0" rtl="0" algn="l">
                <a:spcBef>
                  <a:spcPts val="0"/>
                </a:spcBef>
                <a:buNone/>
              </a:pPr>
              <a:r>
                <a:t/>
              </a:r>
              <a:endParaRPr sz="1500">
                <a:solidFill>
                  <a:schemeClr val="dk1"/>
                </a:solidFill>
                <a:latin typeface="Arial"/>
                <a:ea typeface="Arial"/>
                <a:cs typeface="Arial"/>
                <a:sym typeface="Arial"/>
              </a:endParaRPr>
            </a:p>
          </p:txBody>
        </p:sp>
        <p:sp>
          <p:nvSpPr>
            <p:cNvPr id="1501" name="Shape 1501"/>
            <p:cNvSpPr/>
            <p:nvPr/>
          </p:nvSpPr>
          <p:spPr>
            <a:xfrm>
              <a:off x="-17247" y="5658487"/>
              <a:ext cx="10931100" cy="2121900"/>
            </a:xfrm>
            <a:custGeom>
              <a:pathLst>
                <a:path extrusionOk="0" h="120000" w="120000">
                  <a:moveTo>
                    <a:pt x="120000" y="0"/>
                  </a:moveTo>
                  <a:lnTo>
                    <a:pt x="0" y="0"/>
                  </a:lnTo>
                  <a:cubicBezTo>
                    <a:pt x="2005" y="29359"/>
                    <a:pt x="3250" y="44591"/>
                    <a:pt x="5105" y="70097"/>
                  </a:cubicBezTo>
                  <a:cubicBezTo>
                    <a:pt x="6666" y="91529"/>
                    <a:pt x="8483" y="118525"/>
                    <a:pt x="17622" y="116477"/>
                  </a:cubicBezTo>
                  <a:cubicBezTo>
                    <a:pt x="18755" y="121294"/>
                    <a:pt x="92866" y="121536"/>
                    <a:pt x="106388" y="114907"/>
                  </a:cubicBezTo>
                  <a:cubicBezTo>
                    <a:pt x="112850" y="111740"/>
                    <a:pt x="118427" y="81828"/>
                    <a:pt x="120000" y="0"/>
                  </a:cubicBezTo>
                </a:path>
              </a:pathLst>
            </a:custGeom>
            <a:solidFill>
              <a:srgbClr val="E1C276"/>
            </a:solidFill>
            <a:ln>
              <a:noFill/>
            </a:ln>
          </p:spPr>
          <p:txBody>
            <a:bodyPr anchorCtr="0" anchor="ctr" bIns="19025" lIns="19025" rIns="19025" tIns="19025">
              <a:noAutofit/>
            </a:bodyPr>
            <a:lstStyle/>
            <a:p>
              <a:pPr indent="0" lvl="0" marL="0" marR="0" rtl="0" algn="l">
                <a:lnSpc>
                  <a:spcPct val="100000"/>
                </a:lnSpc>
                <a:spcBef>
                  <a:spcPts val="0"/>
                </a:spcBef>
                <a:buNone/>
              </a:pPr>
              <a:r>
                <a:t/>
              </a:r>
              <a:endParaRPr sz="1500">
                <a:solidFill>
                  <a:schemeClr val="dk1"/>
                </a:solidFill>
                <a:latin typeface="Arial"/>
                <a:ea typeface="Arial"/>
                <a:cs typeface="Arial"/>
                <a:sym typeface="Arial"/>
              </a:endParaRPr>
            </a:p>
          </p:txBody>
        </p:sp>
        <p:sp>
          <p:nvSpPr>
            <p:cNvPr id="1502" name="Shape 1502"/>
            <p:cNvSpPr/>
            <p:nvPr/>
          </p:nvSpPr>
          <p:spPr>
            <a:xfrm flipH="1">
              <a:off x="1775957" y="8260035"/>
              <a:ext cx="1372500" cy="639900"/>
            </a:xfrm>
            <a:custGeom>
              <a:pathLst>
                <a:path extrusionOk="0" h="120000" w="120000">
                  <a:moveTo>
                    <a:pt x="50194" y="70983"/>
                  </a:moveTo>
                  <a:cubicBezTo>
                    <a:pt x="34673" y="76627"/>
                    <a:pt x="29207" y="33861"/>
                    <a:pt x="59" y="33861"/>
                  </a:cubicBezTo>
                  <a:cubicBezTo>
                    <a:pt x="-1490" y="33861"/>
                    <a:pt x="28480" y="84505"/>
                    <a:pt x="28480" y="84505"/>
                  </a:cubicBezTo>
                  <a:lnTo>
                    <a:pt x="23049" y="114927"/>
                  </a:lnTo>
                  <a:lnTo>
                    <a:pt x="56399" y="111550"/>
                  </a:lnTo>
                  <a:lnTo>
                    <a:pt x="87615" y="120000"/>
                  </a:lnTo>
                  <a:lnTo>
                    <a:pt x="120000" y="39433"/>
                  </a:lnTo>
                  <a:cubicBezTo>
                    <a:pt x="120000" y="39433"/>
                    <a:pt x="89809" y="47327"/>
                    <a:pt x="82829" y="67605"/>
                  </a:cubicBezTo>
                  <a:cubicBezTo>
                    <a:pt x="75849" y="87883"/>
                    <a:pt x="93182" y="0"/>
                    <a:pt x="93182" y="0"/>
                  </a:cubicBezTo>
                  <a:cubicBezTo>
                    <a:pt x="93182" y="0"/>
                    <a:pt x="65716" y="65338"/>
                    <a:pt x="50194" y="70983"/>
                  </a:cubicBezTo>
                  <a:close/>
                </a:path>
              </a:pathLst>
            </a:custGeom>
            <a:solidFill>
              <a:srgbClr val="76C05C"/>
            </a:solidFill>
            <a:ln>
              <a:noFill/>
            </a:ln>
          </p:spPr>
          <p:txBody>
            <a:bodyPr anchorCtr="0" anchor="ctr" bIns="19025" lIns="19025" rIns="19025" tIns="19025">
              <a:noAutofit/>
            </a:bodyPr>
            <a:lstStyle/>
            <a:p>
              <a:pPr indent="0" lvl="0" marL="0" marR="0" rtl="0" algn="l">
                <a:lnSpc>
                  <a:spcPct val="100000"/>
                </a:lnSpc>
                <a:spcBef>
                  <a:spcPts val="0"/>
                </a:spcBef>
                <a:buNone/>
              </a:pPr>
              <a:r>
                <a:t/>
              </a:r>
              <a:endParaRPr sz="1500">
                <a:solidFill>
                  <a:schemeClr val="dk1"/>
                </a:solidFill>
                <a:latin typeface="Arial"/>
                <a:ea typeface="Arial"/>
                <a:cs typeface="Arial"/>
                <a:sym typeface="Arial"/>
              </a:endParaRPr>
            </a:p>
          </p:txBody>
        </p:sp>
        <p:sp>
          <p:nvSpPr>
            <p:cNvPr id="1503" name="Shape 1503"/>
            <p:cNvSpPr/>
            <p:nvPr/>
          </p:nvSpPr>
          <p:spPr>
            <a:xfrm>
              <a:off x="7233332" y="8272521"/>
              <a:ext cx="1347000" cy="615000"/>
            </a:xfrm>
            <a:custGeom>
              <a:pathLst>
                <a:path extrusionOk="0" h="120000" w="120000">
                  <a:moveTo>
                    <a:pt x="48149" y="70983"/>
                  </a:moveTo>
                  <a:cubicBezTo>
                    <a:pt x="32762" y="75094"/>
                    <a:pt x="30069" y="24683"/>
                    <a:pt x="67" y="24683"/>
                  </a:cubicBezTo>
                  <a:cubicBezTo>
                    <a:pt x="-1527" y="24683"/>
                    <a:pt x="25798" y="84505"/>
                    <a:pt x="25798" y="84505"/>
                  </a:cubicBezTo>
                  <a:lnTo>
                    <a:pt x="20209" y="114927"/>
                  </a:lnTo>
                  <a:lnTo>
                    <a:pt x="54536" y="111550"/>
                  </a:lnTo>
                  <a:lnTo>
                    <a:pt x="86667" y="120000"/>
                  </a:lnTo>
                  <a:lnTo>
                    <a:pt x="120000" y="39433"/>
                  </a:lnTo>
                  <a:cubicBezTo>
                    <a:pt x="120000" y="39433"/>
                    <a:pt x="88924" y="47327"/>
                    <a:pt x="81740" y="67605"/>
                  </a:cubicBezTo>
                  <a:cubicBezTo>
                    <a:pt x="74555" y="87883"/>
                    <a:pt x="92397" y="0"/>
                    <a:pt x="92397" y="0"/>
                  </a:cubicBezTo>
                  <a:cubicBezTo>
                    <a:pt x="92397" y="0"/>
                    <a:pt x="63536" y="66872"/>
                    <a:pt x="48149" y="70983"/>
                  </a:cubicBezTo>
                  <a:close/>
                </a:path>
              </a:pathLst>
            </a:custGeom>
            <a:solidFill>
              <a:srgbClr val="76C05C"/>
            </a:solidFill>
            <a:ln>
              <a:noFill/>
            </a:ln>
          </p:spPr>
          <p:txBody>
            <a:bodyPr anchorCtr="0" anchor="ctr" bIns="19025" lIns="19025" rIns="19025" tIns="19025">
              <a:noAutofit/>
            </a:bodyPr>
            <a:lstStyle/>
            <a:p>
              <a:pPr indent="0" lvl="0" marL="0" marR="0" rtl="0" algn="l">
                <a:lnSpc>
                  <a:spcPct val="100000"/>
                </a:lnSpc>
                <a:spcBef>
                  <a:spcPts val="0"/>
                </a:spcBef>
                <a:buNone/>
              </a:pPr>
              <a:r>
                <a:t/>
              </a:r>
              <a:endParaRPr sz="1500">
                <a:solidFill>
                  <a:schemeClr val="dk1"/>
                </a:solidFill>
                <a:latin typeface="Arial"/>
                <a:ea typeface="Arial"/>
                <a:cs typeface="Arial"/>
                <a:sym typeface="Arial"/>
              </a:endParaRPr>
            </a:p>
          </p:txBody>
        </p:sp>
      </p:grpSp>
      <p:pic>
        <p:nvPicPr>
          <p:cNvPr id="1504" name="Shape 1504"/>
          <p:cNvPicPr preferRelativeResize="0"/>
          <p:nvPr/>
        </p:nvPicPr>
        <p:blipFill rotWithShape="1">
          <a:blip r:embed="rId5">
            <a:alphaModFix/>
          </a:blip>
          <a:srcRect b="0" l="0" r="0" t="0"/>
          <a:stretch/>
        </p:blipFill>
        <p:spPr>
          <a:xfrm>
            <a:off x="6256001" y="3976137"/>
            <a:ext cx="844799" cy="591300"/>
          </a:xfrm>
          <a:prstGeom prst="rect">
            <a:avLst/>
          </a:prstGeom>
          <a:noFill/>
          <a:ln>
            <a:noFill/>
          </a:ln>
        </p:spPr>
      </p:pic>
      <p:grpSp>
        <p:nvGrpSpPr>
          <p:cNvPr id="1505" name="Shape 1505"/>
          <p:cNvGrpSpPr/>
          <p:nvPr/>
        </p:nvGrpSpPr>
        <p:grpSpPr>
          <a:xfrm>
            <a:off x="9838809" y="3052867"/>
            <a:ext cx="1879376" cy="2952328"/>
            <a:chOff x="9914534" y="2523578"/>
            <a:chExt cx="2274172" cy="3572517"/>
          </a:xfrm>
        </p:grpSpPr>
        <p:pic>
          <p:nvPicPr>
            <p:cNvPr id="1506" name="Shape 1506"/>
            <p:cNvPicPr preferRelativeResize="0"/>
            <p:nvPr/>
          </p:nvPicPr>
          <p:blipFill rotWithShape="1">
            <a:blip r:embed="rId3">
              <a:alphaModFix amt="37000"/>
            </a:blip>
            <a:srcRect b="0" l="0" r="0" t="0"/>
            <a:stretch/>
          </p:blipFill>
          <p:spPr>
            <a:xfrm>
              <a:off x="10304903" y="5785296"/>
              <a:ext cx="1575900" cy="310800"/>
            </a:xfrm>
            <a:prstGeom prst="rect">
              <a:avLst/>
            </a:prstGeom>
            <a:noFill/>
            <a:ln>
              <a:noFill/>
            </a:ln>
          </p:spPr>
        </p:pic>
        <p:grpSp>
          <p:nvGrpSpPr>
            <p:cNvPr id="1507" name="Shape 1507"/>
            <p:cNvGrpSpPr/>
            <p:nvPr/>
          </p:nvGrpSpPr>
          <p:grpSpPr>
            <a:xfrm>
              <a:off x="9914534" y="2523578"/>
              <a:ext cx="2274172" cy="3438398"/>
              <a:chOff x="-635177" y="3810989"/>
              <a:chExt cx="3418266" cy="5168192"/>
            </a:xfrm>
          </p:grpSpPr>
          <p:pic>
            <p:nvPicPr>
              <p:cNvPr id="1508" name="Shape 1508"/>
              <p:cNvPicPr preferRelativeResize="0"/>
              <p:nvPr/>
            </p:nvPicPr>
            <p:blipFill rotWithShape="1">
              <a:blip r:embed="rId4">
                <a:alphaModFix/>
              </a:blip>
              <a:srcRect b="0" l="0" r="0" t="0"/>
              <a:stretch/>
            </p:blipFill>
            <p:spPr>
              <a:xfrm rot="10800000">
                <a:off x="797333" y="8234882"/>
                <a:ext cx="553200" cy="744300"/>
              </a:xfrm>
              <a:prstGeom prst="rect">
                <a:avLst/>
              </a:prstGeom>
              <a:noFill/>
              <a:ln>
                <a:noFill/>
              </a:ln>
            </p:spPr>
          </p:pic>
          <p:grpSp>
            <p:nvGrpSpPr>
              <p:cNvPr id="1509" name="Shape 1509"/>
              <p:cNvGrpSpPr/>
              <p:nvPr/>
            </p:nvGrpSpPr>
            <p:grpSpPr>
              <a:xfrm>
                <a:off x="-635177" y="3810989"/>
                <a:ext cx="3418266" cy="4453800"/>
                <a:chOff x="-635177" y="3810989"/>
                <a:chExt cx="3418266" cy="4453800"/>
              </a:xfrm>
            </p:grpSpPr>
            <p:sp>
              <p:nvSpPr>
                <p:cNvPr id="1510" name="Shape 1510"/>
                <p:cNvSpPr/>
                <p:nvPr/>
              </p:nvSpPr>
              <p:spPr>
                <a:xfrm>
                  <a:off x="-635177" y="3810989"/>
                  <a:ext cx="1709100" cy="4453800"/>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511" name="Shape 1511"/>
                <p:cNvSpPr/>
                <p:nvPr/>
              </p:nvSpPr>
              <p:spPr>
                <a:xfrm>
                  <a:off x="1073988" y="3810989"/>
                  <a:ext cx="1709100" cy="4453800"/>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129948"/>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grpSp>
      </p:grpSp>
      <p:sp>
        <p:nvSpPr>
          <p:cNvPr id="1512" name="Shape 1512"/>
          <p:cNvSpPr txBox="1"/>
          <p:nvPr>
            <p:ph type="ctrTitle"/>
          </p:nvPr>
        </p:nvSpPr>
        <p:spPr>
          <a:xfrm>
            <a:off x="3972601" y="1931211"/>
            <a:ext cx="5394899" cy="1298400"/>
          </a:xfrm>
          <a:prstGeom prst="rect">
            <a:avLst/>
          </a:prstGeom>
          <a:noFill/>
          <a:ln>
            <a:noFill/>
          </a:ln>
        </p:spPr>
        <p:txBody>
          <a:bodyPr anchorCtr="0" anchor="b" bIns="91425" lIns="91425" rIns="91425" tIns="91425"/>
          <a:lstStyle>
            <a:lvl1pPr indent="0" lvl="0" marL="0" marR="0" rtl="0" algn="ctr">
              <a:lnSpc>
                <a:spcPct val="90000"/>
              </a:lnSpc>
              <a:spcBef>
                <a:spcPts val="0"/>
              </a:spcBef>
              <a:spcAft>
                <a:spcPts val="0"/>
              </a:spcAft>
              <a:buNone/>
              <a:defRPr b="0" i="0" sz="3800" u="none" cap="none" strike="noStrike">
                <a:solidFill>
                  <a:srgbClr val="E1C276"/>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513" name="Shape 1513"/>
          <p:cNvSpPr txBox="1"/>
          <p:nvPr>
            <p:ph idx="1" type="subTitle"/>
          </p:nvPr>
        </p:nvSpPr>
        <p:spPr>
          <a:xfrm>
            <a:off x="3958885" y="3321100"/>
            <a:ext cx="5422500" cy="795600"/>
          </a:xfrm>
          <a:prstGeom prst="rect">
            <a:avLst/>
          </a:prstGeom>
          <a:noFill/>
          <a:ln>
            <a:noFill/>
          </a:ln>
        </p:spPr>
        <p:txBody>
          <a:bodyPr anchorCtr="0" anchor="t" bIns="91425" lIns="91425" rIns="91425" tIns="91425"/>
          <a:lstStyle>
            <a:lvl1pPr indent="-342900" lvl="0" marL="342900" marR="0" rtl="0" algn="ctr">
              <a:lnSpc>
                <a:spcPct val="90000"/>
              </a:lnSpc>
              <a:spcBef>
                <a:spcPts val="0"/>
              </a:spcBef>
              <a:spcAft>
                <a:spcPts val="0"/>
              </a:spcAft>
              <a:buClr>
                <a:srgbClr val="7F7F7F"/>
              </a:buClr>
              <a:buFont typeface="Arial"/>
              <a:buNone/>
              <a:defRPr b="0" i="0" sz="2400" u="none" cap="none" strike="noStrike">
                <a:solidFill>
                  <a:srgbClr val="AA8D54"/>
                </a:solidFill>
                <a:latin typeface="Arial"/>
                <a:ea typeface="Arial"/>
                <a:cs typeface="Arial"/>
                <a:sym typeface="Arial"/>
              </a:defRPr>
            </a:lvl1pPr>
            <a:lvl2pPr indent="0" lvl="1" marL="457200" marR="0" rtl="0" algn="ctr">
              <a:spcBef>
                <a:spcPts val="200"/>
              </a:spcBef>
              <a:spcAft>
                <a:spcPts val="600"/>
              </a:spcAft>
              <a:buClr>
                <a:schemeClr val="accent2"/>
              </a:buClr>
              <a:buFont typeface="Arial"/>
              <a:buNone/>
              <a:defRPr b="0" i="0" sz="1600" u="none" cap="none" strike="noStrike">
                <a:solidFill>
                  <a:srgbClr val="898989"/>
                </a:solidFill>
                <a:latin typeface="Arial"/>
                <a:ea typeface="Arial"/>
                <a:cs typeface="Arial"/>
                <a:sym typeface="Arial"/>
              </a:defRPr>
            </a:lvl2pPr>
            <a:lvl3pPr indent="0" lvl="2" marL="914400" marR="0" rtl="0" algn="ctr">
              <a:spcBef>
                <a:spcPts val="0"/>
              </a:spcBef>
              <a:spcAft>
                <a:spcPts val="600"/>
              </a:spcAft>
              <a:buClr>
                <a:schemeClr val="accent2"/>
              </a:buClr>
              <a:buFont typeface="Arial"/>
              <a:buNone/>
              <a:defRPr b="0" i="0" sz="1400" u="none" cap="none" strike="noStrike">
                <a:solidFill>
                  <a:srgbClr val="898989"/>
                </a:solidFill>
                <a:latin typeface="Arial"/>
                <a:ea typeface="Arial"/>
                <a:cs typeface="Arial"/>
                <a:sym typeface="Arial"/>
              </a:defRPr>
            </a:lvl3pPr>
            <a:lvl4pPr indent="0" lvl="3" marL="1371600" marR="0" rtl="0" algn="ctr">
              <a:spcBef>
                <a:spcPts val="0"/>
              </a:spcBef>
              <a:spcAft>
                <a:spcPts val="600"/>
              </a:spcAft>
              <a:buClr>
                <a:schemeClr val="accent2"/>
              </a:buClr>
              <a:buFont typeface="Arial"/>
              <a:buNone/>
              <a:defRPr b="1" i="0" sz="1200" u="none" cap="none" strike="noStrike">
                <a:solidFill>
                  <a:srgbClr val="898989"/>
                </a:solidFill>
                <a:latin typeface="Arial"/>
                <a:ea typeface="Arial"/>
                <a:cs typeface="Arial"/>
                <a:sym typeface="Arial"/>
              </a:defRPr>
            </a:lvl4pPr>
            <a:lvl5pPr indent="0" lvl="4" marL="1828800" marR="0" rtl="0" algn="ctr">
              <a:spcBef>
                <a:spcPts val="200"/>
              </a:spcBef>
              <a:spcAft>
                <a:spcPts val="600"/>
              </a:spcAft>
              <a:buClr>
                <a:srgbClr val="7F7F7F"/>
              </a:buClr>
              <a:buFont typeface="Arial"/>
              <a:buNone/>
              <a:defRPr b="0" i="0" sz="1800" u="none" cap="none" strike="noStrike">
                <a:solidFill>
                  <a:srgbClr val="898989"/>
                </a:solidFill>
                <a:latin typeface="Arial"/>
                <a:ea typeface="Arial"/>
                <a:cs typeface="Arial"/>
                <a:sym typeface="Arial"/>
              </a:defRPr>
            </a:lvl5pPr>
            <a:lvl6pPr indent="0" lvl="5" marL="22860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6pPr>
            <a:lvl7pPr indent="0" lvl="6" marL="27432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7pPr>
            <a:lvl8pPr indent="0" lvl="7" marL="32004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8pPr>
            <a:lvl9pPr indent="0" lvl="8" marL="36576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9pPr>
          </a:lstStyle>
          <a:p/>
        </p:txBody>
      </p:sp>
      <p:sp>
        <p:nvSpPr>
          <p:cNvPr id="1514" name="Shape 1514"/>
          <p:cNvSpPr txBox="1"/>
          <p:nvPr>
            <p:ph idx="2" type="body"/>
          </p:nvPr>
        </p:nvSpPr>
        <p:spPr>
          <a:xfrm>
            <a:off x="5565848" y="5454564"/>
            <a:ext cx="2052299" cy="377700"/>
          </a:xfrm>
          <a:prstGeom prst="rect">
            <a:avLst/>
          </a:prstGeom>
          <a:noFill/>
          <a:ln>
            <a:noFill/>
          </a:ln>
        </p:spPr>
        <p:txBody>
          <a:bodyPr anchorCtr="0" anchor="t" bIns="91425" lIns="91425" rIns="91425" tIns="91425"/>
          <a:lstStyle>
            <a:lvl1pPr indent="0" lvl="0" marL="0" marR="0" rtl="0" algn="ctr">
              <a:spcBef>
                <a:spcPts val="0"/>
              </a:spcBef>
              <a:spcAft>
                <a:spcPts val="0"/>
              </a:spcAft>
              <a:buClr>
                <a:srgbClr val="7F7F7F"/>
              </a:buClr>
              <a:buFont typeface="Arial"/>
              <a:buNone/>
              <a:defRPr b="0" i="0" sz="1400" u="none" cap="none" strike="noStrike">
                <a:solidFill>
                  <a:srgbClr val="4A3116"/>
                </a:solidFill>
                <a:latin typeface="Arial"/>
                <a:ea typeface="Arial"/>
                <a:cs typeface="Arial"/>
                <a:sym typeface="Arial"/>
              </a:defRPr>
            </a:lvl1pPr>
            <a:lvl2pPr indent="0" lvl="1" marL="0" marR="0" rtl="0" algn="l">
              <a:spcBef>
                <a:spcPts val="300"/>
              </a:spcBef>
              <a:spcAft>
                <a:spcPts val="0"/>
              </a:spcAft>
              <a:buClr>
                <a:schemeClr val="accent2"/>
              </a:buClr>
              <a:buFont typeface="Arial"/>
              <a:buNone/>
              <a:defRPr b="0" i="0" sz="1400" u="none" cap="none" strike="noStrike">
                <a:solidFill>
                  <a:schemeClr val="lt2"/>
                </a:solidFill>
                <a:latin typeface="Arial"/>
                <a:ea typeface="Arial"/>
                <a:cs typeface="Arial"/>
                <a:sym typeface="Arial"/>
              </a:defRPr>
            </a:lvl2pPr>
            <a:lvl3pPr indent="0" lvl="2" marL="0" marR="0" rtl="0" algn="l">
              <a:lnSpc>
                <a:spcPct val="95000"/>
              </a:lnSpc>
              <a:spcBef>
                <a:spcPts val="300"/>
              </a:spcBef>
              <a:spcAft>
                <a:spcPts val="0"/>
              </a:spcAft>
              <a:buClr>
                <a:srgbClr val="BFBFBF"/>
              </a:buClr>
              <a:buFont typeface="Arial"/>
              <a:buNone/>
              <a:defRPr b="0" i="0" sz="1400" u="none" cap="none" strike="noStrike">
                <a:solidFill>
                  <a:schemeClr val="lt2"/>
                </a:solidFill>
                <a:latin typeface="Arial"/>
                <a:ea typeface="Arial"/>
                <a:cs typeface="Arial"/>
                <a:sym typeface="Arial"/>
              </a:defRPr>
            </a:lvl3pPr>
            <a:lvl4pPr indent="54610" lvl="3" marL="91440" marR="0" rtl="0" algn="l">
              <a:spcBef>
                <a:spcPts val="0"/>
              </a:spcBef>
              <a:spcAft>
                <a:spcPts val="100"/>
              </a:spcAft>
              <a:buClr>
                <a:schemeClr val="accent2"/>
              </a:buClr>
              <a:buSzPct val="100000"/>
              <a:buFont typeface="Arial"/>
              <a:buChar char="•"/>
              <a:defRPr b="1" i="0" sz="900" u="none" cap="none" strike="noStrike">
                <a:solidFill>
                  <a:schemeClr val="lt1"/>
                </a:solidFill>
                <a:latin typeface="Arial"/>
                <a:ea typeface="Arial"/>
                <a:cs typeface="Arial"/>
                <a:sym typeface="Arial"/>
              </a:defRPr>
            </a:lvl4pPr>
            <a:lvl5pPr indent="-2539" lvl="4" marL="91440" marR="0" rtl="0" algn="l">
              <a:spcBef>
                <a:spcPts val="200"/>
              </a:spcBef>
              <a:spcAft>
                <a:spcPts val="100"/>
              </a:spcAft>
              <a:buNone/>
              <a:defRPr b="0" i="0" sz="9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515" name="Shape 1515"/>
          <p:cNvSpPr txBox="1"/>
          <p:nvPr>
            <p:ph idx="3" type="body"/>
          </p:nvPr>
        </p:nvSpPr>
        <p:spPr>
          <a:xfrm>
            <a:off x="4561587" y="4662044"/>
            <a:ext cx="4233600" cy="801600"/>
          </a:xfrm>
          <a:prstGeom prst="rect">
            <a:avLst/>
          </a:prstGeom>
          <a:noFill/>
          <a:ln>
            <a:noFill/>
          </a:ln>
        </p:spPr>
        <p:txBody>
          <a:bodyPr anchorCtr="0" anchor="t" bIns="91425" lIns="91425" rIns="91425" tIns="91425"/>
          <a:lstStyle>
            <a:lvl1pPr indent="114300" lvl="0" marL="0" marR="0" rtl="0" algn="ctr">
              <a:lnSpc>
                <a:spcPct val="90000"/>
              </a:lnSpc>
              <a:spcBef>
                <a:spcPts val="0"/>
              </a:spcBef>
              <a:spcAft>
                <a:spcPts val="200"/>
              </a:spcAft>
              <a:buClr>
                <a:srgbClr val="7F7F7F"/>
              </a:buClr>
              <a:buSzPct val="100000"/>
              <a:buFont typeface="Arial"/>
              <a:buChar char="​"/>
              <a:defRPr b="0" i="0" sz="1800" u="none" cap="none" strike="noStrike">
                <a:solidFill>
                  <a:srgbClr val="5B4127"/>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grpSp>
        <p:nvGrpSpPr>
          <p:cNvPr id="1516" name="Shape 1516"/>
          <p:cNvGrpSpPr/>
          <p:nvPr/>
        </p:nvGrpSpPr>
        <p:grpSpPr>
          <a:xfrm>
            <a:off x="597192" y="3953832"/>
            <a:ext cx="4364108" cy="2784953"/>
            <a:chOff x="268817" y="3743473"/>
            <a:chExt cx="5062183" cy="3198155"/>
          </a:xfrm>
        </p:grpSpPr>
        <p:pic>
          <p:nvPicPr>
            <p:cNvPr id="1517" name="Shape 1517"/>
            <p:cNvPicPr preferRelativeResize="0"/>
            <p:nvPr/>
          </p:nvPicPr>
          <p:blipFill rotWithShape="1">
            <a:blip r:embed="rId3">
              <a:alphaModFix amt="61000"/>
            </a:blip>
            <a:srcRect b="0" l="0" r="0" t="0"/>
            <a:stretch/>
          </p:blipFill>
          <p:spPr>
            <a:xfrm>
              <a:off x="3597601" y="6030480"/>
              <a:ext cx="1733400" cy="666300"/>
            </a:xfrm>
            <a:prstGeom prst="rect">
              <a:avLst/>
            </a:prstGeom>
            <a:noFill/>
            <a:ln>
              <a:noFill/>
            </a:ln>
          </p:spPr>
        </p:pic>
        <p:pic>
          <p:nvPicPr>
            <p:cNvPr id="1518" name="Shape 1518"/>
            <p:cNvPicPr preferRelativeResize="0"/>
            <p:nvPr/>
          </p:nvPicPr>
          <p:blipFill rotWithShape="1">
            <a:blip r:embed="rId3">
              <a:alphaModFix amt="61000"/>
            </a:blip>
            <a:srcRect b="0" l="0" r="0" t="0"/>
            <a:stretch/>
          </p:blipFill>
          <p:spPr>
            <a:xfrm>
              <a:off x="2442250" y="5998048"/>
              <a:ext cx="1076400" cy="886799"/>
            </a:xfrm>
            <a:prstGeom prst="rect">
              <a:avLst/>
            </a:prstGeom>
            <a:noFill/>
            <a:ln>
              <a:noFill/>
            </a:ln>
          </p:spPr>
        </p:pic>
        <p:pic>
          <p:nvPicPr>
            <p:cNvPr id="1519" name="Shape 1519"/>
            <p:cNvPicPr preferRelativeResize="0"/>
            <p:nvPr/>
          </p:nvPicPr>
          <p:blipFill rotWithShape="1">
            <a:blip r:embed="rId3">
              <a:alphaModFix amt="61000"/>
            </a:blip>
            <a:srcRect b="0" l="0" r="0" t="0"/>
            <a:stretch/>
          </p:blipFill>
          <p:spPr>
            <a:xfrm>
              <a:off x="268817" y="6030480"/>
              <a:ext cx="1733400" cy="666300"/>
            </a:xfrm>
            <a:prstGeom prst="rect">
              <a:avLst/>
            </a:prstGeom>
            <a:noFill/>
            <a:ln>
              <a:noFill/>
            </a:ln>
          </p:spPr>
        </p:pic>
        <p:pic>
          <p:nvPicPr>
            <p:cNvPr id="1520" name="Shape 1520"/>
            <p:cNvPicPr preferRelativeResize="0"/>
            <p:nvPr/>
          </p:nvPicPr>
          <p:blipFill rotWithShape="1">
            <a:blip r:embed="rId3">
              <a:alphaModFix amt="61000"/>
            </a:blip>
            <a:srcRect b="0" l="0" r="0" t="0"/>
            <a:stretch/>
          </p:blipFill>
          <p:spPr>
            <a:xfrm>
              <a:off x="1800561" y="6054828"/>
              <a:ext cx="1076400" cy="886800"/>
            </a:xfrm>
            <a:prstGeom prst="rect">
              <a:avLst/>
            </a:prstGeom>
            <a:noFill/>
            <a:ln>
              <a:noFill/>
            </a:ln>
          </p:spPr>
        </p:pic>
        <p:pic>
          <p:nvPicPr>
            <p:cNvPr id="1521" name="Shape 1521"/>
            <p:cNvPicPr preferRelativeResize="0"/>
            <p:nvPr/>
          </p:nvPicPr>
          <p:blipFill rotWithShape="1">
            <a:blip r:embed="rId3">
              <a:alphaModFix amt="61000"/>
            </a:blip>
            <a:srcRect b="0" l="0" r="0" t="0"/>
            <a:stretch/>
          </p:blipFill>
          <p:spPr>
            <a:xfrm>
              <a:off x="2808852" y="5844239"/>
              <a:ext cx="1733399" cy="666300"/>
            </a:xfrm>
            <a:prstGeom prst="rect">
              <a:avLst/>
            </a:prstGeom>
            <a:noFill/>
            <a:ln>
              <a:noFill/>
            </a:ln>
          </p:spPr>
        </p:pic>
        <p:pic>
          <p:nvPicPr>
            <p:cNvPr descr="Camp-Fire-Friends.png" id="1522" name="Shape 1522"/>
            <p:cNvPicPr preferRelativeResize="0"/>
            <p:nvPr/>
          </p:nvPicPr>
          <p:blipFill rotWithShape="1">
            <a:blip r:embed="rId6">
              <a:alphaModFix/>
            </a:blip>
            <a:srcRect b="0" l="0" r="0" t="0"/>
            <a:stretch/>
          </p:blipFill>
          <p:spPr>
            <a:xfrm>
              <a:off x="392086" y="3743473"/>
              <a:ext cx="4608300" cy="3020999"/>
            </a:xfrm>
            <a:prstGeom prst="rect">
              <a:avLst/>
            </a:prstGeom>
            <a:noFill/>
            <a:ln>
              <a:noFill/>
            </a:ln>
          </p:spPr>
        </p:pic>
      </p:grpSp>
      <p:grpSp>
        <p:nvGrpSpPr>
          <p:cNvPr id="1523" name="Shape 1523"/>
          <p:cNvGrpSpPr/>
          <p:nvPr/>
        </p:nvGrpSpPr>
        <p:grpSpPr>
          <a:xfrm>
            <a:off x="1334393" y="1981777"/>
            <a:ext cx="866007" cy="1347709"/>
            <a:chOff x="-634265" y="820018"/>
            <a:chExt cx="2470776" cy="3845106"/>
          </a:xfrm>
        </p:grpSpPr>
        <p:pic>
          <p:nvPicPr>
            <p:cNvPr id="1524" name="Shape 1524"/>
            <p:cNvPicPr preferRelativeResize="0"/>
            <p:nvPr/>
          </p:nvPicPr>
          <p:blipFill rotWithShape="1">
            <a:blip r:embed="rId3">
              <a:alphaModFix amt="61000"/>
            </a:blip>
            <a:srcRect b="0" l="0" r="0" t="0"/>
            <a:stretch/>
          </p:blipFill>
          <p:spPr>
            <a:xfrm>
              <a:off x="219933" y="4399025"/>
              <a:ext cx="761700" cy="266100"/>
            </a:xfrm>
            <a:prstGeom prst="rect">
              <a:avLst/>
            </a:prstGeom>
            <a:noFill/>
            <a:ln>
              <a:noFill/>
            </a:ln>
          </p:spPr>
        </p:pic>
        <p:grpSp>
          <p:nvGrpSpPr>
            <p:cNvPr id="1525" name="Shape 1525"/>
            <p:cNvGrpSpPr/>
            <p:nvPr/>
          </p:nvGrpSpPr>
          <p:grpSpPr>
            <a:xfrm>
              <a:off x="-634265" y="820018"/>
              <a:ext cx="2470776" cy="3735538"/>
              <a:chOff x="-2" y="-2"/>
              <a:chExt cx="6874726" cy="10393817"/>
            </a:xfrm>
          </p:grpSpPr>
          <p:pic>
            <p:nvPicPr>
              <p:cNvPr id="1526" name="Shape 1526"/>
              <p:cNvPicPr preferRelativeResize="0"/>
              <p:nvPr/>
            </p:nvPicPr>
            <p:blipFill rotWithShape="1">
              <a:blip r:embed="rId4">
                <a:alphaModFix/>
              </a:blip>
              <a:srcRect b="0" l="0" r="0" t="0"/>
              <a:stretch/>
            </p:blipFill>
            <p:spPr>
              <a:xfrm rot="10800000">
                <a:off x="2881087" y="8896815"/>
                <a:ext cx="1112400" cy="1497000"/>
              </a:xfrm>
              <a:prstGeom prst="rect">
                <a:avLst/>
              </a:prstGeom>
              <a:noFill/>
              <a:ln>
                <a:noFill/>
              </a:ln>
            </p:spPr>
          </p:pic>
          <p:grpSp>
            <p:nvGrpSpPr>
              <p:cNvPr id="1527" name="Shape 1527"/>
              <p:cNvGrpSpPr/>
              <p:nvPr/>
            </p:nvGrpSpPr>
            <p:grpSpPr>
              <a:xfrm>
                <a:off x="-2" y="-2"/>
                <a:ext cx="6874726" cy="8957100"/>
                <a:chOff x="-1" y="-1"/>
                <a:chExt cx="6874725" cy="8957100"/>
              </a:xfrm>
            </p:grpSpPr>
            <p:sp>
              <p:nvSpPr>
                <p:cNvPr id="1528" name="Shape 1528"/>
                <p:cNvSpPr/>
                <p:nvPr/>
              </p:nvSpPr>
              <p:spPr>
                <a:xfrm>
                  <a:off x="0" y="-1"/>
                  <a:ext cx="3437400" cy="8957100"/>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529" name="Shape 1529"/>
                <p:cNvSpPr/>
                <p:nvPr/>
              </p:nvSpPr>
              <p:spPr>
                <a:xfrm>
                  <a:off x="3437325" y="-1"/>
                  <a:ext cx="3437400" cy="8957100"/>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0F9948"/>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grpSp>
      </p:grpSp>
      <p:grpSp>
        <p:nvGrpSpPr>
          <p:cNvPr id="1530" name="Shape 1530"/>
          <p:cNvGrpSpPr/>
          <p:nvPr/>
        </p:nvGrpSpPr>
        <p:grpSpPr>
          <a:xfrm flipH="1">
            <a:off x="2866114" y="2047263"/>
            <a:ext cx="541054" cy="598789"/>
            <a:chOff x="-1" y="-1"/>
            <a:chExt cx="1190700" cy="1317758"/>
          </a:xfrm>
        </p:grpSpPr>
        <p:sp>
          <p:nvSpPr>
            <p:cNvPr id="1531" name="Shape 1531"/>
            <p:cNvSpPr/>
            <p:nvPr/>
          </p:nvSpPr>
          <p:spPr>
            <a:xfrm>
              <a:off x="511506" y="1042657"/>
              <a:ext cx="157200" cy="275100"/>
            </a:xfrm>
            <a:prstGeom prst="rect">
              <a:avLst/>
            </a:prstGeom>
            <a:solidFill>
              <a:srgbClr val="5D3E16"/>
            </a:solidFill>
            <a:ln>
              <a:noFill/>
            </a:ln>
            <a:effectLst>
              <a:outerShdw blurRad="711200" rotWithShape="0">
                <a:srgbClr val="000000">
                  <a:alpha val="74900"/>
                </a:srgbClr>
              </a:outerShdw>
            </a:effectLst>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532" name="Shape 1532"/>
            <p:cNvSpPr/>
            <p:nvPr/>
          </p:nvSpPr>
          <p:spPr>
            <a:xfrm>
              <a:off x="-1" y="-1"/>
              <a:ext cx="1190700" cy="1138500"/>
            </a:xfrm>
            <a:custGeom>
              <a:pathLst>
                <a:path extrusionOk="0" h="120000" w="120000">
                  <a:moveTo>
                    <a:pt x="0" y="120000"/>
                  </a:moveTo>
                  <a:lnTo>
                    <a:pt x="58888" y="0"/>
                  </a:lnTo>
                  <a:lnTo>
                    <a:pt x="120000" y="120000"/>
                  </a:lnTo>
                  <a:lnTo>
                    <a:pt x="0" y="120000"/>
                  </a:lnTo>
                  <a:close/>
                </a:path>
              </a:pathLst>
            </a:custGeom>
            <a:solidFill>
              <a:srgbClr val="0F9948"/>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533" name="Shape 1533"/>
            <p:cNvSpPr/>
            <p:nvPr/>
          </p:nvSpPr>
          <p:spPr>
            <a:xfrm>
              <a:off x="584345" y="-1"/>
              <a:ext cx="606300" cy="1138500"/>
            </a:xfrm>
            <a:custGeom>
              <a:pathLst>
                <a:path extrusionOk="0" h="120000" w="120000">
                  <a:moveTo>
                    <a:pt x="0" y="0"/>
                  </a:moveTo>
                  <a:lnTo>
                    <a:pt x="120000" y="120000"/>
                  </a:lnTo>
                  <a:lnTo>
                    <a:pt x="0" y="120000"/>
                  </a:lnTo>
                  <a:lnTo>
                    <a:pt x="0" y="0"/>
                  </a:lnTo>
                  <a:close/>
                </a:path>
              </a:pathLst>
            </a:custGeom>
            <a:solidFill>
              <a:srgbClr val="76C05C"/>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534" name="Shape 1534"/>
            <p:cNvSpPr/>
            <p:nvPr/>
          </p:nvSpPr>
          <p:spPr>
            <a:xfrm>
              <a:off x="500050" y="0"/>
              <a:ext cx="168600" cy="162000"/>
            </a:xfrm>
            <a:custGeom>
              <a:pathLst>
                <a:path extrusionOk="0" h="120000" w="120000">
                  <a:moveTo>
                    <a:pt x="0" y="120000"/>
                  </a:moveTo>
                  <a:lnTo>
                    <a:pt x="60000" y="0"/>
                  </a:lnTo>
                  <a:lnTo>
                    <a:pt x="120000" y="120000"/>
                  </a:lnTo>
                  <a:lnTo>
                    <a:pt x="0" y="120000"/>
                  </a:lnTo>
                  <a:close/>
                </a:path>
              </a:pathLst>
            </a:custGeom>
            <a:solidFill>
              <a:srgbClr val="76C05C"/>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535" name="Shape 1535"/>
            <p:cNvSpPr/>
            <p:nvPr/>
          </p:nvSpPr>
          <p:spPr>
            <a:xfrm>
              <a:off x="584345" y="0"/>
              <a:ext cx="84300" cy="162000"/>
            </a:xfrm>
            <a:custGeom>
              <a:pathLst>
                <a:path extrusionOk="0" h="120000" w="120000">
                  <a:moveTo>
                    <a:pt x="120000" y="120000"/>
                  </a:moveTo>
                  <a:lnTo>
                    <a:pt x="0" y="120000"/>
                  </a:lnTo>
                  <a:lnTo>
                    <a:pt x="120000" y="120000"/>
                  </a:lnTo>
                  <a:close/>
                </a:path>
              </a:pathLst>
            </a:custGeom>
            <a:solidFill>
              <a:srgbClr val="91CD7D"/>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536" name="Shape 1536"/>
            <p:cNvSpPr/>
            <p:nvPr/>
          </p:nvSpPr>
          <p:spPr>
            <a:xfrm>
              <a:off x="584345" y="0"/>
              <a:ext cx="84300" cy="162000"/>
            </a:xfrm>
            <a:custGeom>
              <a:pathLst>
                <a:path extrusionOk="0" h="120000" w="120000">
                  <a:moveTo>
                    <a:pt x="0" y="0"/>
                  </a:moveTo>
                  <a:lnTo>
                    <a:pt x="0" y="120000"/>
                  </a:lnTo>
                  <a:lnTo>
                    <a:pt x="120000" y="120000"/>
                  </a:lnTo>
                  <a:lnTo>
                    <a:pt x="0" y="0"/>
                  </a:lnTo>
                  <a:close/>
                </a:path>
              </a:pathLst>
            </a:custGeom>
            <a:solidFill>
              <a:srgbClr val="91CD7D"/>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grpSp>
        <p:nvGrpSpPr>
          <p:cNvPr id="1537" name="Shape 1537"/>
          <p:cNvGrpSpPr/>
          <p:nvPr/>
        </p:nvGrpSpPr>
        <p:grpSpPr>
          <a:xfrm>
            <a:off x="-29345" y="788429"/>
            <a:ext cx="1388847" cy="3274042"/>
            <a:chOff x="-31202" y="814295"/>
            <a:chExt cx="1348003" cy="3177756"/>
          </a:xfrm>
        </p:grpSpPr>
        <p:sp>
          <p:nvSpPr>
            <p:cNvPr id="1538" name="Shape 1538"/>
            <p:cNvSpPr/>
            <p:nvPr/>
          </p:nvSpPr>
          <p:spPr>
            <a:xfrm rot="-7622">
              <a:off x="-8239" y="1463288"/>
              <a:ext cx="1217702" cy="598501"/>
            </a:xfrm>
            <a:custGeom>
              <a:pathLst>
                <a:path extrusionOk="0" h="120000" w="120000">
                  <a:moveTo>
                    <a:pt x="104103" y="0"/>
                  </a:moveTo>
                  <a:lnTo>
                    <a:pt x="120000" y="64083"/>
                  </a:lnTo>
                  <a:lnTo>
                    <a:pt x="0" y="119999"/>
                  </a:lnTo>
                  <a:lnTo>
                    <a:pt x="80" y="49479"/>
                  </a:lnTo>
                  <a:lnTo>
                    <a:pt x="13299" y="38261"/>
                  </a:lnTo>
                  <a:cubicBezTo>
                    <a:pt x="17973" y="34581"/>
                    <a:pt x="22745" y="31124"/>
                    <a:pt x="27572" y="27993"/>
                  </a:cubicBezTo>
                  <a:cubicBezTo>
                    <a:pt x="65187" y="3608"/>
                    <a:pt x="103885" y="-54"/>
                    <a:pt x="104103" y="0"/>
                  </a:cubicBezTo>
                  <a:close/>
                </a:path>
              </a:pathLst>
            </a:custGeom>
            <a:solidFill>
              <a:srgbClr val="64CCC9"/>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pic>
          <p:nvPicPr>
            <p:cNvPr id="1539" name="Shape 1539"/>
            <p:cNvPicPr preferRelativeResize="0"/>
            <p:nvPr/>
          </p:nvPicPr>
          <p:blipFill rotWithShape="1">
            <a:blip r:embed="rId3">
              <a:alphaModFix amt="61000"/>
            </a:blip>
            <a:srcRect b="0" l="0" r="0" t="0"/>
            <a:stretch/>
          </p:blipFill>
          <p:spPr>
            <a:xfrm>
              <a:off x="-31202" y="3772151"/>
              <a:ext cx="629700" cy="219900"/>
            </a:xfrm>
            <a:prstGeom prst="rect">
              <a:avLst/>
            </a:prstGeom>
            <a:noFill/>
            <a:ln>
              <a:noFill/>
            </a:ln>
          </p:spPr>
        </p:pic>
        <p:pic>
          <p:nvPicPr>
            <p:cNvPr id="1540" name="Shape 1540"/>
            <p:cNvPicPr preferRelativeResize="0"/>
            <p:nvPr/>
          </p:nvPicPr>
          <p:blipFill rotWithShape="1">
            <a:blip r:embed="rId4">
              <a:alphaModFix/>
            </a:blip>
            <a:srcRect b="0" l="0" r="0" t="0"/>
            <a:stretch/>
          </p:blipFill>
          <p:spPr>
            <a:xfrm rot="10800000">
              <a:off x="139093" y="3456875"/>
              <a:ext cx="330300" cy="444600"/>
            </a:xfrm>
            <a:prstGeom prst="rect">
              <a:avLst/>
            </a:prstGeom>
            <a:noFill/>
            <a:ln>
              <a:noFill/>
            </a:ln>
          </p:spPr>
        </p:pic>
        <p:sp>
          <p:nvSpPr>
            <p:cNvPr id="1541" name="Shape 1541"/>
            <p:cNvSpPr/>
            <p:nvPr/>
          </p:nvSpPr>
          <p:spPr>
            <a:xfrm>
              <a:off x="295901" y="814295"/>
              <a:ext cx="1020900" cy="2660400"/>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0F9948"/>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542" name="Shape 1542"/>
            <p:cNvSpPr/>
            <p:nvPr/>
          </p:nvSpPr>
          <p:spPr>
            <a:xfrm flipH="1">
              <a:off x="-8533" y="814295"/>
              <a:ext cx="307200" cy="2660400"/>
            </a:xfrm>
            <a:custGeom>
              <a:pathLst>
                <a:path extrusionOk="0" h="120000" w="120000">
                  <a:moveTo>
                    <a:pt x="0" y="0"/>
                  </a:moveTo>
                  <a:lnTo>
                    <a:pt x="0" y="120000"/>
                  </a:lnTo>
                  <a:lnTo>
                    <a:pt x="119999" y="120000"/>
                  </a:lnTo>
                  <a:lnTo>
                    <a:pt x="119999" y="23383"/>
                  </a:lnTo>
                  <a:close/>
                </a:path>
              </a:pathLst>
            </a:custGeom>
            <a:solidFill>
              <a:srgbClr val="76C05C"/>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rgbClr val="000000"/>
                </a:solidFill>
                <a:latin typeface="Calibri"/>
                <a:ea typeface="Calibri"/>
                <a:cs typeface="Calibri"/>
                <a:sym typeface="Calibri"/>
              </a:endParaRPr>
            </a:p>
          </p:txBody>
        </p:sp>
      </p:grpSp>
      <p:grpSp>
        <p:nvGrpSpPr>
          <p:cNvPr id="1543" name="Shape 1543"/>
          <p:cNvGrpSpPr/>
          <p:nvPr/>
        </p:nvGrpSpPr>
        <p:grpSpPr>
          <a:xfrm>
            <a:off x="10720166" y="272292"/>
            <a:ext cx="698208" cy="945193"/>
            <a:chOff x="10738913" y="138782"/>
            <a:chExt cx="840000" cy="1125900"/>
          </a:xfrm>
        </p:grpSpPr>
        <p:pic>
          <p:nvPicPr>
            <p:cNvPr id="1544" name="Shape 1544"/>
            <p:cNvPicPr preferRelativeResize="0"/>
            <p:nvPr/>
          </p:nvPicPr>
          <p:blipFill rotWithShape="1">
            <a:blip r:embed="rId7">
              <a:alphaModFix/>
            </a:blip>
            <a:srcRect b="0" l="0" r="0" t="0"/>
            <a:stretch/>
          </p:blipFill>
          <p:spPr>
            <a:xfrm>
              <a:off x="10738913" y="138782"/>
              <a:ext cx="840000" cy="1125900"/>
            </a:xfrm>
            <a:prstGeom prst="rect">
              <a:avLst/>
            </a:prstGeom>
            <a:noFill/>
            <a:ln>
              <a:noFill/>
            </a:ln>
          </p:spPr>
        </p:pic>
        <p:pic>
          <p:nvPicPr>
            <p:cNvPr id="1545" name="Shape 1545"/>
            <p:cNvPicPr preferRelativeResize="0"/>
            <p:nvPr/>
          </p:nvPicPr>
          <p:blipFill rotWithShape="1">
            <a:blip r:embed="rId8">
              <a:alphaModFix/>
            </a:blip>
            <a:srcRect b="0" l="0" r="0" t="0"/>
            <a:stretch/>
          </p:blipFill>
          <p:spPr>
            <a:xfrm>
              <a:off x="11083467" y="1047809"/>
              <a:ext cx="148200" cy="137400"/>
            </a:xfrm>
            <a:prstGeom prst="rect">
              <a:avLst/>
            </a:prstGeom>
            <a:noFill/>
            <a:ln>
              <a:noFill/>
            </a:ln>
          </p:spPr>
        </p:pic>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_C">
    <p:bg>
      <p:bgPr>
        <a:solidFill>
          <a:schemeClr val="lt1"/>
        </a:solidFill>
      </p:bgPr>
    </p:bg>
    <p:spTree>
      <p:nvGrpSpPr>
        <p:cNvPr id="1546" name="Shape 1546"/>
        <p:cNvGrpSpPr/>
        <p:nvPr/>
      </p:nvGrpSpPr>
      <p:grpSpPr>
        <a:xfrm>
          <a:off x="0" y="0"/>
          <a:ext cx="0" cy="0"/>
          <a:chOff x="0" y="0"/>
          <a:chExt cx="0" cy="0"/>
        </a:xfrm>
      </p:grpSpPr>
      <p:sp>
        <p:nvSpPr>
          <p:cNvPr id="1547" name="Shape 1547"/>
          <p:cNvSpPr/>
          <p:nvPr/>
        </p:nvSpPr>
        <p:spPr>
          <a:xfrm>
            <a:off x="457135" y="457200"/>
            <a:ext cx="11274600" cy="5943600"/>
          </a:xfrm>
          <a:prstGeom prst="rect">
            <a:avLst/>
          </a:prstGeom>
          <a:solidFill>
            <a:schemeClr val="lt2">
              <a:alpha val="54900"/>
            </a:schemeClr>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548" name="Shape 1548"/>
          <p:cNvPicPr preferRelativeResize="0"/>
          <p:nvPr/>
        </p:nvPicPr>
        <p:blipFill rotWithShape="1">
          <a:blip r:embed="rId2">
            <a:alphaModFix/>
          </a:blip>
          <a:srcRect b="-5479" l="0" r="0" t="5480"/>
          <a:stretch/>
        </p:blipFill>
        <p:spPr>
          <a:xfrm>
            <a:off x="0" y="0"/>
            <a:ext cx="12188700" cy="6856200"/>
          </a:xfrm>
          <a:prstGeom prst="rect">
            <a:avLst/>
          </a:prstGeom>
          <a:noFill/>
          <a:ln>
            <a:noFill/>
          </a:ln>
        </p:spPr>
      </p:pic>
      <p:sp>
        <p:nvSpPr>
          <p:cNvPr id="1549" name="Shape 1549"/>
          <p:cNvSpPr/>
          <p:nvPr/>
        </p:nvSpPr>
        <p:spPr>
          <a:xfrm>
            <a:off x="457135" y="456306"/>
            <a:ext cx="11274600" cy="5943600"/>
          </a:xfrm>
          <a:prstGeom prst="rect">
            <a:avLst/>
          </a:prstGeom>
          <a:gradFill>
            <a:gsLst>
              <a:gs pos="0">
                <a:srgbClr val="E2E8EF">
                  <a:alpha val="0"/>
                </a:srgbClr>
              </a:gs>
              <a:gs pos="33000">
                <a:srgbClr val="E2E8EF">
                  <a:alpha val="49803"/>
                </a:srgbClr>
              </a:gs>
              <a:gs pos="100000">
                <a:srgbClr val="E2E8EF"/>
              </a:gs>
            </a:gsLst>
            <a:lin ang="5400012" scaled="0"/>
          </a:gra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550" name="Shape 1550"/>
          <p:cNvSpPr txBox="1"/>
          <p:nvPr>
            <p:ph type="ctrTitle"/>
          </p:nvPr>
        </p:nvSpPr>
        <p:spPr>
          <a:xfrm>
            <a:off x="896112" y="1676403"/>
            <a:ext cx="6629400" cy="220830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None/>
              <a:defRPr b="0" i="0" sz="5400" u="none" cap="none" strike="noStrike">
                <a:solidFill>
                  <a:srgbClr val="19325C"/>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551" name="Shape 1551"/>
          <p:cNvSpPr txBox="1"/>
          <p:nvPr>
            <p:ph idx="1" type="subTitle"/>
          </p:nvPr>
        </p:nvSpPr>
        <p:spPr>
          <a:xfrm>
            <a:off x="914400" y="3982512"/>
            <a:ext cx="6638400" cy="384000"/>
          </a:xfrm>
          <a:prstGeom prst="rect">
            <a:avLst/>
          </a:prstGeom>
          <a:noFill/>
          <a:ln>
            <a:noFill/>
          </a:ln>
        </p:spPr>
        <p:txBody>
          <a:bodyPr anchorCtr="0" anchor="t" bIns="91425" lIns="91425" rIns="91425" tIns="91425"/>
          <a:lstStyle>
            <a:lvl1pPr indent="-342900" lvl="0" marL="342900" marR="0" rtl="0" algn="l">
              <a:spcBef>
                <a:spcPts val="0"/>
              </a:spcBef>
              <a:spcAft>
                <a:spcPts val="0"/>
              </a:spcAft>
              <a:buClr>
                <a:srgbClr val="7F7F7F"/>
              </a:buClr>
              <a:buFont typeface="Arial"/>
              <a:buNone/>
              <a:defRPr b="0" i="0" sz="2400" u="none" cap="none" strike="noStrike">
                <a:solidFill>
                  <a:srgbClr val="58707E"/>
                </a:solidFill>
                <a:latin typeface="Arial"/>
                <a:ea typeface="Arial"/>
                <a:cs typeface="Arial"/>
                <a:sym typeface="Arial"/>
              </a:defRPr>
            </a:lvl1pPr>
            <a:lvl2pPr indent="0" lvl="1" marL="457200" marR="0" rtl="0" algn="ctr">
              <a:spcBef>
                <a:spcPts val="200"/>
              </a:spcBef>
              <a:spcAft>
                <a:spcPts val="600"/>
              </a:spcAft>
              <a:buClr>
                <a:schemeClr val="accent2"/>
              </a:buClr>
              <a:buFont typeface="Arial"/>
              <a:buNone/>
              <a:defRPr b="0" i="0" sz="1600" u="none" cap="none" strike="noStrike">
                <a:solidFill>
                  <a:srgbClr val="898989"/>
                </a:solidFill>
                <a:latin typeface="Arial"/>
                <a:ea typeface="Arial"/>
                <a:cs typeface="Arial"/>
                <a:sym typeface="Arial"/>
              </a:defRPr>
            </a:lvl2pPr>
            <a:lvl3pPr indent="0" lvl="2" marL="914400" marR="0" rtl="0" algn="ctr">
              <a:spcBef>
                <a:spcPts val="0"/>
              </a:spcBef>
              <a:spcAft>
                <a:spcPts val="600"/>
              </a:spcAft>
              <a:buClr>
                <a:schemeClr val="accent2"/>
              </a:buClr>
              <a:buFont typeface="Arial"/>
              <a:buNone/>
              <a:defRPr b="0" i="0" sz="1400" u="none" cap="none" strike="noStrike">
                <a:solidFill>
                  <a:srgbClr val="898989"/>
                </a:solidFill>
                <a:latin typeface="Arial"/>
                <a:ea typeface="Arial"/>
                <a:cs typeface="Arial"/>
                <a:sym typeface="Arial"/>
              </a:defRPr>
            </a:lvl3pPr>
            <a:lvl4pPr indent="0" lvl="3" marL="1371600" marR="0" rtl="0" algn="ctr">
              <a:spcBef>
                <a:spcPts val="0"/>
              </a:spcBef>
              <a:spcAft>
                <a:spcPts val="600"/>
              </a:spcAft>
              <a:buClr>
                <a:schemeClr val="accent2"/>
              </a:buClr>
              <a:buFont typeface="Arial"/>
              <a:buNone/>
              <a:defRPr b="1" i="0" sz="1200" u="none" cap="none" strike="noStrike">
                <a:solidFill>
                  <a:srgbClr val="898989"/>
                </a:solidFill>
                <a:latin typeface="Arial"/>
                <a:ea typeface="Arial"/>
                <a:cs typeface="Arial"/>
                <a:sym typeface="Arial"/>
              </a:defRPr>
            </a:lvl4pPr>
            <a:lvl5pPr indent="0" lvl="4" marL="1828800" marR="0" rtl="0" algn="ctr">
              <a:spcBef>
                <a:spcPts val="200"/>
              </a:spcBef>
              <a:spcAft>
                <a:spcPts val="600"/>
              </a:spcAft>
              <a:buClr>
                <a:srgbClr val="7F7F7F"/>
              </a:buClr>
              <a:buFont typeface="Arial"/>
              <a:buNone/>
              <a:defRPr b="0" i="0" sz="1800" u="none" cap="none" strike="noStrike">
                <a:solidFill>
                  <a:srgbClr val="898989"/>
                </a:solidFill>
                <a:latin typeface="Arial"/>
                <a:ea typeface="Arial"/>
                <a:cs typeface="Arial"/>
                <a:sym typeface="Arial"/>
              </a:defRPr>
            </a:lvl5pPr>
            <a:lvl6pPr indent="0" lvl="5" marL="22860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6pPr>
            <a:lvl7pPr indent="0" lvl="6" marL="27432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7pPr>
            <a:lvl8pPr indent="0" lvl="7" marL="32004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8pPr>
            <a:lvl9pPr indent="0" lvl="8" marL="36576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9pPr>
          </a:lstStyle>
          <a:p/>
        </p:txBody>
      </p:sp>
      <p:sp>
        <p:nvSpPr>
          <p:cNvPr id="1552" name="Shape 1552"/>
          <p:cNvSpPr txBox="1"/>
          <p:nvPr>
            <p:ph idx="2" type="body"/>
          </p:nvPr>
        </p:nvSpPr>
        <p:spPr>
          <a:xfrm>
            <a:off x="914400" y="4940544"/>
            <a:ext cx="6638400" cy="6114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1800" u="none" cap="none" strike="noStrike">
                <a:solidFill>
                  <a:srgbClr val="58707E"/>
                </a:solidFill>
                <a:latin typeface="Arial"/>
                <a:ea typeface="Arial"/>
                <a:cs typeface="Arial"/>
                <a:sym typeface="Arial"/>
              </a:defRPr>
            </a:lvl1pPr>
            <a:lvl2pPr indent="0" lvl="1" marL="0" marR="0" rtl="0" algn="l">
              <a:spcBef>
                <a:spcPts val="0"/>
              </a:spcBef>
              <a:spcAft>
                <a:spcPts val="0"/>
              </a:spcAft>
              <a:buClr>
                <a:schemeClr val="accent2"/>
              </a:buClr>
              <a:buFont typeface="Arial"/>
              <a:buNone/>
              <a:defRPr b="0" i="0" sz="1600" u="none" cap="none" strike="noStrike">
                <a:solidFill>
                  <a:srgbClr val="58707E"/>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553" name="Shape 1553"/>
          <p:cNvSpPr txBox="1"/>
          <p:nvPr>
            <p:ph idx="3" type="body"/>
          </p:nvPr>
        </p:nvSpPr>
        <p:spPr>
          <a:xfrm>
            <a:off x="914400" y="5687567"/>
            <a:ext cx="6638400" cy="548700"/>
          </a:xfrm>
          <a:prstGeom prst="rect">
            <a:avLst/>
          </a:prstGeom>
          <a:noFill/>
          <a:ln>
            <a:noFill/>
          </a:ln>
        </p:spPr>
        <p:txBody>
          <a:bodyPr anchorCtr="0" anchor="t" bIns="91425" lIns="91425" rIns="91425" tIns="91425"/>
          <a:lstStyle>
            <a:lvl1pPr indent="0" lvl="0" marL="0" marR="0" rtl="0" algn="l">
              <a:spcBef>
                <a:spcPts val="0"/>
              </a:spcBef>
              <a:spcAft>
                <a:spcPts val="0"/>
              </a:spcAft>
              <a:buClr>
                <a:srgbClr val="7F7F7F"/>
              </a:buClr>
              <a:buFont typeface="Arial"/>
              <a:buNone/>
              <a:defRPr b="1" i="0" sz="1400" u="none" cap="none" strike="noStrike">
                <a:solidFill>
                  <a:srgbClr val="58707E"/>
                </a:solidFill>
                <a:latin typeface="Arial"/>
                <a:ea typeface="Arial"/>
                <a:cs typeface="Arial"/>
                <a:sym typeface="Arial"/>
              </a:defRPr>
            </a:lvl1pPr>
            <a:lvl2pPr indent="0" lvl="1" marL="0" marR="0" rtl="0" algn="l">
              <a:spcBef>
                <a:spcPts val="300"/>
              </a:spcBef>
              <a:spcAft>
                <a:spcPts val="0"/>
              </a:spcAft>
              <a:buClr>
                <a:schemeClr val="accent2"/>
              </a:buClr>
              <a:buFont typeface="Arial"/>
              <a:buNone/>
              <a:defRPr b="0" i="0" sz="1400" u="none" cap="none" strike="noStrike">
                <a:solidFill>
                  <a:schemeClr val="lt2"/>
                </a:solidFill>
                <a:latin typeface="Arial"/>
                <a:ea typeface="Arial"/>
                <a:cs typeface="Arial"/>
                <a:sym typeface="Arial"/>
              </a:defRPr>
            </a:lvl2pPr>
            <a:lvl3pPr indent="0" lvl="2" marL="0" marR="0" rtl="0" algn="l">
              <a:lnSpc>
                <a:spcPct val="95000"/>
              </a:lnSpc>
              <a:spcBef>
                <a:spcPts val="300"/>
              </a:spcBef>
              <a:spcAft>
                <a:spcPts val="0"/>
              </a:spcAft>
              <a:buClr>
                <a:srgbClr val="BFBFBF"/>
              </a:buClr>
              <a:buFont typeface="Arial"/>
              <a:buNone/>
              <a:defRPr b="0" i="0" sz="1400" u="none" cap="none" strike="noStrike">
                <a:solidFill>
                  <a:schemeClr val="lt2"/>
                </a:solidFill>
                <a:latin typeface="Arial"/>
                <a:ea typeface="Arial"/>
                <a:cs typeface="Arial"/>
                <a:sym typeface="Arial"/>
              </a:defRPr>
            </a:lvl3pPr>
            <a:lvl4pPr indent="54610" lvl="3" marL="91440" marR="0" rtl="0" algn="l">
              <a:spcBef>
                <a:spcPts val="0"/>
              </a:spcBef>
              <a:spcAft>
                <a:spcPts val="100"/>
              </a:spcAft>
              <a:buClr>
                <a:schemeClr val="accent2"/>
              </a:buClr>
              <a:buSzPct val="100000"/>
              <a:buFont typeface="Arial"/>
              <a:buChar char="•"/>
              <a:defRPr b="1" i="0" sz="900" u="none" cap="none" strike="noStrike">
                <a:solidFill>
                  <a:schemeClr val="lt1"/>
                </a:solidFill>
                <a:latin typeface="Arial"/>
                <a:ea typeface="Arial"/>
                <a:cs typeface="Arial"/>
                <a:sym typeface="Arial"/>
              </a:defRPr>
            </a:lvl4pPr>
            <a:lvl5pPr indent="-2539" lvl="4" marL="91440" marR="0" rtl="0" algn="l">
              <a:spcBef>
                <a:spcPts val="200"/>
              </a:spcBef>
              <a:spcAft>
                <a:spcPts val="100"/>
              </a:spcAft>
              <a:buNone/>
              <a:defRPr b="0" i="0" sz="9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554" name="Shape 1554"/>
          <p:cNvSpPr/>
          <p:nvPr>
            <p:ph idx="4" type="pic"/>
          </p:nvPr>
        </p:nvSpPr>
        <p:spPr>
          <a:xfrm>
            <a:off x="8078850" y="457200"/>
            <a:ext cx="3657600" cy="5943600"/>
          </a:xfrm>
          <a:prstGeom prst="rect">
            <a:avLst/>
          </a:prstGeom>
          <a:solidFill>
            <a:srgbClr val="BFBFBF"/>
          </a:solidFill>
          <a:ln>
            <a:noFill/>
          </a:ln>
        </p:spPr>
        <p:txBody>
          <a:bodyPr anchorCtr="0" anchor="ctr" bIns="91425" lIns="91425" rIns="91425" tIns="91425"/>
          <a:lstStyle>
            <a:lvl1pPr indent="0" lvl="0" marL="0" marR="0" rtl="0" algn="ctr">
              <a:spcBef>
                <a:spcPts val="1200"/>
              </a:spcBef>
              <a:spcAft>
                <a:spcPts val="200"/>
              </a:spcAft>
              <a:buClr>
                <a:srgbClr val="7F7F7F"/>
              </a:buClr>
              <a:buFont typeface="Arial"/>
              <a:buNone/>
              <a:defRPr b="0" i="0" sz="1600" u="none" cap="none" strike="noStrike">
                <a:solidFill>
                  <a:schemeClr val="lt1"/>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pic>
        <p:nvPicPr>
          <p:cNvPr descr="Salesforce Logo.png" id="1555" name="Shape 1555"/>
          <p:cNvPicPr preferRelativeResize="0"/>
          <p:nvPr/>
        </p:nvPicPr>
        <p:blipFill rotWithShape="1">
          <a:blip r:embed="rId3">
            <a:alphaModFix/>
          </a:blip>
          <a:srcRect b="0" l="0" r="0" t="0"/>
          <a:stretch/>
        </p:blipFill>
        <p:spPr>
          <a:xfrm>
            <a:off x="914400" y="883207"/>
            <a:ext cx="1563900" cy="1094700"/>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_E">
    <p:bg>
      <p:bgPr>
        <a:solidFill>
          <a:schemeClr val="lt1"/>
        </a:solidFill>
      </p:bgPr>
    </p:bg>
    <p:spTree>
      <p:nvGrpSpPr>
        <p:cNvPr id="1556" name="Shape 1556"/>
        <p:cNvGrpSpPr/>
        <p:nvPr/>
      </p:nvGrpSpPr>
      <p:grpSpPr>
        <a:xfrm>
          <a:off x="0" y="0"/>
          <a:ext cx="0" cy="0"/>
          <a:chOff x="0" y="0"/>
          <a:chExt cx="0" cy="0"/>
        </a:xfrm>
      </p:grpSpPr>
      <p:sp>
        <p:nvSpPr>
          <p:cNvPr id="1557" name="Shape 1557"/>
          <p:cNvSpPr/>
          <p:nvPr/>
        </p:nvSpPr>
        <p:spPr>
          <a:xfrm>
            <a:off x="457135" y="457200"/>
            <a:ext cx="11274600" cy="5943600"/>
          </a:xfrm>
          <a:prstGeom prst="rect">
            <a:avLst/>
          </a:prstGeom>
          <a:solidFill>
            <a:schemeClr val="lt2">
              <a:alpha val="54900"/>
            </a:schemeClr>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558" name="Shape 1558"/>
          <p:cNvPicPr preferRelativeResize="0"/>
          <p:nvPr/>
        </p:nvPicPr>
        <p:blipFill rotWithShape="1">
          <a:blip r:embed="rId2">
            <a:alphaModFix amt="60000"/>
          </a:blip>
          <a:srcRect b="0" l="0" r="0" t="0"/>
          <a:stretch/>
        </p:blipFill>
        <p:spPr>
          <a:xfrm>
            <a:off x="0" y="0"/>
            <a:ext cx="12188700" cy="6856200"/>
          </a:xfrm>
          <a:prstGeom prst="rect">
            <a:avLst/>
          </a:prstGeom>
          <a:noFill/>
          <a:ln>
            <a:noFill/>
          </a:ln>
        </p:spPr>
      </p:pic>
      <p:sp>
        <p:nvSpPr>
          <p:cNvPr id="1559" name="Shape 1559"/>
          <p:cNvSpPr/>
          <p:nvPr/>
        </p:nvSpPr>
        <p:spPr>
          <a:xfrm>
            <a:off x="457135" y="2648339"/>
            <a:ext cx="11274600" cy="3752400"/>
          </a:xfrm>
          <a:prstGeom prst="rect">
            <a:avLst/>
          </a:prstGeom>
          <a:solidFill>
            <a:srgbClr val="118ED9"/>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560" name="Shape 1560"/>
          <p:cNvSpPr txBox="1"/>
          <p:nvPr>
            <p:ph type="ctrTitle"/>
          </p:nvPr>
        </p:nvSpPr>
        <p:spPr>
          <a:xfrm>
            <a:off x="896112" y="535616"/>
            <a:ext cx="8183700" cy="202650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None/>
              <a:defRPr b="0" i="0" sz="4800" u="none" cap="none" strike="noStrike">
                <a:solidFill>
                  <a:srgbClr val="0A3B6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561" name="Shape 1561"/>
          <p:cNvSpPr txBox="1"/>
          <p:nvPr>
            <p:ph idx="1" type="subTitle"/>
          </p:nvPr>
        </p:nvSpPr>
        <p:spPr>
          <a:xfrm>
            <a:off x="914400" y="2696772"/>
            <a:ext cx="7464000" cy="431400"/>
          </a:xfrm>
          <a:prstGeom prst="rect">
            <a:avLst/>
          </a:prstGeom>
          <a:noFill/>
          <a:ln>
            <a:noFill/>
          </a:ln>
        </p:spPr>
        <p:txBody>
          <a:bodyPr anchorCtr="0" anchor="b" bIns="91425" lIns="91425" rIns="91425" tIns="91425"/>
          <a:lstStyle>
            <a:lvl1pPr indent="-342900" lvl="0" marL="342900" marR="0" rtl="0" algn="l">
              <a:spcBef>
                <a:spcPts val="0"/>
              </a:spcBef>
              <a:spcAft>
                <a:spcPts val="0"/>
              </a:spcAft>
              <a:buClr>
                <a:srgbClr val="7F7F7F"/>
              </a:buClr>
              <a:buFont typeface="Arial"/>
              <a:buNone/>
              <a:defRPr b="0" i="0" sz="2400" u="none" cap="none" strike="noStrike">
                <a:solidFill>
                  <a:schemeClr val="lt1"/>
                </a:solidFill>
                <a:latin typeface="Arial"/>
                <a:ea typeface="Arial"/>
                <a:cs typeface="Arial"/>
                <a:sym typeface="Arial"/>
              </a:defRPr>
            </a:lvl1pPr>
            <a:lvl2pPr indent="0" lvl="1" marL="457200" marR="0" rtl="0" algn="ctr">
              <a:spcBef>
                <a:spcPts val="200"/>
              </a:spcBef>
              <a:spcAft>
                <a:spcPts val="600"/>
              </a:spcAft>
              <a:buClr>
                <a:schemeClr val="accent2"/>
              </a:buClr>
              <a:buFont typeface="Arial"/>
              <a:buNone/>
              <a:defRPr b="0" i="0" sz="1600" u="none" cap="none" strike="noStrike">
                <a:solidFill>
                  <a:srgbClr val="898989"/>
                </a:solidFill>
                <a:latin typeface="Arial"/>
                <a:ea typeface="Arial"/>
                <a:cs typeface="Arial"/>
                <a:sym typeface="Arial"/>
              </a:defRPr>
            </a:lvl2pPr>
            <a:lvl3pPr indent="0" lvl="2" marL="914400" marR="0" rtl="0" algn="ctr">
              <a:spcBef>
                <a:spcPts val="0"/>
              </a:spcBef>
              <a:spcAft>
                <a:spcPts val="600"/>
              </a:spcAft>
              <a:buClr>
                <a:schemeClr val="accent2"/>
              </a:buClr>
              <a:buFont typeface="Arial"/>
              <a:buNone/>
              <a:defRPr b="0" i="0" sz="1400" u="none" cap="none" strike="noStrike">
                <a:solidFill>
                  <a:srgbClr val="898989"/>
                </a:solidFill>
                <a:latin typeface="Arial"/>
                <a:ea typeface="Arial"/>
                <a:cs typeface="Arial"/>
                <a:sym typeface="Arial"/>
              </a:defRPr>
            </a:lvl3pPr>
            <a:lvl4pPr indent="0" lvl="3" marL="1371600" marR="0" rtl="0" algn="ctr">
              <a:spcBef>
                <a:spcPts val="0"/>
              </a:spcBef>
              <a:spcAft>
                <a:spcPts val="600"/>
              </a:spcAft>
              <a:buClr>
                <a:schemeClr val="accent2"/>
              </a:buClr>
              <a:buFont typeface="Arial"/>
              <a:buNone/>
              <a:defRPr b="1" i="0" sz="1200" u="none" cap="none" strike="noStrike">
                <a:solidFill>
                  <a:srgbClr val="898989"/>
                </a:solidFill>
                <a:latin typeface="Arial"/>
                <a:ea typeface="Arial"/>
                <a:cs typeface="Arial"/>
                <a:sym typeface="Arial"/>
              </a:defRPr>
            </a:lvl4pPr>
            <a:lvl5pPr indent="0" lvl="4" marL="1828800" marR="0" rtl="0" algn="ctr">
              <a:spcBef>
                <a:spcPts val="200"/>
              </a:spcBef>
              <a:spcAft>
                <a:spcPts val="600"/>
              </a:spcAft>
              <a:buClr>
                <a:srgbClr val="7F7F7F"/>
              </a:buClr>
              <a:buFont typeface="Arial"/>
              <a:buNone/>
              <a:defRPr b="0" i="0" sz="1800" u="none" cap="none" strike="noStrike">
                <a:solidFill>
                  <a:srgbClr val="898989"/>
                </a:solidFill>
                <a:latin typeface="Arial"/>
                <a:ea typeface="Arial"/>
                <a:cs typeface="Arial"/>
                <a:sym typeface="Arial"/>
              </a:defRPr>
            </a:lvl5pPr>
            <a:lvl6pPr indent="0" lvl="5" marL="22860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6pPr>
            <a:lvl7pPr indent="0" lvl="6" marL="27432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7pPr>
            <a:lvl8pPr indent="0" lvl="7" marL="32004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8pPr>
            <a:lvl9pPr indent="0" lvl="8" marL="36576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9pPr>
          </a:lstStyle>
          <a:p/>
        </p:txBody>
      </p:sp>
      <p:sp>
        <p:nvSpPr>
          <p:cNvPr id="1562" name="Shape 1562"/>
          <p:cNvSpPr txBox="1"/>
          <p:nvPr>
            <p:ph idx="2" type="body"/>
          </p:nvPr>
        </p:nvSpPr>
        <p:spPr>
          <a:xfrm>
            <a:off x="914400" y="5032698"/>
            <a:ext cx="7464000" cy="6078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1800" u="none" cap="none" strike="noStrike">
                <a:solidFill>
                  <a:schemeClr val="lt1"/>
                </a:solidFill>
                <a:latin typeface="Arial"/>
                <a:ea typeface="Arial"/>
                <a:cs typeface="Arial"/>
                <a:sym typeface="Arial"/>
              </a:defRPr>
            </a:lvl1pPr>
            <a:lvl2pPr indent="0" lvl="1" marL="0" marR="0" rtl="0" algn="l">
              <a:spcBef>
                <a:spcPts val="0"/>
              </a:spcBef>
              <a:spcAft>
                <a:spcPts val="0"/>
              </a:spcAft>
              <a:buClr>
                <a:schemeClr val="accent2"/>
              </a:buClr>
              <a:buFont typeface="Arial"/>
              <a:buNone/>
              <a:defRPr b="0" i="0" sz="1800" u="none" cap="none" strike="noStrike">
                <a:solidFill>
                  <a:schemeClr val="lt1"/>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563" name="Shape 1563"/>
          <p:cNvSpPr txBox="1"/>
          <p:nvPr>
            <p:ph idx="3" type="body"/>
          </p:nvPr>
        </p:nvSpPr>
        <p:spPr>
          <a:xfrm>
            <a:off x="914400" y="5645855"/>
            <a:ext cx="7464000" cy="610200"/>
          </a:xfrm>
          <a:prstGeom prst="rect">
            <a:avLst/>
          </a:prstGeom>
          <a:noFill/>
          <a:ln>
            <a:noFill/>
          </a:ln>
        </p:spPr>
        <p:txBody>
          <a:bodyPr anchorCtr="0" anchor="t" bIns="91425" lIns="91425" rIns="91425" tIns="91425"/>
          <a:lstStyle>
            <a:lvl1pPr indent="0" lvl="0" marL="0" marR="0" rtl="0" algn="l">
              <a:spcBef>
                <a:spcPts val="0"/>
              </a:spcBef>
              <a:spcAft>
                <a:spcPts val="0"/>
              </a:spcAft>
              <a:buClr>
                <a:srgbClr val="7F7F7F"/>
              </a:buClr>
              <a:buFont typeface="Arial"/>
              <a:buNone/>
              <a:defRPr b="0" i="0" sz="1600" u="none" cap="none" strike="noStrike">
                <a:solidFill>
                  <a:schemeClr val="lt1"/>
                </a:solidFill>
                <a:latin typeface="Arial"/>
                <a:ea typeface="Arial"/>
                <a:cs typeface="Arial"/>
                <a:sym typeface="Arial"/>
              </a:defRPr>
            </a:lvl1pPr>
            <a:lvl2pPr indent="0" lvl="1" marL="0" marR="0" rtl="0" algn="l">
              <a:spcBef>
                <a:spcPts val="300"/>
              </a:spcBef>
              <a:spcAft>
                <a:spcPts val="0"/>
              </a:spcAft>
              <a:buClr>
                <a:schemeClr val="accent2"/>
              </a:buClr>
              <a:buFont typeface="Arial"/>
              <a:buNone/>
              <a:defRPr b="0" i="0" sz="1400" u="none" cap="none" strike="noStrike">
                <a:solidFill>
                  <a:schemeClr val="lt2"/>
                </a:solidFill>
                <a:latin typeface="Arial"/>
                <a:ea typeface="Arial"/>
                <a:cs typeface="Arial"/>
                <a:sym typeface="Arial"/>
              </a:defRPr>
            </a:lvl2pPr>
            <a:lvl3pPr indent="0" lvl="2" marL="0" marR="0" rtl="0" algn="l">
              <a:lnSpc>
                <a:spcPct val="95000"/>
              </a:lnSpc>
              <a:spcBef>
                <a:spcPts val="300"/>
              </a:spcBef>
              <a:spcAft>
                <a:spcPts val="0"/>
              </a:spcAft>
              <a:buClr>
                <a:srgbClr val="BFBFBF"/>
              </a:buClr>
              <a:buFont typeface="Arial"/>
              <a:buNone/>
              <a:defRPr b="0" i="0" sz="1400" u="none" cap="none" strike="noStrike">
                <a:solidFill>
                  <a:schemeClr val="lt2"/>
                </a:solidFill>
                <a:latin typeface="Arial"/>
                <a:ea typeface="Arial"/>
                <a:cs typeface="Arial"/>
                <a:sym typeface="Arial"/>
              </a:defRPr>
            </a:lvl3pPr>
            <a:lvl4pPr indent="54610" lvl="3" marL="91440" marR="0" rtl="0" algn="l">
              <a:spcBef>
                <a:spcPts val="0"/>
              </a:spcBef>
              <a:spcAft>
                <a:spcPts val="100"/>
              </a:spcAft>
              <a:buClr>
                <a:schemeClr val="accent2"/>
              </a:buClr>
              <a:buSzPct val="100000"/>
              <a:buFont typeface="Arial"/>
              <a:buChar char="•"/>
              <a:defRPr b="1" i="0" sz="900" u="none" cap="none" strike="noStrike">
                <a:solidFill>
                  <a:schemeClr val="lt1"/>
                </a:solidFill>
                <a:latin typeface="Arial"/>
                <a:ea typeface="Arial"/>
                <a:cs typeface="Arial"/>
                <a:sym typeface="Arial"/>
              </a:defRPr>
            </a:lvl4pPr>
            <a:lvl5pPr indent="-2539" lvl="4" marL="91440" marR="0" rtl="0" algn="l">
              <a:spcBef>
                <a:spcPts val="200"/>
              </a:spcBef>
              <a:spcAft>
                <a:spcPts val="100"/>
              </a:spcAft>
              <a:buNone/>
              <a:defRPr b="0" i="0" sz="9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pic>
        <p:nvPicPr>
          <p:cNvPr id="1564" name="Shape 1564"/>
          <p:cNvPicPr preferRelativeResize="0"/>
          <p:nvPr/>
        </p:nvPicPr>
        <p:blipFill rotWithShape="1">
          <a:blip r:embed="rId3">
            <a:alphaModFix/>
          </a:blip>
          <a:srcRect b="0" l="0" r="0" t="0"/>
          <a:stretch/>
        </p:blipFill>
        <p:spPr>
          <a:xfrm>
            <a:off x="8421285" y="1639752"/>
            <a:ext cx="2688000" cy="292619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gue_slide">
    <p:bg>
      <p:bgPr>
        <a:gradFill>
          <a:gsLst>
            <a:gs pos="0">
              <a:srgbClr val="118ED9"/>
            </a:gs>
            <a:gs pos="78899">
              <a:srgbClr val="4CC0D9"/>
            </a:gs>
            <a:gs pos="100000">
              <a:srgbClr val="68E2B3"/>
            </a:gs>
          </a:gsLst>
          <a:lin ang="5400000" scaled="0"/>
        </a:gradFill>
      </p:bgPr>
    </p:bg>
    <p:spTree>
      <p:nvGrpSpPr>
        <p:cNvPr id="194" name="Shape 194"/>
        <p:cNvGrpSpPr/>
        <p:nvPr/>
      </p:nvGrpSpPr>
      <p:grpSpPr>
        <a:xfrm>
          <a:off x="0" y="0"/>
          <a:ext cx="0" cy="0"/>
          <a:chOff x="0" y="0"/>
          <a:chExt cx="0" cy="0"/>
        </a:xfrm>
      </p:grpSpPr>
      <p:pic>
        <p:nvPicPr>
          <p:cNvPr id="195" name="Shape 195"/>
          <p:cNvPicPr preferRelativeResize="0"/>
          <p:nvPr/>
        </p:nvPicPr>
        <p:blipFill rotWithShape="1">
          <a:blip r:embed="rId2">
            <a:alphaModFix/>
          </a:blip>
          <a:srcRect b="0" l="0" r="0" t="0"/>
          <a:stretch/>
        </p:blipFill>
        <p:spPr>
          <a:xfrm>
            <a:off x="0" y="10770"/>
            <a:ext cx="12202194" cy="6878407"/>
          </a:xfrm>
          <a:prstGeom prst="rect">
            <a:avLst/>
          </a:prstGeom>
          <a:noFill/>
          <a:ln>
            <a:noFill/>
          </a:ln>
        </p:spPr>
      </p:pic>
      <p:sp>
        <p:nvSpPr>
          <p:cNvPr id="196" name="Shape 196"/>
          <p:cNvSpPr txBox="1"/>
          <p:nvPr>
            <p:ph type="ctrTitle"/>
          </p:nvPr>
        </p:nvSpPr>
        <p:spPr>
          <a:xfrm>
            <a:off x="545570" y="1829800"/>
            <a:ext cx="11097684" cy="1994104"/>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lt1"/>
              </a:buClr>
              <a:buFont typeface="Arial"/>
              <a:buNone/>
              <a:defRPr b="0" i="0" sz="64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97" name="Shape 197"/>
          <p:cNvSpPr txBox="1"/>
          <p:nvPr>
            <p:ph idx="1" type="body"/>
          </p:nvPr>
        </p:nvSpPr>
        <p:spPr>
          <a:xfrm>
            <a:off x="545570" y="3982637"/>
            <a:ext cx="11104958" cy="715902"/>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400" u="none" cap="none" strike="noStrike">
                <a:solidFill>
                  <a:schemeClr val="lt1"/>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asic">
    <p:spTree>
      <p:nvGrpSpPr>
        <p:cNvPr id="1565" name="Shape 1565"/>
        <p:cNvGrpSpPr/>
        <p:nvPr/>
      </p:nvGrpSpPr>
      <p:grpSpPr>
        <a:xfrm>
          <a:off x="0" y="0"/>
          <a:ext cx="0" cy="0"/>
          <a:chOff x="0" y="0"/>
          <a:chExt cx="0" cy="0"/>
        </a:xfrm>
      </p:grpSpPr>
      <p:sp>
        <p:nvSpPr>
          <p:cNvPr id="1566" name="Shape 1566"/>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567" name="Shape 1567"/>
          <p:cNvSpPr txBox="1"/>
          <p:nvPr>
            <p:ph idx="1" type="body"/>
          </p:nvPr>
        </p:nvSpPr>
        <p:spPr>
          <a:xfrm>
            <a:off x="571500" y="1764284"/>
            <a:ext cx="11046000" cy="42237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568" name="Shape 1568"/>
          <p:cNvSpPr txBox="1"/>
          <p:nvPr>
            <p:ph idx="2" type="body"/>
          </p:nvPr>
        </p:nvSpPr>
        <p:spPr>
          <a:xfrm>
            <a:off x="571500" y="1081137"/>
            <a:ext cx="11046000" cy="323100"/>
          </a:xfrm>
          <a:prstGeom prst="rect">
            <a:avLst/>
          </a:prstGeom>
          <a:noFill/>
          <a:ln>
            <a:noFill/>
          </a:ln>
        </p:spPr>
        <p:txBody>
          <a:bodyPr anchorCtr="0" anchor="t" bIns="91425" lIns="91425" rIns="91425" tIns="91425"/>
          <a:lstStyle>
            <a:lvl1pPr indent="133350" lvl="0" marL="0" marR="0" rtl="0" algn="l">
              <a:lnSpc>
                <a:spcPct val="100000"/>
              </a:lnSpc>
              <a:spcBef>
                <a:spcPts val="0"/>
              </a:spcBef>
              <a:spcAft>
                <a:spcPts val="0"/>
              </a:spcAft>
              <a:buClr>
                <a:srgbClr val="7F7F7F"/>
              </a:buClr>
              <a:buSzPct val="100000"/>
              <a:buFont typeface="Arial"/>
              <a:buChar char="​"/>
              <a:defRPr b="0" i="0" sz="2100" u="none" cap="none" strike="noStrike">
                <a:solidFill>
                  <a:schemeClr val="accent2"/>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569" name="Shape 1569"/>
          <p:cNvSpPr txBox="1"/>
          <p:nvPr>
            <p:ph idx="11" type="ftr"/>
          </p:nvPr>
        </p:nvSpPr>
        <p:spPr>
          <a:xfrm>
            <a:off x="577850" y="6538242"/>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rgbClr val="7C868D"/>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asic_MtnFooter">
    <p:spTree>
      <p:nvGrpSpPr>
        <p:cNvPr id="1570" name="Shape 1570"/>
        <p:cNvGrpSpPr/>
        <p:nvPr/>
      </p:nvGrpSpPr>
      <p:grpSpPr>
        <a:xfrm>
          <a:off x="0" y="0"/>
          <a:ext cx="0" cy="0"/>
          <a:chOff x="0" y="0"/>
          <a:chExt cx="0" cy="0"/>
        </a:xfrm>
      </p:grpSpPr>
      <p:grpSp>
        <p:nvGrpSpPr>
          <p:cNvPr id="1571" name="Shape 1571"/>
          <p:cNvGrpSpPr/>
          <p:nvPr/>
        </p:nvGrpSpPr>
        <p:grpSpPr>
          <a:xfrm>
            <a:off x="405" y="6142153"/>
            <a:ext cx="12198113" cy="733527"/>
            <a:chOff x="405" y="6150391"/>
            <a:chExt cx="12198113" cy="733527"/>
          </a:xfrm>
        </p:grpSpPr>
        <p:sp>
          <p:nvSpPr>
            <p:cNvPr id="1572" name="Shape 1572"/>
            <p:cNvSpPr/>
            <p:nvPr/>
          </p:nvSpPr>
          <p:spPr>
            <a:xfrm>
              <a:off x="11917767" y="6405357"/>
              <a:ext cx="146700" cy="1992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573" name="Shape 1573"/>
            <p:cNvSpPr/>
            <p:nvPr/>
          </p:nvSpPr>
          <p:spPr>
            <a:xfrm>
              <a:off x="11687027" y="6446517"/>
              <a:ext cx="100200" cy="1497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574" name="Shape 1574"/>
            <p:cNvSpPr/>
            <p:nvPr/>
          </p:nvSpPr>
          <p:spPr>
            <a:xfrm>
              <a:off x="5543882" y="6582796"/>
              <a:ext cx="1893300" cy="299700"/>
            </a:xfrm>
            <a:custGeom>
              <a:pathLst>
                <a:path extrusionOk="0" h="120000" w="120000">
                  <a:moveTo>
                    <a:pt x="120000" y="120000"/>
                  </a:moveTo>
                  <a:lnTo>
                    <a:pt x="91944" y="32544"/>
                  </a:lnTo>
                  <a:lnTo>
                    <a:pt x="82516" y="59733"/>
                  </a:lnTo>
                  <a:lnTo>
                    <a:pt x="68000" y="17811"/>
                  </a:lnTo>
                  <a:lnTo>
                    <a:pt x="64988" y="26650"/>
                  </a:lnTo>
                  <a:lnTo>
                    <a:pt x="55772" y="0"/>
                  </a:lnTo>
                  <a:lnTo>
                    <a:pt x="41361" y="41516"/>
                  </a:lnTo>
                  <a:lnTo>
                    <a:pt x="33183" y="17811"/>
                  </a:lnTo>
                  <a:lnTo>
                    <a:pt x="30744"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575" name="Shape 1575"/>
            <p:cNvSpPr/>
            <p:nvPr/>
          </p:nvSpPr>
          <p:spPr>
            <a:xfrm>
              <a:off x="11193518" y="6495173"/>
              <a:ext cx="1005000" cy="387300"/>
            </a:xfrm>
            <a:custGeom>
              <a:pathLst>
                <a:path extrusionOk="0" h="120000" w="120000">
                  <a:moveTo>
                    <a:pt x="82355" y="0"/>
                  </a:moveTo>
                  <a:lnTo>
                    <a:pt x="113280" y="49211"/>
                  </a:lnTo>
                  <a:lnTo>
                    <a:pt x="120000" y="44835"/>
                  </a:lnTo>
                  <a:lnTo>
                    <a:pt x="120000" y="120000"/>
                  </a:lnTo>
                  <a:lnTo>
                    <a:pt x="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576" name="Shape 1576"/>
            <p:cNvSpPr/>
            <p:nvPr/>
          </p:nvSpPr>
          <p:spPr>
            <a:xfrm>
              <a:off x="11701720" y="6484998"/>
              <a:ext cx="487200" cy="387299"/>
            </a:xfrm>
            <a:custGeom>
              <a:pathLst>
                <a:path extrusionOk="0" h="120000" w="120000">
                  <a:moveTo>
                    <a:pt x="42322" y="0"/>
                  </a:moveTo>
                  <a:lnTo>
                    <a:pt x="106121" y="49211"/>
                  </a:lnTo>
                  <a:lnTo>
                    <a:pt x="120000" y="67952"/>
                  </a:lnTo>
                  <a:lnTo>
                    <a:pt x="120000" y="120000"/>
                  </a:lnTo>
                  <a:lnTo>
                    <a:pt x="15068" y="120000"/>
                  </a:lnTo>
                  <a:lnTo>
                    <a:pt x="33983" y="73611"/>
                  </a:lnTo>
                  <a:lnTo>
                    <a:pt x="0" y="58083"/>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577" name="Shape 1577"/>
            <p:cNvSpPr/>
            <p:nvPr/>
          </p:nvSpPr>
          <p:spPr>
            <a:xfrm>
              <a:off x="7511850" y="6443628"/>
              <a:ext cx="2772300" cy="438900"/>
            </a:xfrm>
            <a:custGeom>
              <a:pathLst>
                <a:path extrusionOk="0" h="120000" w="120000">
                  <a:moveTo>
                    <a:pt x="120000" y="120000"/>
                  </a:moveTo>
                  <a:lnTo>
                    <a:pt x="91938" y="32544"/>
                  </a:lnTo>
                  <a:lnTo>
                    <a:pt x="82488" y="59733"/>
                  </a:lnTo>
                  <a:lnTo>
                    <a:pt x="68011" y="17811"/>
                  </a:lnTo>
                  <a:lnTo>
                    <a:pt x="64983" y="26650"/>
                  </a:lnTo>
                  <a:lnTo>
                    <a:pt x="55761" y="0"/>
                  </a:lnTo>
                  <a:lnTo>
                    <a:pt x="41372" y="41516"/>
                  </a:lnTo>
                  <a:lnTo>
                    <a:pt x="33150" y="17811"/>
                  </a:lnTo>
                  <a:lnTo>
                    <a:pt x="30711"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578" name="Shape 1578"/>
            <p:cNvSpPr/>
            <p:nvPr/>
          </p:nvSpPr>
          <p:spPr>
            <a:xfrm>
              <a:off x="9223400" y="6438369"/>
              <a:ext cx="141900" cy="2121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579" name="Shape 1579"/>
            <p:cNvSpPr/>
            <p:nvPr/>
          </p:nvSpPr>
          <p:spPr>
            <a:xfrm flipH="1">
              <a:off x="405" y="6232426"/>
              <a:ext cx="2748600" cy="650099"/>
            </a:xfrm>
            <a:custGeom>
              <a:pathLst>
                <a:path extrusionOk="0" h="120000" w="120000">
                  <a:moveTo>
                    <a:pt x="106653" y="0"/>
                  </a:moveTo>
                  <a:lnTo>
                    <a:pt x="90672" y="28672"/>
                  </a:lnTo>
                  <a:lnTo>
                    <a:pt x="85451" y="19162"/>
                  </a:lnTo>
                  <a:lnTo>
                    <a:pt x="60282" y="64266"/>
                  </a:lnTo>
                  <a:lnTo>
                    <a:pt x="43935" y="35014"/>
                  </a:lnTo>
                  <a:lnTo>
                    <a:pt x="0" y="119999"/>
                  </a:lnTo>
                  <a:lnTo>
                    <a:pt x="120000" y="119999"/>
                  </a:lnTo>
                  <a:lnTo>
                    <a:pt x="120000" y="23859"/>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580" name="Shape 1580"/>
            <p:cNvSpPr/>
            <p:nvPr/>
          </p:nvSpPr>
          <p:spPr>
            <a:xfrm>
              <a:off x="598304" y="6255248"/>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581" name="Shape 1581"/>
            <p:cNvSpPr/>
            <p:nvPr/>
          </p:nvSpPr>
          <p:spPr>
            <a:xfrm>
              <a:off x="20338" y="6150391"/>
              <a:ext cx="173100" cy="2349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582" name="Shape 1582"/>
            <p:cNvSpPr/>
            <p:nvPr/>
          </p:nvSpPr>
          <p:spPr>
            <a:xfrm>
              <a:off x="198743" y="6150807"/>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583" name="Shape 1583"/>
            <p:cNvSpPr/>
            <p:nvPr/>
          </p:nvSpPr>
          <p:spPr>
            <a:xfrm>
              <a:off x="419843" y="6199610"/>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584" name="Shape 1584"/>
            <p:cNvSpPr/>
            <p:nvPr/>
          </p:nvSpPr>
          <p:spPr>
            <a:xfrm>
              <a:off x="1000629" y="6336085"/>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585" name="Shape 1585"/>
            <p:cNvSpPr/>
            <p:nvPr/>
          </p:nvSpPr>
          <p:spPr>
            <a:xfrm>
              <a:off x="726039" y="6351692"/>
              <a:ext cx="292800" cy="209700"/>
            </a:xfrm>
            <a:custGeom>
              <a:pathLst>
                <a:path extrusionOk="0" h="120000" w="120000">
                  <a:moveTo>
                    <a:pt x="0" y="0"/>
                  </a:moveTo>
                  <a:lnTo>
                    <a:pt x="0" y="73733"/>
                  </a:lnTo>
                  <a:lnTo>
                    <a:pt x="120000" y="120000"/>
                  </a:lnTo>
                  <a:lnTo>
                    <a:pt x="50000" y="60238"/>
                  </a:lnTo>
                  <a:lnTo>
                    <a:pt x="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586" name="Shape 1586"/>
            <p:cNvSpPr/>
            <p:nvPr/>
          </p:nvSpPr>
          <p:spPr>
            <a:xfrm>
              <a:off x="244026" y="6239412"/>
              <a:ext cx="405300" cy="618600"/>
            </a:xfrm>
            <a:custGeom>
              <a:pathLst>
                <a:path extrusionOk="0" h="120000" w="120000">
                  <a:moveTo>
                    <a:pt x="16355" y="0"/>
                  </a:moveTo>
                  <a:lnTo>
                    <a:pt x="25961" y="62944"/>
                  </a:lnTo>
                  <a:lnTo>
                    <a:pt x="0" y="106072"/>
                  </a:lnTo>
                  <a:lnTo>
                    <a:pt x="9405" y="111827"/>
                  </a:lnTo>
                  <a:lnTo>
                    <a:pt x="3883" y="120000"/>
                  </a:lnTo>
                  <a:lnTo>
                    <a:pt x="23305" y="120000"/>
                  </a:lnTo>
                  <a:lnTo>
                    <a:pt x="84222" y="97500"/>
                  </a:lnTo>
                  <a:lnTo>
                    <a:pt x="120000" y="84511"/>
                  </a:lnTo>
                  <a:lnTo>
                    <a:pt x="69505" y="60000"/>
                  </a:lnTo>
                  <a:lnTo>
                    <a:pt x="16355"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587" name="Shape 1587"/>
            <p:cNvSpPr/>
            <p:nvPr/>
          </p:nvSpPr>
          <p:spPr>
            <a:xfrm>
              <a:off x="10265092" y="6422135"/>
              <a:ext cx="185400" cy="2517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588" name="Shape 1588"/>
            <p:cNvSpPr/>
            <p:nvPr/>
          </p:nvSpPr>
          <p:spPr>
            <a:xfrm>
              <a:off x="9744614" y="6404616"/>
              <a:ext cx="192000" cy="2868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589" name="Shape 1589"/>
            <p:cNvSpPr/>
            <p:nvPr/>
          </p:nvSpPr>
          <p:spPr>
            <a:xfrm>
              <a:off x="3029241" y="6246444"/>
              <a:ext cx="208500" cy="2832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590" name="Shape 1590"/>
            <p:cNvSpPr/>
            <p:nvPr/>
          </p:nvSpPr>
          <p:spPr>
            <a:xfrm>
              <a:off x="6947500" y="6503669"/>
              <a:ext cx="123300" cy="1674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591" name="Shape 1591"/>
            <p:cNvSpPr/>
            <p:nvPr/>
          </p:nvSpPr>
          <p:spPr>
            <a:xfrm>
              <a:off x="7786396" y="6508260"/>
              <a:ext cx="106500" cy="1590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1592" name="Shape 1592"/>
            <p:cNvSpPr/>
            <p:nvPr/>
          </p:nvSpPr>
          <p:spPr>
            <a:xfrm>
              <a:off x="7350854" y="6417001"/>
              <a:ext cx="163800" cy="222599"/>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593" name="Shape 1593"/>
            <p:cNvSpPr/>
            <p:nvPr/>
          </p:nvSpPr>
          <p:spPr>
            <a:xfrm>
              <a:off x="4285135" y="6438796"/>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594" name="Shape 1594"/>
            <p:cNvSpPr/>
            <p:nvPr/>
          </p:nvSpPr>
          <p:spPr>
            <a:xfrm>
              <a:off x="6829402" y="6523069"/>
              <a:ext cx="127500" cy="173099"/>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595" name="Shape 1595"/>
            <p:cNvSpPr/>
            <p:nvPr/>
          </p:nvSpPr>
          <p:spPr>
            <a:xfrm>
              <a:off x="7827418" y="6588996"/>
              <a:ext cx="93300" cy="139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1596" name="Shape 1596"/>
            <p:cNvSpPr/>
            <p:nvPr/>
          </p:nvSpPr>
          <p:spPr>
            <a:xfrm>
              <a:off x="8368771" y="6456446"/>
              <a:ext cx="93300" cy="139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1597" name="Shape 1597"/>
            <p:cNvSpPr/>
            <p:nvPr/>
          </p:nvSpPr>
          <p:spPr>
            <a:xfrm>
              <a:off x="4077553" y="6448864"/>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598" name="Shape 1598"/>
            <p:cNvSpPr/>
            <p:nvPr/>
          </p:nvSpPr>
          <p:spPr>
            <a:xfrm>
              <a:off x="3845312" y="6349878"/>
              <a:ext cx="133500" cy="1812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599" name="Shape 1599"/>
            <p:cNvSpPr/>
            <p:nvPr/>
          </p:nvSpPr>
          <p:spPr>
            <a:xfrm>
              <a:off x="8202721" y="6501130"/>
              <a:ext cx="486300" cy="373800"/>
            </a:xfrm>
            <a:custGeom>
              <a:pathLst>
                <a:path extrusionOk="0" h="120000" w="120000">
                  <a:moveTo>
                    <a:pt x="18488" y="0"/>
                  </a:moveTo>
                  <a:lnTo>
                    <a:pt x="0" y="44666"/>
                  </a:lnTo>
                  <a:lnTo>
                    <a:pt x="34805" y="70772"/>
                  </a:lnTo>
                  <a:lnTo>
                    <a:pt x="40966" y="106944"/>
                  </a:lnTo>
                  <a:lnTo>
                    <a:pt x="78911" y="120000"/>
                  </a:lnTo>
                  <a:lnTo>
                    <a:pt x="120000" y="120000"/>
                  </a:lnTo>
                  <a:lnTo>
                    <a:pt x="30694" y="45294"/>
                  </a:lnTo>
                  <a:lnTo>
                    <a:pt x="18488"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600" name="Shape 1600"/>
            <p:cNvSpPr/>
            <p:nvPr/>
          </p:nvSpPr>
          <p:spPr>
            <a:xfrm>
              <a:off x="3317276" y="6253146"/>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01" name="Shape 1601"/>
            <p:cNvSpPr/>
            <p:nvPr/>
          </p:nvSpPr>
          <p:spPr>
            <a:xfrm>
              <a:off x="10546185" y="6485755"/>
              <a:ext cx="123300" cy="1674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02" name="Shape 1602"/>
            <p:cNvSpPr/>
            <p:nvPr/>
          </p:nvSpPr>
          <p:spPr>
            <a:xfrm>
              <a:off x="10768013" y="6579945"/>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03" name="Shape 1603"/>
            <p:cNvSpPr/>
            <p:nvPr/>
          </p:nvSpPr>
          <p:spPr>
            <a:xfrm>
              <a:off x="1789741" y="6321923"/>
              <a:ext cx="3541200" cy="560400"/>
            </a:xfrm>
            <a:custGeom>
              <a:pathLst>
                <a:path extrusionOk="0" h="120000" w="120000">
                  <a:moveTo>
                    <a:pt x="120000" y="120000"/>
                  </a:moveTo>
                  <a:lnTo>
                    <a:pt x="92794" y="24466"/>
                  </a:lnTo>
                  <a:lnTo>
                    <a:pt x="82488" y="59733"/>
                  </a:lnTo>
                  <a:lnTo>
                    <a:pt x="68011" y="17811"/>
                  </a:lnTo>
                  <a:lnTo>
                    <a:pt x="64983" y="26650"/>
                  </a:lnTo>
                  <a:lnTo>
                    <a:pt x="55761" y="0"/>
                  </a:lnTo>
                  <a:lnTo>
                    <a:pt x="41372" y="41516"/>
                  </a:lnTo>
                  <a:lnTo>
                    <a:pt x="33150" y="17811"/>
                  </a:lnTo>
                  <a:lnTo>
                    <a:pt x="30711"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04" name="Shape 1604"/>
            <p:cNvSpPr/>
            <p:nvPr/>
          </p:nvSpPr>
          <p:spPr>
            <a:xfrm>
              <a:off x="6515273" y="6473942"/>
              <a:ext cx="2412300" cy="408599"/>
            </a:xfrm>
            <a:custGeom>
              <a:pathLst>
                <a:path extrusionOk="0" h="120000" w="120000">
                  <a:moveTo>
                    <a:pt x="120000" y="120000"/>
                  </a:moveTo>
                  <a:lnTo>
                    <a:pt x="86555" y="57333"/>
                  </a:lnTo>
                  <a:lnTo>
                    <a:pt x="77533" y="74244"/>
                  </a:lnTo>
                  <a:lnTo>
                    <a:pt x="56155" y="31977"/>
                  </a:lnTo>
                  <a:lnTo>
                    <a:pt x="49750" y="49066"/>
                  </a:lnTo>
                  <a:lnTo>
                    <a:pt x="36216"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05" name="Shape 1605"/>
            <p:cNvSpPr/>
            <p:nvPr/>
          </p:nvSpPr>
          <p:spPr>
            <a:xfrm>
              <a:off x="3435239" y="6315639"/>
              <a:ext cx="292200" cy="280200"/>
            </a:xfrm>
            <a:custGeom>
              <a:pathLst>
                <a:path extrusionOk="0" h="120000" w="120000">
                  <a:moveTo>
                    <a:pt x="0" y="0"/>
                  </a:moveTo>
                  <a:lnTo>
                    <a:pt x="42911" y="99911"/>
                  </a:lnTo>
                  <a:lnTo>
                    <a:pt x="120000" y="120000"/>
                  </a:lnTo>
                  <a:lnTo>
                    <a:pt x="111777" y="53305"/>
                  </a:lnTo>
                  <a:lnTo>
                    <a:pt x="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06" name="Shape 1606"/>
            <p:cNvSpPr/>
            <p:nvPr/>
          </p:nvSpPr>
          <p:spPr>
            <a:xfrm>
              <a:off x="7644167" y="6583377"/>
              <a:ext cx="303300" cy="299700"/>
            </a:xfrm>
            <a:custGeom>
              <a:pathLst>
                <a:path extrusionOk="0" h="120000" w="120000">
                  <a:moveTo>
                    <a:pt x="0" y="0"/>
                  </a:moveTo>
                  <a:lnTo>
                    <a:pt x="0" y="38327"/>
                  </a:lnTo>
                  <a:lnTo>
                    <a:pt x="46266" y="91938"/>
                  </a:lnTo>
                  <a:lnTo>
                    <a:pt x="120000" y="120000"/>
                  </a:lnTo>
                  <a:lnTo>
                    <a:pt x="60122" y="78661"/>
                  </a:lnTo>
                  <a:lnTo>
                    <a:pt x="0"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607" name="Shape 1607"/>
            <p:cNvSpPr/>
            <p:nvPr/>
          </p:nvSpPr>
          <p:spPr>
            <a:xfrm>
              <a:off x="8064206" y="6662842"/>
              <a:ext cx="210900" cy="159000"/>
            </a:xfrm>
            <a:custGeom>
              <a:pathLst>
                <a:path extrusionOk="0" h="120000" w="120000">
                  <a:moveTo>
                    <a:pt x="43444" y="0"/>
                  </a:moveTo>
                  <a:lnTo>
                    <a:pt x="0" y="67088"/>
                  </a:lnTo>
                  <a:lnTo>
                    <a:pt x="120000" y="120000"/>
                  </a:lnTo>
                  <a:lnTo>
                    <a:pt x="50922" y="60000"/>
                  </a:lnTo>
                  <a:lnTo>
                    <a:pt x="43444"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608" name="Shape 1608"/>
            <p:cNvSpPr/>
            <p:nvPr/>
          </p:nvSpPr>
          <p:spPr>
            <a:xfrm>
              <a:off x="7135696" y="6467657"/>
              <a:ext cx="340200" cy="408599"/>
            </a:xfrm>
            <a:custGeom>
              <a:pathLst>
                <a:path extrusionOk="0" h="120000" w="120000">
                  <a:moveTo>
                    <a:pt x="37938" y="0"/>
                  </a:moveTo>
                  <a:lnTo>
                    <a:pt x="0" y="68544"/>
                  </a:lnTo>
                  <a:lnTo>
                    <a:pt x="33750" y="88761"/>
                  </a:lnTo>
                  <a:lnTo>
                    <a:pt x="120000" y="120000"/>
                  </a:lnTo>
                  <a:lnTo>
                    <a:pt x="53383" y="76077"/>
                  </a:lnTo>
                  <a:lnTo>
                    <a:pt x="31322" y="45572"/>
                  </a:lnTo>
                  <a:lnTo>
                    <a:pt x="37938"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609" name="Shape 1609"/>
            <p:cNvSpPr/>
            <p:nvPr/>
          </p:nvSpPr>
          <p:spPr>
            <a:xfrm>
              <a:off x="2672218" y="6398842"/>
              <a:ext cx="621000" cy="477300"/>
            </a:xfrm>
            <a:custGeom>
              <a:pathLst>
                <a:path extrusionOk="0" h="120000" w="120000">
                  <a:moveTo>
                    <a:pt x="18488" y="0"/>
                  </a:moveTo>
                  <a:lnTo>
                    <a:pt x="0" y="44666"/>
                  </a:lnTo>
                  <a:lnTo>
                    <a:pt x="34805" y="70772"/>
                  </a:lnTo>
                  <a:lnTo>
                    <a:pt x="40966" y="106944"/>
                  </a:lnTo>
                  <a:lnTo>
                    <a:pt x="78911" y="120000"/>
                  </a:lnTo>
                  <a:lnTo>
                    <a:pt x="120000" y="120000"/>
                  </a:lnTo>
                  <a:lnTo>
                    <a:pt x="30694" y="45294"/>
                  </a:lnTo>
                  <a:lnTo>
                    <a:pt x="18488"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610" name="Shape 1610"/>
            <p:cNvSpPr/>
            <p:nvPr/>
          </p:nvSpPr>
          <p:spPr>
            <a:xfrm>
              <a:off x="6094476" y="6673018"/>
              <a:ext cx="257100" cy="210900"/>
            </a:xfrm>
            <a:custGeom>
              <a:pathLst>
                <a:path extrusionOk="0" h="120000" w="120000">
                  <a:moveTo>
                    <a:pt x="34583" y="0"/>
                  </a:moveTo>
                  <a:lnTo>
                    <a:pt x="3872" y="45294"/>
                  </a:lnTo>
                  <a:lnTo>
                    <a:pt x="21288" y="61650"/>
                  </a:lnTo>
                  <a:lnTo>
                    <a:pt x="0" y="120000"/>
                  </a:lnTo>
                  <a:lnTo>
                    <a:pt x="120000" y="120000"/>
                  </a:lnTo>
                  <a:lnTo>
                    <a:pt x="87744" y="96722"/>
                  </a:lnTo>
                  <a:lnTo>
                    <a:pt x="88644" y="60077"/>
                  </a:lnTo>
                  <a:lnTo>
                    <a:pt x="64516" y="41994"/>
                  </a:lnTo>
                  <a:lnTo>
                    <a:pt x="34583"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11" name="Shape 1611"/>
            <p:cNvSpPr/>
            <p:nvPr/>
          </p:nvSpPr>
          <p:spPr>
            <a:xfrm>
              <a:off x="9416039" y="6495175"/>
              <a:ext cx="2287200" cy="387300"/>
            </a:xfrm>
            <a:custGeom>
              <a:pathLst>
                <a:path extrusionOk="0" h="120000" w="120000">
                  <a:moveTo>
                    <a:pt x="120000" y="120000"/>
                  </a:moveTo>
                  <a:lnTo>
                    <a:pt x="86544" y="57277"/>
                  </a:lnTo>
                  <a:lnTo>
                    <a:pt x="75516" y="62316"/>
                  </a:lnTo>
                  <a:lnTo>
                    <a:pt x="60394" y="33477"/>
                  </a:lnTo>
                  <a:lnTo>
                    <a:pt x="49777" y="49211"/>
                  </a:lnTo>
                  <a:lnTo>
                    <a:pt x="36188"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12" name="Shape 1612"/>
            <p:cNvSpPr/>
            <p:nvPr/>
          </p:nvSpPr>
          <p:spPr>
            <a:xfrm>
              <a:off x="9934010" y="6488307"/>
              <a:ext cx="643500" cy="387300"/>
            </a:xfrm>
            <a:custGeom>
              <a:pathLst>
                <a:path extrusionOk="0" h="120000" w="120000">
                  <a:moveTo>
                    <a:pt x="32033" y="0"/>
                  </a:moveTo>
                  <a:lnTo>
                    <a:pt x="0" y="58083"/>
                  </a:lnTo>
                  <a:lnTo>
                    <a:pt x="25722" y="73611"/>
                  </a:lnTo>
                  <a:lnTo>
                    <a:pt x="11405" y="120000"/>
                  </a:lnTo>
                  <a:lnTo>
                    <a:pt x="120000" y="120000"/>
                  </a:lnTo>
                  <a:lnTo>
                    <a:pt x="80322" y="49211"/>
                  </a:lnTo>
                  <a:lnTo>
                    <a:pt x="32033"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1613" name="Shape 1613"/>
            <p:cNvGrpSpPr/>
            <p:nvPr/>
          </p:nvGrpSpPr>
          <p:grpSpPr>
            <a:xfrm>
              <a:off x="730709" y="6294727"/>
              <a:ext cx="3468632" cy="587525"/>
              <a:chOff x="635956" y="6252598"/>
              <a:chExt cx="3682200" cy="623699"/>
            </a:xfrm>
          </p:grpSpPr>
          <p:sp>
            <p:nvSpPr>
              <p:cNvPr id="1614" name="Shape 1614"/>
              <p:cNvSpPr/>
              <p:nvPr/>
            </p:nvSpPr>
            <p:spPr>
              <a:xfrm>
                <a:off x="635956" y="6252598"/>
                <a:ext cx="3682200" cy="623699"/>
              </a:xfrm>
              <a:custGeom>
                <a:pathLst>
                  <a:path extrusionOk="0" h="120000" w="120000">
                    <a:moveTo>
                      <a:pt x="120000" y="120000"/>
                    </a:moveTo>
                    <a:lnTo>
                      <a:pt x="86555" y="57333"/>
                    </a:lnTo>
                    <a:lnTo>
                      <a:pt x="77533" y="74244"/>
                    </a:lnTo>
                    <a:lnTo>
                      <a:pt x="56155" y="31977"/>
                    </a:lnTo>
                    <a:lnTo>
                      <a:pt x="49750" y="49066"/>
                    </a:lnTo>
                    <a:lnTo>
                      <a:pt x="36216"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15" name="Shape 1615"/>
              <p:cNvSpPr/>
              <p:nvPr/>
            </p:nvSpPr>
            <p:spPr>
              <a:xfrm>
                <a:off x="2359156" y="6418757"/>
                <a:ext cx="462900" cy="457500"/>
              </a:xfrm>
              <a:custGeom>
                <a:pathLst>
                  <a:path extrusionOk="0" h="120000" w="120000">
                    <a:moveTo>
                      <a:pt x="0" y="0"/>
                    </a:moveTo>
                    <a:lnTo>
                      <a:pt x="0" y="38327"/>
                    </a:lnTo>
                    <a:lnTo>
                      <a:pt x="46266" y="91938"/>
                    </a:lnTo>
                    <a:lnTo>
                      <a:pt x="120000" y="120000"/>
                    </a:lnTo>
                    <a:lnTo>
                      <a:pt x="60122" y="78661"/>
                    </a:lnTo>
                    <a:lnTo>
                      <a:pt x="0"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616" name="Shape 1616"/>
              <p:cNvSpPr/>
              <p:nvPr/>
            </p:nvSpPr>
            <p:spPr>
              <a:xfrm>
                <a:off x="3175408" y="6550535"/>
                <a:ext cx="321600" cy="242700"/>
              </a:xfrm>
              <a:custGeom>
                <a:pathLst>
                  <a:path extrusionOk="0" h="120000" w="120000">
                    <a:moveTo>
                      <a:pt x="43444" y="0"/>
                    </a:moveTo>
                    <a:lnTo>
                      <a:pt x="0" y="67088"/>
                    </a:lnTo>
                    <a:lnTo>
                      <a:pt x="120000" y="120000"/>
                    </a:lnTo>
                    <a:lnTo>
                      <a:pt x="50922" y="60000"/>
                    </a:lnTo>
                    <a:lnTo>
                      <a:pt x="43444"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617" name="Shape 1617"/>
              <p:cNvSpPr/>
              <p:nvPr/>
            </p:nvSpPr>
            <p:spPr>
              <a:xfrm>
                <a:off x="1582999" y="6252598"/>
                <a:ext cx="519300" cy="623699"/>
              </a:xfrm>
              <a:custGeom>
                <a:pathLst>
                  <a:path extrusionOk="0" h="120000" w="120000">
                    <a:moveTo>
                      <a:pt x="37938" y="0"/>
                    </a:moveTo>
                    <a:lnTo>
                      <a:pt x="0" y="68544"/>
                    </a:lnTo>
                    <a:lnTo>
                      <a:pt x="33750" y="88761"/>
                    </a:lnTo>
                    <a:lnTo>
                      <a:pt x="120000" y="120000"/>
                    </a:lnTo>
                    <a:lnTo>
                      <a:pt x="53383" y="76077"/>
                    </a:lnTo>
                    <a:lnTo>
                      <a:pt x="31322" y="45572"/>
                    </a:lnTo>
                    <a:lnTo>
                      <a:pt x="37938"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1618" name="Shape 1618"/>
            <p:cNvSpPr/>
            <p:nvPr/>
          </p:nvSpPr>
          <p:spPr>
            <a:xfrm rot="479092">
              <a:off x="8763371" y="6466539"/>
              <a:ext cx="334745" cy="219344"/>
            </a:xfrm>
            <a:custGeom>
              <a:pathLst>
                <a:path extrusionOk="0" h="120000" w="120000">
                  <a:moveTo>
                    <a:pt x="0" y="0"/>
                  </a:moveTo>
                  <a:lnTo>
                    <a:pt x="42911" y="99911"/>
                  </a:lnTo>
                  <a:lnTo>
                    <a:pt x="120000" y="120000"/>
                  </a:lnTo>
                  <a:lnTo>
                    <a:pt x="111777" y="53305"/>
                  </a:lnTo>
                  <a:lnTo>
                    <a:pt x="0"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1619" name="Shape 1619"/>
            <p:cNvGrpSpPr/>
            <p:nvPr/>
          </p:nvGrpSpPr>
          <p:grpSpPr>
            <a:xfrm>
              <a:off x="4486591" y="6543403"/>
              <a:ext cx="2002500" cy="339000"/>
              <a:chOff x="4486591" y="6531401"/>
              <a:chExt cx="2002500" cy="339000"/>
            </a:xfrm>
          </p:grpSpPr>
          <p:sp>
            <p:nvSpPr>
              <p:cNvPr id="1620" name="Shape 1620"/>
              <p:cNvSpPr/>
              <p:nvPr/>
            </p:nvSpPr>
            <p:spPr>
              <a:xfrm>
                <a:off x="5776414" y="6578757"/>
                <a:ext cx="110100" cy="1497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21" name="Shape 1621"/>
              <p:cNvSpPr/>
              <p:nvPr/>
            </p:nvSpPr>
            <p:spPr>
              <a:xfrm>
                <a:off x="4486591" y="6531401"/>
                <a:ext cx="2002500" cy="339000"/>
              </a:xfrm>
              <a:custGeom>
                <a:pathLst>
                  <a:path extrusionOk="0" h="120000" w="120000">
                    <a:moveTo>
                      <a:pt x="120000" y="120000"/>
                    </a:moveTo>
                    <a:lnTo>
                      <a:pt x="86544" y="57277"/>
                    </a:lnTo>
                    <a:lnTo>
                      <a:pt x="75516" y="62316"/>
                    </a:lnTo>
                    <a:lnTo>
                      <a:pt x="60394" y="33477"/>
                    </a:lnTo>
                    <a:lnTo>
                      <a:pt x="49777" y="49211"/>
                    </a:lnTo>
                    <a:lnTo>
                      <a:pt x="36188"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22" name="Shape 1622"/>
              <p:cNvSpPr/>
              <p:nvPr/>
            </p:nvSpPr>
            <p:spPr>
              <a:xfrm>
                <a:off x="4936482" y="6531401"/>
                <a:ext cx="563400" cy="339000"/>
              </a:xfrm>
              <a:custGeom>
                <a:pathLst>
                  <a:path extrusionOk="0" h="120000" w="120000">
                    <a:moveTo>
                      <a:pt x="32033" y="0"/>
                    </a:moveTo>
                    <a:lnTo>
                      <a:pt x="0" y="58083"/>
                    </a:lnTo>
                    <a:lnTo>
                      <a:pt x="25722" y="73611"/>
                    </a:lnTo>
                    <a:lnTo>
                      <a:pt x="11405" y="120000"/>
                    </a:lnTo>
                    <a:lnTo>
                      <a:pt x="120000" y="120000"/>
                    </a:lnTo>
                    <a:lnTo>
                      <a:pt x="80322" y="49211"/>
                    </a:lnTo>
                    <a:lnTo>
                      <a:pt x="32033"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1623" name="Shape 1623"/>
            <p:cNvSpPr/>
            <p:nvPr/>
          </p:nvSpPr>
          <p:spPr>
            <a:xfrm>
              <a:off x="5503225" y="6697346"/>
              <a:ext cx="208200" cy="160800"/>
            </a:xfrm>
            <a:custGeom>
              <a:pathLst>
                <a:path extrusionOk="0" h="120000" w="120000">
                  <a:moveTo>
                    <a:pt x="0" y="0"/>
                  </a:moveTo>
                  <a:lnTo>
                    <a:pt x="13111" y="67983"/>
                  </a:lnTo>
                  <a:lnTo>
                    <a:pt x="120000" y="120000"/>
                  </a:lnTo>
                  <a:lnTo>
                    <a:pt x="40133" y="59744"/>
                  </a:lnTo>
                  <a:lnTo>
                    <a:pt x="0"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1624" name="Shape 1624"/>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625" name="Shape 1625"/>
          <p:cNvSpPr txBox="1"/>
          <p:nvPr>
            <p:ph idx="1" type="body"/>
          </p:nvPr>
        </p:nvSpPr>
        <p:spPr>
          <a:xfrm>
            <a:off x="571500" y="1764284"/>
            <a:ext cx="11046000" cy="42237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626" name="Shape 1626"/>
          <p:cNvSpPr txBox="1"/>
          <p:nvPr>
            <p:ph idx="2" type="body"/>
          </p:nvPr>
        </p:nvSpPr>
        <p:spPr>
          <a:xfrm>
            <a:off x="571500" y="1081137"/>
            <a:ext cx="11046000" cy="323100"/>
          </a:xfrm>
          <a:prstGeom prst="rect">
            <a:avLst/>
          </a:prstGeom>
          <a:noFill/>
          <a:ln>
            <a:noFill/>
          </a:ln>
        </p:spPr>
        <p:txBody>
          <a:bodyPr anchorCtr="0" anchor="t" bIns="91425" lIns="91425" rIns="91425" tIns="91425"/>
          <a:lstStyle>
            <a:lvl1pPr indent="133350" lvl="0" marL="0" marR="0" rtl="0" algn="l">
              <a:lnSpc>
                <a:spcPct val="100000"/>
              </a:lnSpc>
              <a:spcBef>
                <a:spcPts val="0"/>
              </a:spcBef>
              <a:spcAft>
                <a:spcPts val="0"/>
              </a:spcAft>
              <a:buClr>
                <a:srgbClr val="7F7F7F"/>
              </a:buClr>
              <a:buSzPct val="100000"/>
              <a:buFont typeface="Arial"/>
              <a:buChar char="​"/>
              <a:defRPr b="0" i="0" sz="2100" u="none" cap="none" strike="noStrike">
                <a:solidFill>
                  <a:schemeClr val="accent2"/>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627" name="Shape 1627"/>
          <p:cNvSpPr txBox="1"/>
          <p:nvPr>
            <p:ph idx="11" type="ftr"/>
          </p:nvPr>
        </p:nvSpPr>
        <p:spPr>
          <a:xfrm>
            <a:off x="577850" y="6545878"/>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rgbClr val="FFFFF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asic 2">
    <p:spTree>
      <p:nvGrpSpPr>
        <p:cNvPr id="1628" name="Shape 1628"/>
        <p:cNvGrpSpPr/>
        <p:nvPr/>
      </p:nvGrpSpPr>
      <p:grpSpPr>
        <a:xfrm>
          <a:off x="0" y="0"/>
          <a:ext cx="0" cy="0"/>
          <a:chOff x="0" y="0"/>
          <a:chExt cx="0" cy="0"/>
        </a:xfrm>
      </p:grpSpPr>
      <p:sp>
        <p:nvSpPr>
          <p:cNvPr id="1629" name="Shape 1629"/>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630" name="Shape 1630"/>
          <p:cNvSpPr txBox="1"/>
          <p:nvPr>
            <p:ph idx="1" type="body"/>
          </p:nvPr>
        </p:nvSpPr>
        <p:spPr>
          <a:xfrm>
            <a:off x="571500" y="1081137"/>
            <a:ext cx="11046000" cy="323100"/>
          </a:xfrm>
          <a:prstGeom prst="rect">
            <a:avLst/>
          </a:prstGeom>
          <a:noFill/>
          <a:ln>
            <a:noFill/>
          </a:ln>
        </p:spPr>
        <p:txBody>
          <a:bodyPr anchorCtr="0" anchor="t" bIns="91425" lIns="91425" rIns="91425" tIns="91425"/>
          <a:lstStyle>
            <a:lvl1pPr indent="133350" lvl="0" marL="0" marR="0" rtl="0" algn="l">
              <a:lnSpc>
                <a:spcPct val="100000"/>
              </a:lnSpc>
              <a:spcBef>
                <a:spcPts val="0"/>
              </a:spcBef>
              <a:spcAft>
                <a:spcPts val="0"/>
              </a:spcAft>
              <a:buClr>
                <a:srgbClr val="7F7F7F"/>
              </a:buClr>
              <a:buSzPct val="100000"/>
              <a:buFont typeface="Arial"/>
              <a:buChar char="​"/>
              <a:defRPr b="0" i="0" sz="2100" u="none" cap="none" strike="noStrike">
                <a:solidFill>
                  <a:schemeClr val="accent2"/>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631" name="Shape 1631"/>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column">
    <p:spTree>
      <p:nvGrpSpPr>
        <p:cNvPr id="1632" name="Shape 1632"/>
        <p:cNvGrpSpPr/>
        <p:nvPr/>
      </p:nvGrpSpPr>
      <p:grpSpPr>
        <a:xfrm>
          <a:off x="0" y="0"/>
          <a:ext cx="0" cy="0"/>
          <a:chOff x="0" y="0"/>
          <a:chExt cx="0" cy="0"/>
        </a:xfrm>
      </p:grpSpPr>
      <p:sp>
        <p:nvSpPr>
          <p:cNvPr id="1633" name="Shape 1633"/>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634" name="Shape 1634"/>
          <p:cNvSpPr txBox="1"/>
          <p:nvPr>
            <p:ph idx="1" type="body"/>
          </p:nvPr>
        </p:nvSpPr>
        <p:spPr>
          <a:xfrm>
            <a:off x="571500" y="1764284"/>
            <a:ext cx="5303400" cy="42237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635" name="Shape 1635"/>
          <p:cNvSpPr txBox="1"/>
          <p:nvPr>
            <p:ph idx="2" type="body"/>
          </p:nvPr>
        </p:nvSpPr>
        <p:spPr>
          <a:xfrm>
            <a:off x="6313932" y="1764284"/>
            <a:ext cx="5303400" cy="42237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636" name="Shape 1636"/>
          <p:cNvSpPr txBox="1"/>
          <p:nvPr>
            <p:ph idx="3" type="body"/>
          </p:nvPr>
        </p:nvSpPr>
        <p:spPr>
          <a:xfrm>
            <a:off x="571500" y="1081137"/>
            <a:ext cx="11046000" cy="323100"/>
          </a:xfrm>
          <a:prstGeom prst="rect">
            <a:avLst/>
          </a:prstGeom>
          <a:noFill/>
          <a:ln>
            <a:noFill/>
          </a:ln>
        </p:spPr>
        <p:txBody>
          <a:bodyPr anchorCtr="0" anchor="t" bIns="91425" lIns="91425" rIns="91425" tIns="91425"/>
          <a:lstStyle>
            <a:lvl1pPr indent="133350" lvl="0" marL="0" marR="0" rtl="0" algn="l">
              <a:lnSpc>
                <a:spcPct val="100000"/>
              </a:lnSpc>
              <a:spcBef>
                <a:spcPts val="0"/>
              </a:spcBef>
              <a:spcAft>
                <a:spcPts val="0"/>
              </a:spcAft>
              <a:buClr>
                <a:srgbClr val="7F7F7F"/>
              </a:buClr>
              <a:buSzPct val="100000"/>
              <a:buFont typeface="Arial"/>
              <a:buChar char="​"/>
              <a:defRPr b="0" i="0" sz="2100" u="none" cap="none" strike="noStrike">
                <a:solidFill>
                  <a:schemeClr val="accent2"/>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637" name="Shape 1637"/>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 Column">
    <p:spTree>
      <p:nvGrpSpPr>
        <p:cNvPr id="1638" name="Shape 1638"/>
        <p:cNvGrpSpPr/>
        <p:nvPr/>
      </p:nvGrpSpPr>
      <p:grpSpPr>
        <a:xfrm>
          <a:off x="0" y="0"/>
          <a:ext cx="0" cy="0"/>
          <a:chOff x="0" y="0"/>
          <a:chExt cx="0" cy="0"/>
        </a:xfrm>
      </p:grpSpPr>
      <p:sp>
        <p:nvSpPr>
          <p:cNvPr id="1639" name="Shape 1639"/>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640" name="Shape 1640"/>
          <p:cNvSpPr txBox="1"/>
          <p:nvPr>
            <p:ph idx="1" type="body"/>
          </p:nvPr>
        </p:nvSpPr>
        <p:spPr>
          <a:xfrm>
            <a:off x="571500" y="1764284"/>
            <a:ext cx="3429000" cy="42240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641" name="Shape 1641"/>
          <p:cNvSpPr txBox="1"/>
          <p:nvPr>
            <p:ph idx="2" type="body"/>
          </p:nvPr>
        </p:nvSpPr>
        <p:spPr>
          <a:xfrm>
            <a:off x="4377367" y="1763999"/>
            <a:ext cx="3429000" cy="42243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642" name="Shape 1642"/>
          <p:cNvSpPr txBox="1"/>
          <p:nvPr>
            <p:ph idx="3" type="body"/>
          </p:nvPr>
        </p:nvSpPr>
        <p:spPr>
          <a:xfrm>
            <a:off x="8183232" y="1763713"/>
            <a:ext cx="3429000" cy="42243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643" name="Shape 1643"/>
          <p:cNvSpPr txBox="1"/>
          <p:nvPr>
            <p:ph idx="4" type="body"/>
          </p:nvPr>
        </p:nvSpPr>
        <p:spPr>
          <a:xfrm>
            <a:off x="571500"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644" name="Shape 1644"/>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 Column_MtnFooter">
    <p:spTree>
      <p:nvGrpSpPr>
        <p:cNvPr id="1645" name="Shape 1645"/>
        <p:cNvGrpSpPr/>
        <p:nvPr/>
      </p:nvGrpSpPr>
      <p:grpSpPr>
        <a:xfrm>
          <a:off x="0" y="0"/>
          <a:ext cx="0" cy="0"/>
          <a:chOff x="0" y="0"/>
          <a:chExt cx="0" cy="0"/>
        </a:xfrm>
      </p:grpSpPr>
      <p:grpSp>
        <p:nvGrpSpPr>
          <p:cNvPr id="1646" name="Shape 1646"/>
          <p:cNvGrpSpPr/>
          <p:nvPr/>
        </p:nvGrpSpPr>
        <p:grpSpPr>
          <a:xfrm>
            <a:off x="405" y="6142153"/>
            <a:ext cx="12198113" cy="733527"/>
            <a:chOff x="405" y="6150391"/>
            <a:chExt cx="12198113" cy="733527"/>
          </a:xfrm>
        </p:grpSpPr>
        <p:sp>
          <p:nvSpPr>
            <p:cNvPr id="1647" name="Shape 1647"/>
            <p:cNvSpPr/>
            <p:nvPr/>
          </p:nvSpPr>
          <p:spPr>
            <a:xfrm>
              <a:off x="11917767" y="6405357"/>
              <a:ext cx="146700" cy="1992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48" name="Shape 1648"/>
            <p:cNvSpPr/>
            <p:nvPr/>
          </p:nvSpPr>
          <p:spPr>
            <a:xfrm>
              <a:off x="11687027" y="6446517"/>
              <a:ext cx="100200" cy="1497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49" name="Shape 1649"/>
            <p:cNvSpPr/>
            <p:nvPr/>
          </p:nvSpPr>
          <p:spPr>
            <a:xfrm>
              <a:off x="5543882" y="6582796"/>
              <a:ext cx="1893300" cy="299700"/>
            </a:xfrm>
            <a:custGeom>
              <a:pathLst>
                <a:path extrusionOk="0" h="120000" w="120000">
                  <a:moveTo>
                    <a:pt x="120000" y="120000"/>
                  </a:moveTo>
                  <a:lnTo>
                    <a:pt x="91944" y="32544"/>
                  </a:lnTo>
                  <a:lnTo>
                    <a:pt x="82516" y="59733"/>
                  </a:lnTo>
                  <a:lnTo>
                    <a:pt x="68000" y="17811"/>
                  </a:lnTo>
                  <a:lnTo>
                    <a:pt x="64988" y="26650"/>
                  </a:lnTo>
                  <a:lnTo>
                    <a:pt x="55772" y="0"/>
                  </a:lnTo>
                  <a:lnTo>
                    <a:pt x="41361" y="41516"/>
                  </a:lnTo>
                  <a:lnTo>
                    <a:pt x="33183" y="17811"/>
                  </a:lnTo>
                  <a:lnTo>
                    <a:pt x="30744"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50" name="Shape 1650"/>
            <p:cNvSpPr/>
            <p:nvPr/>
          </p:nvSpPr>
          <p:spPr>
            <a:xfrm>
              <a:off x="11193518" y="6495173"/>
              <a:ext cx="1005000" cy="387300"/>
            </a:xfrm>
            <a:custGeom>
              <a:pathLst>
                <a:path extrusionOk="0" h="120000" w="120000">
                  <a:moveTo>
                    <a:pt x="82355" y="0"/>
                  </a:moveTo>
                  <a:lnTo>
                    <a:pt x="113280" y="49211"/>
                  </a:lnTo>
                  <a:lnTo>
                    <a:pt x="120000" y="44835"/>
                  </a:lnTo>
                  <a:lnTo>
                    <a:pt x="120000" y="120000"/>
                  </a:lnTo>
                  <a:lnTo>
                    <a:pt x="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51" name="Shape 1651"/>
            <p:cNvSpPr/>
            <p:nvPr/>
          </p:nvSpPr>
          <p:spPr>
            <a:xfrm>
              <a:off x="11701720" y="6484998"/>
              <a:ext cx="487200" cy="387299"/>
            </a:xfrm>
            <a:custGeom>
              <a:pathLst>
                <a:path extrusionOk="0" h="120000" w="120000">
                  <a:moveTo>
                    <a:pt x="42322" y="0"/>
                  </a:moveTo>
                  <a:lnTo>
                    <a:pt x="106121" y="49211"/>
                  </a:lnTo>
                  <a:lnTo>
                    <a:pt x="120000" y="67952"/>
                  </a:lnTo>
                  <a:lnTo>
                    <a:pt x="120000" y="120000"/>
                  </a:lnTo>
                  <a:lnTo>
                    <a:pt x="15068" y="120000"/>
                  </a:lnTo>
                  <a:lnTo>
                    <a:pt x="33983" y="73611"/>
                  </a:lnTo>
                  <a:lnTo>
                    <a:pt x="0" y="58083"/>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52" name="Shape 1652"/>
            <p:cNvSpPr/>
            <p:nvPr/>
          </p:nvSpPr>
          <p:spPr>
            <a:xfrm>
              <a:off x="7511850" y="6443628"/>
              <a:ext cx="2772300" cy="438900"/>
            </a:xfrm>
            <a:custGeom>
              <a:pathLst>
                <a:path extrusionOk="0" h="120000" w="120000">
                  <a:moveTo>
                    <a:pt x="120000" y="120000"/>
                  </a:moveTo>
                  <a:lnTo>
                    <a:pt x="91938" y="32544"/>
                  </a:lnTo>
                  <a:lnTo>
                    <a:pt x="82488" y="59733"/>
                  </a:lnTo>
                  <a:lnTo>
                    <a:pt x="68011" y="17811"/>
                  </a:lnTo>
                  <a:lnTo>
                    <a:pt x="64983" y="26650"/>
                  </a:lnTo>
                  <a:lnTo>
                    <a:pt x="55761" y="0"/>
                  </a:lnTo>
                  <a:lnTo>
                    <a:pt x="41372" y="41516"/>
                  </a:lnTo>
                  <a:lnTo>
                    <a:pt x="33150" y="17811"/>
                  </a:lnTo>
                  <a:lnTo>
                    <a:pt x="30711"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53" name="Shape 1653"/>
            <p:cNvSpPr/>
            <p:nvPr/>
          </p:nvSpPr>
          <p:spPr>
            <a:xfrm>
              <a:off x="9223400" y="6438369"/>
              <a:ext cx="141900" cy="2121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54" name="Shape 1654"/>
            <p:cNvSpPr/>
            <p:nvPr/>
          </p:nvSpPr>
          <p:spPr>
            <a:xfrm flipH="1">
              <a:off x="405" y="6232426"/>
              <a:ext cx="2748600" cy="650099"/>
            </a:xfrm>
            <a:custGeom>
              <a:pathLst>
                <a:path extrusionOk="0" h="120000" w="120000">
                  <a:moveTo>
                    <a:pt x="106653" y="0"/>
                  </a:moveTo>
                  <a:lnTo>
                    <a:pt x="90672" y="28672"/>
                  </a:lnTo>
                  <a:lnTo>
                    <a:pt x="85451" y="19162"/>
                  </a:lnTo>
                  <a:lnTo>
                    <a:pt x="60282" y="64266"/>
                  </a:lnTo>
                  <a:lnTo>
                    <a:pt x="43935" y="35014"/>
                  </a:lnTo>
                  <a:lnTo>
                    <a:pt x="0" y="119999"/>
                  </a:lnTo>
                  <a:lnTo>
                    <a:pt x="120000" y="119999"/>
                  </a:lnTo>
                  <a:lnTo>
                    <a:pt x="120000" y="23859"/>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55" name="Shape 1655"/>
            <p:cNvSpPr/>
            <p:nvPr/>
          </p:nvSpPr>
          <p:spPr>
            <a:xfrm>
              <a:off x="598304" y="6255248"/>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56" name="Shape 1656"/>
            <p:cNvSpPr/>
            <p:nvPr/>
          </p:nvSpPr>
          <p:spPr>
            <a:xfrm>
              <a:off x="20338" y="6150391"/>
              <a:ext cx="173100" cy="2349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57" name="Shape 1657"/>
            <p:cNvSpPr/>
            <p:nvPr/>
          </p:nvSpPr>
          <p:spPr>
            <a:xfrm>
              <a:off x="198743" y="6150807"/>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58" name="Shape 1658"/>
            <p:cNvSpPr/>
            <p:nvPr/>
          </p:nvSpPr>
          <p:spPr>
            <a:xfrm>
              <a:off x="419843" y="6199610"/>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59" name="Shape 1659"/>
            <p:cNvSpPr/>
            <p:nvPr/>
          </p:nvSpPr>
          <p:spPr>
            <a:xfrm>
              <a:off x="1000629" y="6336085"/>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60" name="Shape 1660"/>
            <p:cNvSpPr/>
            <p:nvPr/>
          </p:nvSpPr>
          <p:spPr>
            <a:xfrm>
              <a:off x="726039" y="6351692"/>
              <a:ext cx="292800" cy="209700"/>
            </a:xfrm>
            <a:custGeom>
              <a:pathLst>
                <a:path extrusionOk="0" h="120000" w="120000">
                  <a:moveTo>
                    <a:pt x="0" y="0"/>
                  </a:moveTo>
                  <a:lnTo>
                    <a:pt x="0" y="73733"/>
                  </a:lnTo>
                  <a:lnTo>
                    <a:pt x="120000" y="120000"/>
                  </a:lnTo>
                  <a:lnTo>
                    <a:pt x="50000" y="60238"/>
                  </a:lnTo>
                  <a:lnTo>
                    <a:pt x="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61" name="Shape 1661"/>
            <p:cNvSpPr/>
            <p:nvPr/>
          </p:nvSpPr>
          <p:spPr>
            <a:xfrm>
              <a:off x="244026" y="6239412"/>
              <a:ext cx="405300" cy="618600"/>
            </a:xfrm>
            <a:custGeom>
              <a:pathLst>
                <a:path extrusionOk="0" h="120000" w="120000">
                  <a:moveTo>
                    <a:pt x="16355" y="0"/>
                  </a:moveTo>
                  <a:lnTo>
                    <a:pt x="25961" y="62944"/>
                  </a:lnTo>
                  <a:lnTo>
                    <a:pt x="0" y="106072"/>
                  </a:lnTo>
                  <a:lnTo>
                    <a:pt x="9405" y="111827"/>
                  </a:lnTo>
                  <a:lnTo>
                    <a:pt x="3883" y="120000"/>
                  </a:lnTo>
                  <a:lnTo>
                    <a:pt x="23305" y="120000"/>
                  </a:lnTo>
                  <a:lnTo>
                    <a:pt x="84222" y="97500"/>
                  </a:lnTo>
                  <a:lnTo>
                    <a:pt x="120000" y="84511"/>
                  </a:lnTo>
                  <a:lnTo>
                    <a:pt x="69505" y="60000"/>
                  </a:lnTo>
                  <a:lnTo>
                    <a:pt x="16355"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62" name="Shape 1662"/>
            <p:cNvSpPr/>
            <p:nvPr/>
          </p:nvSpPr>
          <p:spPr>
            <a:xfrm>
              <a:off x="10265092" y="6422135"/>
              <a:ext cx="185400" cy="2517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63" name="Shape 1663"/>
            <p:cNvSpPr/>
            <p:nvPr/>
          </p:nvSpPr>
          <p:spPr>
            <a:xfrm>
              <a:off x="9744614" y="6404616"/>
              <a:ext cx="192000" cy="2868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64" name="Shape 1664"/>
            <p:cNvSpPr/>
            <p:nvPr/>
          </p:nvSpPr>
          <p:spPr>
            <a:xfrm>
              <a:off x="3029241" y="6246444"/>
              <a:ext cx="208500" cy="2832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65" name="Shape 1665"/>
            <p:cNvSpPr/>
            <p:nvPr/>
          </p:nvSpPr>
          <p:spPr>
            <a:xfrm>
              <a:off x="6947500" y="6503669"/>
              <a:ext cx="123300" cy="1674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66" name="Shape 1666"/>
            <p:cNvSpPr/>
            <p:nvPr/>
          </p:nvSpPr>
          <p:spPr>
            <a:xfrm>
              <a:off x="7786396" y="6508260"/>
              <a:ext cx="106500" cy="1590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1667" name="Shape 1667"/>
            <p:cNvSpPr/>
            <p:nvPr/>
          </p:nvSpPr>
          <p:spPr>
            <a:xfrm>
              <a:off x="7350854" y="6417001"/>
              <a:ext cx="163800" cy="222599"/>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68" name="Shape 1668"/>
            <p:cNvSpPr/>
            <p:nvPr/>
          </p:nvSpPr>
          <p:spPr>
            <a:xfrm>
              <a:off x="4285135" y="6438796"/>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69" name="Shape 1669"/>
            <p:cNvSpPr/>
            <p:nvPr/>
          </p:nvSpPr>
          <p:spPr>
            <a:xfrm>
              <a:off x="6829402" y="6523069"/>
              <a:ext cx="127500" cy="173099"/>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70" name="Shape 1670"/>
            <p:cNvSpPr/>
            <p:nvPr/>
          </p:nvSpPr>
          <p:spPr>
            <a:xfrm>
              <a:off x="7827418" y="6588996"/>
              <a:ext cx="93300" cy="139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1671" name="Shape 1671"/>
            <p:cNvSpPr/>
            <p:nvPr/>
          </p:nvSpPr>
          <p:spPr>
            <a:xfrm>
              <a:off x="8368771" y="6456446"/>
              <a:ext cx="93300" cy="139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1672" name="Shape 1672"/>
            <p:cNvSpPr/>
            <p:nvPr/>
          </p:nvSpPr>
          <p:spPr>
            <a:xfrm>
              <a:off x="4077553" y="6448864"/>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73" name="Shape 1673"/>
            <p:cNvSpPr/>
            <p:nvPr/>
          </p:nvSpPr>
          <p:spPr>
            <a:xfrm>
              <a:off x="3845312" y="6349878"/>
              <a:ext cx="133500" cy="1812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74" name="Shape 1674"/>
            <p:cNvSpPr/>
            <p:nvPr/>
          </p:nvSpPr>
          <p:spPr>
            <a:xfrm>
              <a:off x="8202721" y="6501130"/>
              <a:ext cx="486300" cy="373800"/>
            </a:xfrm>
            <a:custGeom>
              <a:pathLst>
                <a:path extrusionOk="0" h="120000" w="120000">
                  <a:moveTo>
                    <a:pt x="18488" y="0"/>
                  </a:moveTo>
                  <a:lnTo>
                    <a:pt x="0" y="44666"/>
                  </a:lnTo>
                  <a:lnTo>
                    <a:pt x="34805" y="70772"/>
                  </a:lnTo>
                  <a:lnTo>
                    <a:pt x="40966" y="106944"/>
                  </a:lnTo>
                  <a:lnTo>
                    <a:pt x="78911" y="120000"/>
                  </a:lnTo>
                  <a:lnTo>
                    <a:pt x="120000" y="120000"/>
                  </a:lnTo>
                  <a:lnTo>
                    <a:pt x="30694" y="45294"/>
                  </a:lnTo>
                  <a:lnTo>
                    <a:pt x="18488"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675" name="Shape 1675"/>
            <p:cNvSpPr/>
            <p:nvPr/>
          </p:nvSpPr>
          <p:spPr>
            <a:xfrm>
              <a:off x="3317276" y="6236758"/>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76" name="Shape 1676"/>
            <p:cNvSpPr/>
            <p:nvPr/>
          </p:nvSpPr>
          <p:spPr>
            <a:xfrm>
              <a:off x="10546185" y="6485755"/>
              <a:ext cx="123300" cy="1674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77" name="Shape 1677"/>
            <p:cNvSpPr/>
            <p:nvPr/>
          </p:nvSpPr>
          <p:spPr>
            <a:xfrm>
              <a:off x="10768013" y="6579945"/>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78" name="Shape 1678"/>
            <p:cNvSpPr/>
            <p:nvPr/>
          </p:nvSpPr>
          <p:spPr>
            <a:xfrm>
              <a:off x="1789741" y="6321923"/>
              <a:ext cx="3541200" cy="560400"/>
            </a:xfrm>
            <a:custGeom>
              <a:pathLst>
                <a:path extrusionOk="0" h="120000" w="120000">
                  <a:moveTo>
                    <a:pt x="120000" y="120000"/>
                  </a:moveTo>
                  <a:lnTo>
                    <a:pt x="92794" y="24466"/>
                  </a:lnTo>
                  <a:lnTo>
                    <a:pt x="82488" y="59733"/>
                  </a:lnTo>
                  <a:lnTo>
                    <a:pt x="68011" y="17811"/>
                  </a:lnTo>
                  <a:lnTo>
                    <a:pt x="64983" y="26650"/>
                  </a:lnTo>
                  <a:lnTo>
                    <a:pt x="55761" y="0"/>
                  </a:lnTo>
                  <a:lnTo>
                    <a:pt x="41372" y="41516"/>
                  </a:lnTo>
                  <a:lnTo>
                    <a:pt x="33150" y="17811"/>
                  </a:lnTo>
                  <a:lnTo>
                    <a:pt x="30711"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79" name="Shape 1679"/>
            <p:cNvSpPr/>
            <p:nvPr/>
          </p:nvSpPr>
          <p:spPr>
            <a:xfrm>
              <a:off x="6515273" y="6473942"/>
              <a:ext cx="2412300" cy="408599"/>
            </a:xfrm>
            <a:custGeom>
              <a:pathLst>
                <a:path extrusionOk="0" h="120000" w="120000">
                  <a:moveTo>
                    <a:pt x="120000" y="120000"/>
                  </a:moveTo>
                  <a:lnTo>
                    <a:pt x="86555" y="57333"/>
                  </a:lnTo>
                  <a:lnTo>
                    <a:pt x="77533" y="74244"/>
                  </a:lnTo>
                  <a:lnTo>
                    <a:pt x="56155" y="31977"/>
                  </a:lnTo>
                  <a:lnTo>
                    <a:pt x="49750" y="49066"/>
                  </a:lnTo>
                  <a:lnTo>
                    <a:pt x="36216"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80" name="Shape 1680"/>
            <p:cNvSpPr/>
            <p:nvPr/>
          </p:nvSpPr>
          <p:spPr>
            <a:xfrm>
              <a:off x="3435239" y="6315639"/>
              <a:ext cx="292200" cy="280200"/>
            </a:xfrm>
            <a:custGeom>
              <a:pathLst>
                <a:path extrusionOk="0" h="120000" w="120000">
                  <a:moveTo>
                    <a:pt x="0" y="0"/>
                  </a:moveTo>
                  <a:lnTo>
                    <a:pt x="42911" y="99911"/>
                  </a:lnTo>
                  <a:lnTo>
                    <a:pt x="120000" y="120000"/>
                  </a:lnTo>
                  <a:lnTo>
                    <a:pt x="111777" y="53305"/>
                  </a:lnTo>
                  <a:lnTo>
                    <a:pt x="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81" name="Shape 1681"/>
            <p:cNvSpPr/>
            <p:nvPr/>
          </p:nvSpPr>
          <p:spPr>
            <a:xfrm>
              <a:off x="7644167" y="6583377"/>
              <a:ext cx="303300" cy="299700"/>
            </a:xfrm>
            <a:custGeom>
              <a:pathLst>
                <a:path extrusionOk="0" h="120000" w="120000">
                  <a:moveTo>
                    <a:pt x="0" y="0"/>
                  </a:moveTo>
                  <a:lnTo>
                    <a:pt x="0" y="38327"/>
                  </a:lnTo>
                  <a:lnTo>
                    <a:pt x="46266" y="91938"/>
                  </a:lnTo>
                  <a:lnTo>
                    <a:pt x="120000" y="120000"/>
                  </a:lnTo>
                  <a:lnTo>
                    <a:pt x="60122" y="78661"/>
                  </a:lnTo>
                  <a:lnTo>
                    <a:pt x="0"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682" name="Shape 1682"/>
            <p:cNvSpPr/>
            <p:nvPr/>
          </p:nvSpPr>
          <p:spPr>
            <a:xfrm>
              <a:off x="8064206" y="6662842"/>
              <a:ext cx="210900" cy="159000"/>
            </a:xfrm>
            <a:custGeom>
              <a:pathLst>
                <a:path extrusionOk="0" h="120000" w="120000">
                  <a:moveTo>
                    <a:pt x="43444" y="0"/>
                  </a:moveTo>
                  <a:lnTo>
                    <a:pt x="0" y="67088"/>
                  </a:lnTo>
                  <a:lnTo>
                    <a:pt x="120000" y="120000"/>
                  </a:lnTo>
                  <a:lnTo>
                    <a:pt x="50922" y="60000"/>
                  </a:lnTo>
                  <a:lnTo>
                    <a:pt x="43444"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683" name="Shape 1683"/>
            <p:cNvSpPr/>
            <p:nvPr/>
          </p:nvSpPr>
          <p:spPr>
            <a:xfrm>
              <a:off x="7135696" y="6467657"/>
              <a:ext cx="340200" cy="408599"/>
            </a:xfrm>
            <a:custGeom>
              <a:pathLst>
                <a:path extrusionOk="0" h="120000" w="120000">
                  <a:moveTo>
                    <a:pt x="37938" y="0"/>
                  </a:moveTo>
                  <a:lnTo>
                    <a:pt x="0" y="68544"/>
                  </a:lnTo>
                  <a:lnTo>
                    <a:pt x="33750" y="88761"/>
                  </a:lnTo>
                  <a:lnTo>
                    <a:pt x="120000" y="120000"/>
                  </a:lnTo>
                  <a:lnTo>
                    <a:pt x="53383" y="76077"/>
                  </a:lnTo>
                  <a:lnTo>
                    <a:pt x="31322" y="45572"/>
                  </a:lnTo>
                  <a:lnTo>
                    <a:pt x="37938"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684" name="Shape 1684"/>
            <p:cNvSpPr/>
            <p:nvPr/>
          </p:nvSpPr>
          <p:spPr>
            <a:xfrm>
              <a:off x="2672218" y="6398842"/>
              <a:ext cx="621000" cy="477300"/>
            </a:xfrm>
            <a:custGeom>
              <a:pathLst>
                <a:path extrusionOk="0" h="120000" w="120000">
                  <a:moveTo>
                    <a:pt x="18488" y="0"/>
                  </a:moveTo>
                  <a:lnTo>
                    <a:pt x="0" y="44666"/>
                  </a:lnTo>
                  <a:lnTo>
                    <a:pt x="34805" y="70772"/>
                  </a:lnTo>
                  <a:lnTo>
                    <a:pt x="40966" y="106944"/>
                  </a:lnTo>
                  <a:lnTo>
                    <a:pt x="78911" y="120000"/>
                  </a:lnTo>
                  <a:lnTo>
                    <a:pt x="120000" y="120000"/>
                  </a:lnTo>
                  <a:lnTo>
                    <a:pt x="30694" y="45294"/>
                  </a:lnTo>
                  <a:lnTo>
                    <a:pt x="18488"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685" name="Shape 1685"/>
            <p:cNvSpPr/>
            <p:nvPr/>
          </p:nvSpPr>
          <p:spPr>
            <a:xfrm>
              <a:off x="6094476" y="6673018"/>
              <a:ext cx="257100" cy="210900"/>
            </a:xfrm>
            <a:custGeom>
              <a:pathLst>
                <a:path extrusionOk="0" h="120000" w="120000">
                  <a:moveTo>
                    <a:pt x="34583" y="0"/>
                  </a:moveTo>
                  <a:lnTo>
                    <a:pt x="3872" y="45294"/>
                  </a:lnTo>
                  <a:lnTo>
                    <a:pt x="21288" y="61650"/>
                  </a:lnTo>
                  <a:lnTo>
                    <a:pt x="0" y="120000"/>
                  </a:lnTo>
                  <a:lnTo>
                    <a:pt x="120000" y="120000"/>
                  </a:lnTo>
                  <a:lnTo>
                    <a:pt x="87744" y="96722"/>
                  </a:lnTo>
                  <a:lnTo>
                    <a:pt x="88644" y="60077"/>
                  </a:lnTo>
                  <a:lnTo>
                    <a:pt x="64516" y="41994"/>
                  </a:lnTo>
                  <a:lnTo>
                    <a:pt x="34583"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86" name="Shape 1686"/>
            <p:cNvSpPr/>
            <p:nvPr/>
          </p:nvSpPr>
          <p:spPr>
            <a:xfrm>
              <a:off x="9416039" y="6495175"/>
              <a:ext cx="2287200" cy="387300"/>
            </a:xfrm>
            <a:custGeom>
              <a:pathLst>
                <a:path extrusionOk="0" h="120000" w="120000">
                  <a:moveTo>
                    <a:pt x="120000" y="120000"/>
                  </a:moveTo>
                  <a:lnTo>
                    <a:pt x="86544" y="57277"/>
                  </a:lnTo>
                  <a:lnTo>
                    <a:pt x="75516" y="62316"/>
                  </a:lnTo>
                  <a:lnTo>
                    <a:pt x="60394" y="33477"/>
                  </a:lnTo>
                  <a:lnTo>
                    <a:pt x="49777" y="49211"/>
                  </a:lnTo>
                  <a:lnTo>
                    <a:pt x="36188"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87" name="Shape 1687"/>
            <p:cNvSpPr/>
            <p:nvPr/>
          </p:nvSpPr>
          <p:spPr>
            <a:xfrm>
              <a:off x="9934010" y="6488307"/>
              <a:ext cx="643500" cy="387300"/>
            </a:xfrm>
            <a:custGeom>
              <a:pathLst>
                <a:path extrusionOk="0" h="120000" w="120000">
                  <a:moveTo>
                    <a:pt x="32033" y="0"/>
                  </a:moveTo>
                  <a:lnTo>
                    <a:pt x="0" y="58083"/>
                  </a:lnTo>
                  <a:lnTo>
                    <a:pt x="25722" y="73611"/>
                  </a:lnTo>
                  <a:lnTo>
                    <a:pt x="11405" y="120000"/>
                  </a:lnTo>
                  <a:lnTo>
                    <a:pt x="120000" y="120000"/>
                  </a:lnTo>
                  <a:lnTo>
                    <a:pt x="80322" y="49211"/>
                  </a:lnTo>
                  <a:lnTo>
                    <a:pt x="32033"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1688" name="Shape 1688"/>
            <p:cNvGrpSpPr/>
            <p:nvPr/>
          </p:nvGrpSpPr>
          <p:grpSpPr>
            <a:xfrm>
              <a:off x="730709" y="6294727"/>
              <a:ext cx="3468632" cy="587525"/>
              <a:chOff x="635956" y="6252598"/>
              <a:chExt cx="3682200" cy="623699"/>
            </a:xfrm>
          </p:grpSpPr>
          <p:sp>
            <p:nvSpPr>
              <p:cNvPr id="1689" name="Shape 1689"/>
              <p:cNvSpPr/>
              <p:nvPr/>
            </p:nvSpPr>
            <p:spPr>
              <a:xfrm>
                <a:off x="635956" y="6252598"/>
                <a:ext cx="3682200" cy="623699"/>
              </a:xfrm>
              <a:custGeom>
                <a:pathLst>
                  <a:path extrusionOk="0" h="120000" w="120000">
                    <a:moveTo>
                      <a:pt x="120000" y="120000"/>
                    </a:moveTo>
                    <a:lnTo>
                      <a:pt x="86555" y="57333"/>
                    </a:lnTo>
                    <a:lnTo>
                      <a:pt x="77533" y="74244"/>
                    </a:lnTo>
                    <a:lnTo>
                      <a:pt x="56155" y="31977"/>
                    </a:lnTo>
                    <a:lnTo>
                      <a:pt x="49750" y="49066"/>
                    </a:lnTo>
                    <a:lnTo>
                      <a:pt x="36216"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90" name="Shape 1690"/>
              <p:cNvSpPr/>
              <p:nvPr/>
            </p:nvSpPr>
            <p:spPr>
              <a:xfrm>
                <a:off x="2359156" y="6418757"/>
                <a:ext cx="462900" cy="457500"/>
              </a:xfrm>
              <a:custGeom>
                <a:pathLst>
                  <a:path extrusionOk="0" h="120000" w="120000">
                    <a:moveTo>
                      <a:pt x="0" y="0"/>
                    </a:moveTo>
                    <a:lnTo>
                      <a:pt x="0" y="38327"/>
                    </a:lnTo>
                    <a:lnTo>
                      <a:pt x="46266" y="91938"/>
                    </a:lnTo>
                    <a:lnTo>
                      <a:pt x="120000" y="120000"/>
                    </a:lnTo>
                    <a:lnTo>
                      <a:pt x="60122" y="78661"/>
                    </a:lnTo>
                    <a:lnTo>
                      <a:pt x="0"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691" name="Shape 1691"/>
              <p:cNvSpPr/>
              <p:nvPr/>
            </p:nvSpPr>
            <p:spPr>
              <a:xfrm>
                <a:off x="3175408" y="6550535"/>
                <a:ext cx="321600" cy="242700"/>
              </a:xfrm>
              <a:custGeom>
                <a:pathLst>
                  <a:path extrusionOk="0" h="120000" w="120000">
                    <a:moveTo>
                      <a:pt x="43444" y="0"/>
                    </a:moveTo>
                    <a:lnTo>
                      <a:pt x="0" y="67088"/>
                    </a:lnTo>
                    <a:lnTo>
                      <a:pt x="120000" y="120000"/>
                    </a:lnTo>
                    <a:lnTo>
                      <a:pt x="50922" y="60000"/>
                    </a:lnTo>
                    <a:lnTo>
                      <a:pt x="43444"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692" name="Shape 1692"/>
              <p:cNvSpPr/>
              <p:nvPr/>
            </p:nvSpPr>
            <p:spPr>
              <a:xfrm>
                <a:off x="1582999" y="6252598"/>
                <a:ext cx="519300" cy="623699"/>
              </a:xfrm>
              <a:custGeom>
                <a:pathLst>
                  <a:path extrusionOk="0" h="120000" w="120000">
                    <a:moveTo>
                      <a:pt x="37938" y="0"/>
                    </a:moveTo>
                    <a:lnTo>
                      <a:pt x="0" y="68544"/>
                    </a:lnTo>
                    <a:lnTo>
                      <a:pt x="33750" y="88761"/>
                    </a:lnTo>
                    <a:lnTo>
                      <a:pt x="120000" y="120000"/>
                    </a:lnTo>
                    <a:lnTo>
                      <a:pt x="53383" y="76077"/>
                    </a:lnTo>
                    <a:lnTo>
                      <a:pt x="31322" y="45572"/>
                    </a:lnTo>
                    <a:lnTo>
                      <a:pt x="37938"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1693" name="Shape 1693"/>
            <p:cNvSpPr/>
            <p:nvPr/>
          </p:nvSpPr>
          <p:spPr>
            <a:xfrm rot="479092">
              <a:off x="8763371" y="6466539"/>
              <a:ext cx="334745" cy="219344"/>
            </a:xfrm>
            <a:custGeom>
              <a:pathLst>
                <a:path extrusionOk="0" h="120000" w="120000">
                  <a:moveTo>
                    <a:pt x="0" y="0"/>
                  </a:moveTo>
                  <a:lnTo>
                    <a:pt x="42911" y="99911"/>
                  </a:lnTo>
                  <a:lnTo>
                    <a:pt x="120000" y="120000"/>
                  </a:lnTo>
                  <a:lnTo>
                    <a:pt x="111777" y="53305"/>
                  </a:lnTo>
                  <a:lnTo>
                    <a:pt x="0"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1694" name="Shape 1694"/>
            <p:cNvGrpSpPr/>
            <p:nvPr/>
          </p:nvGrpSpPr>
          <p:grpSpPr>
            <a:xfrm>
              <a:off x="4486591" y="6543403"/>
              <a:ext cx="2002500" cy="339000"/>
              <a:chOff x="4486591" y="6531401"/>
              <a:chExt cx="2002500" cy="339000"/>
            </a:xfrm>
          </p:grpSpPr>
          <p:sp>
            <p:nvSpPr>
              <p:cNvPr id="1695" name="Shape 1695"/>
              <p:cNvSpPr/>
              <p:nvPr/>
            </p:nvSpPr>
            <p:spPr>
              <a:xfrm>
                <a:off x="5776414" y="6578757"/>
                <a:ext cx="110100" cy="1497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96" name="Shape 1696"/>
              <p:cNvSpPr/>
              <p:nvPr/>
            </p:nvSpPr>
            <p:spPr>
              <a:xfrm>
                <a:off x="4486591" y="6531401"/>
                <a:ext cx="2002500" cy="339000"/>
              </a:xfrm>
              <a:custGeom>
                <a:pathLst>
                  <a:path extrusionOk="0" h="120000" w="120000">
                    <a:moveTo>
                      <a:pt x="120000" y="120000"/>
                    </a:moveTo>
                    <a:lnTo>
                      <a:pt x="86544" y="57277"/>
                    </a:lnTo>
                    <a:lnTo>
                      <a:pt x="75516" y="62316"/>
                    </a:lnTo>
                    <a:lnTo>
                      <a:pt x="60394" y="33477"/>
                    </a:lnTo>
                    <a:lnTo>
                      <a:pt x="49777" y="49211"/>
                    </a:lnTo>
                    <a:lnTo>
                      <a:pt x="36188"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97" name="Shape 1697"/>
              <p:cNvSpPr/>
              <p:nvPr/>
            </p:nvSpPr>
            <p:spPr>
              <a:xfrm>
                <a:off x="4936482" y="6531401"/>
                <a:ext cx="563400" cy="339000"/>
              </a:xfrm>
              <a:custGeom>
                <a:pathLst>
                  <a:path extrusionOk="0" h="120000" w="120000">
                    <a:moveTo>
                      <a:pt x="32033" y="0"/>
                    </a:moveTo>
                    <a:lnTo>
                      <a:pt x="0" y="58083"/>
                    </a:lnTo>
                    <a:lnTo>
                      <a:pt x="25722" y="73611"/>
                    </a:lnTo>
                    <a:lnTo>
                      <a:pt x="11405" y="120000"/>
                    </a:lnTo>
                    <a:lnTo>
                      <a:pt x="120000" y="120000"/>
                    </a:lnTo>
                    <a:lnTo>
                      <a:pt x="80322" y="49211"/>
                    </a:lnTo>
                    <a:lnTo>
                      <a:pt x="32033"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1698" name="Shape 1698"/>
            <p:cNvSpPr/>
            <p:nvPr/>
          </p:nvSpPr>
          <p:spPr>
            <a:xfrm>
              <a:off x="5503225" y="6697346"/>
              <a:ext cx="208200" cy="160800"/>
            </a:xfrm>
            <a:custGeom>
              <a:pathLst>
                <a:path extrusionOk="0" h="120000" w="120000">
                  <a:moveTo>
                    <a:pt x="0" y="0"/>
                  </a:moveTo>
                  <a:lnTo>
                    <a:pt x="13111" y="67983"/>
                  </a:lnTo>
                  <a:lnTo>
                    <a:pt x="120000" y="120000"/>
                  </a:lnTo>
                  <a:lnTo>
                    <a:pt x="40133" y="59744"/>
                  </a:lnTo>
                  <a:lnTo>
                    <a:pt x="0"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1699" name="Shape 1699"/>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700" name="Shape 1700"/>
          <p:cNvSpPr txBox="1"/>
          <p:nvPr>
            <p:ph idx="1" type="body"/>
          </p:nvPr>
        </p:nvSpPr>
        <p:spPr>
          <a:xfrm>
            <a:off x="571500" y="1764284"/>
            <a:ext cx="3429000" cy="42240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01" name="Shape 1701"/>
          <p:cNvSpPr txBox="1"/>
          <p:nvPr>
            <p:ph idx="2" type="body"/>
          </p:nvPr>
        </p:nvSpPr>
        <p:spPr>
          <a:xfrm>
            <a:off x="4377367" y="1763999"/>
            <a:ext cx="3429000" cy="42243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02" name="Shape 1702"/>
          <p:cNvSpPr txBox="1"/>
          <p:nvPr>
            <p:ph idx="3" type="body"/>
          </p:nvPr>
        </p:nvSpPr>
        <p:spPr>
          <a:xfrm>
            <a:off x="8183232" y="1763713"/>
            <a:ext cx="3429000" cy="42243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03" name="Shape 1703"/>
          <p:cNvSpPr txBox="1"/>
          <p:nvPr>
            <p:ph idx="4" type="body"/>
          </p:nvPr>
        </p:nvSpPr>
        <p:spPr>
          <a:xfrm>
            <a:off x="571500"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04" name="Shape 1704"/>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rgbClr val="FFFFF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4-column">
    <p:spTree>
      <p:nvGrpSpPr>
        <p:cNvPr id="1705" name="Shape 1705"/>
        <p:cNvGrpSpPr/>
        <p:nvPr/>
      </p:nvGrpSpPr>
      <p:grpSpPr>
        <a:xfrm>
          <a:off x="0" y="0"/>
          <a:ext cx="0" cy="0"/>
          <a:chOff x="0" y="0"/>
          <a:chExt cx="0" cy="0"/>
        </a:xfrm>
      </p:grpSpPr>
      <p:sp>
        <p:nvSpPr>
          <p:cNvPr id="1706" name="Shape 1706"/>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707" name="Shape 1707"/>
          <p:cNvSpPr txBox="1"/>
          <p:nvPr>
            <p:ph idx="1" type="body"/>
          </p:nvPr>
        </p:nvSpPr>
        <p:spPr>
          <a:xfrm>
            <a:off x="3405753" y="1763713"/>
            <a:ext cx="2542200" cy="42243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08" name="Shape 1708"/>
          <p:cNvSpPr txBox="1"/>
          <p:nvPr>
            <p:ph idx="2" type="body"/>
          </p:nvPr>
        </p:nvSpPr>
        <p:spPr>
          <a:xfrm>
            <a:off x="6240005" y="1763713"/>
            <a:ext cx="2540100" cy="42249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09" name="Shape 1709"/>
          <p:cNvSpPr txBox="1"/>
          <p:nvPr>
            <p:ph idx="3" type="body"/>
          </p:nvPr>
        </p:nvSpPr>
        <p:spPr>
          <a:xfrm>
            <a:off x="9072296" y="1763713"/>
            <a:ext cx="2544900" cy="42249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10" name="Shape 1710"/>
          <p:cNvSpPr txBox="1"/>
          <p:nvPr>
            <p:ph idx="4" type="body"/>
          </p:nvPr>
        </p:nvSpPr>
        <p:spPr>
          <a:xfrm>
            <a:off x="571500" y="1764283"/>
            <a:ext cx="2542200" cy="42243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11" name="Shape 1711"/>
          <p:cNvSpPr txBox="1"/>
          <p:nvPr>
            <p:ph idx="5" type="body"/>
          </p:nvPr>
        </p:nvSpPr>
        <p:spPr>
          <a:xfrm>
            <a:off x="571500"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12" name="Shape 1712"/>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_column_titles">
    <p:spTree>
      <p:nvGrpSpPr>
        <p:cNvPr id="1713" name="Shape 1713"/>
        <p:cNvGrpSpPr/>
        <p:nvPr/>
      </p:nvGrpSpPr>
      <p:grpSpPr>
        <a:xfrm>
          <a:off x="0" y="0"/>
          <a:ext cx="0" cy="0"/>
          <a:chOff x="0" y="0"/>
          <a:chExt cx="0" cy="0"/>
        </a:xfrm>
      </p:grpSpPr>
      <p:sp>
        <p:nvSpPr>
          <p:cNvPr id="1714" name="Shape 1714"/>
          <p:cNvSpPr txBox="1"/>
          <p:nvPr>
            <p:ph idx="1" type="body"/>
          </p:nvPr>
        </p:nvSpPr>
        <p:spPr>
          <a:xfrm>
            <a:off x="4303712" y="2435043"/>
            <a:ext cx="3581399" cy="3272700"/>
          </a:xfrm>
          <a:prstGeom prst="rect">
            <a:avLst/>
          </a:prstGeom>
          <a:solidFill>
            <a:schemeClr val="lt2"/>
          </a:solid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4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rgbClr val="5C646A"/>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rgbClr val="5C646A"/>
                </a:solidFill>
                <a:latin typeface="Arial"/>
                <a:ea typeface="Arial"/>
                <a:cs typeface="Arial"/>
                <a:sym typeface="Arial"/>
              </a:defRPr>
            </a:lvl3pPr>
            <a:lvl4pPr indent="-90487" lvl="3" marL="547687" marR="0" rtl="0" algn="l">
              <a:lnSpc>
                <a:spcPct val="100000"/>
              </a:lnSpc>
              <a:spcBef>
                <a:spcPts val="0"/>
              </a:spcBef>
              <a:spcAft>
                <a:spcPts val="600"/>
              </a:spcAft>
              <a:buClr>
                <a:schemeClr val="accent2"/>
              </a:buClr>
              <a:buSzPct val="100000"/>
              <a:buFont typeface="Arial"/>
              <a:buChar char="•"/>
              <a:defRPr b="1" i="0" sz="1600" u="none" cap="none" strike="noStrike">
                <a:solidFill>
                  <a:srgbClr val="5C646A"/>
                </a:solidFill>
                <a:latin typeface="Arial"/>
                <a:ea typeface="Arial"/>
                <a:cs typeface="Arial"/>
                <a:sym typeface="Arial"/>
              </a:defRPr>
            </a:lvl4pPr>
            <a:lvl5pPr indent="0" lvl="4" marL="1828800" marR="0" rtl="0" algn="l">
              <a:lnSpc>
                <a:spcPct val="100000"/>
              </a:lnSpc>
              <a:spcBef>
                <a:spcPts val="200"/>
              </a:spcBef>
              <a:spcAft>
                <a:spcPts val="600"/>
              </a:spcAft>
              <a:buNone/>
              <a:defRPr b="0" i="0" sz="900" u="none" cap="none" strike="noStrike">
                <a:solidFill>
                  <a:srgbClr val="5C64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15" name="Shape 1715"/>
          <p:cNvSpPr txBox="1"/>
          <p:nvPr>
            <p:ph idx="2" type="body"/>
          </p:nvPr>
        </p:nvSpPr>
        <p:spPr>
          <a:xfrm>
            <a:off x="8036240" y="2435043"/>
            <a:ext cx="3581400" cy="3272700"/>
          </a:xfrm>
          <a:prstGeom prst="rect">
            <a:avLst/>
          </a:prstGeom>
          <a:solidFill>
            <a:schemeClr val="lt2"/>
          </a:solid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4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rgbClr val="5C646A"/>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rgbClr val="5C646A"/>
                </a:solidFill>
                <a:latin typeface="Arial"/>
                <a:ea typeface="Arial"/>
                <a:cs typeface="Arial"/>
                <a:sym typeface="Arial"/>
              </a:defRPr>
            </a:lvl3pPr>
            <a:lvl4pPr indent="-90487" lvl="3" marL="547687" marR="0" rtl="0" algn="l">
              <a:lnSpc>
                <a:spcPct val="100000"/>
              </a:lnSpc>
              <a:spcBef>
                <a:spcPts val="0"/>
              </a:spcBef>
              <a:spcAft>
                <a:spcPts val="600"/>
              </a:spcAft>
              <a:buClr>
                <a:schemeClr val="accent2"/>
              </a:buClr>
              <a:buSzPct val="100000"/>
              <a:buFont typeface="Arial"/>
              <a:buChar char="•"/>
              <a:defRPr b="1" i="0" sz="1600" u="none" cap="none" strike="noStrike">
                <a:solidFill>
                  <a:srgbClr val="5C646A"/>
                </a:solidFill>
                <a:latin typeface="Arial"/>
                <a:ea typeface="Arial"/>
                <a:cs typeface="Arial"/>
                <a:sym typeface="Arial"/>
              </a:defRPr>
            </a:lvl4pPr>
            <a:lvl5pPr indent="0" lvl="4" marL="1828800" marR="0" rtl="0" algn="l">
              <a:lnSpc>
                <a:spcPct val="100000"/>
              </a:lnSpc>
              <a:spcBef>
                <a:spcPts val="200"/>
              </a:spcBef>
              <a:spcAft>
                <a:spcPts val="600"/>
              </a:spcAft>
              <a:buNone/>
              <a:defRPr b="0" i="0" sz="900" u="none" cap="none" strike="noStrike">
                <a:solidFill>
                  <a:srgbClr val="5C64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16" name="Shape 1716"/>
          <p:cNvSpPr txBox="1"/>
          <p:nvPr>
            <p:ph idx="3" type="body"/>
          </p:nvPr>
        </p:nvSpPr>
        <p:spPr>
          <a:xfrm>
            <a:off x="576072" y="2435043"/>
            <a:ext cx="3583800" cy="3272700"/>
          </a:xfrm>
          <a:prstGeom prst="rect">
            <a:avLst/>
          </a:prstGeom>
          <a:solidFill>
            <a:schemeClr val="lt2"/>
          </a:solid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4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rgbClr val="5C646A"/>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rgbClr val="5C646A"/>
                </a:solidFill>
                <a:latin typeface="Arial"/>
                <a:ea typeface="Arial"/>
                <a:cs typeface="Arial"/>
                <a:sym typeface="Arial"/>
              </a:defRPr>
            </a:lvl3pPr>
            <a:lvl4pPr indent="-90487" lvl="3" marL="547687" marR="0" rtl="0" algn="l">
              <a:lnSpc>
                <a:spcPct val="100000"/>
              </a:lnSpc>
              <a:spcBef>
                <a:spcPts val="0"/>
              </a:spcBef>
              <a:spcAft>
                <a:spcPts val="600"/>
              </a:spcAft>
              <a:buClr>
                <a:schemeClr val="accent2"/>
              </a:buClr>
              <a:buSzPct val="100000"/>
              <a:buFont typeface="Arial"/>
              <a:buChar char="•"/>
              <a:defRPr b="1" i="0" sz="1600" u="none" cap="none" strike="noStrike">
                <a:solidFill>
                  <a:srgbClr val="5C646A"/>
                </a:solidFill>
                <a:latin typeface="Arial"/>
                <a:ea typeface="Arial"/>
                <a:cs typeface="Arial"/>
                <a:sym typeface="Arial"/>
              </a:defRPr>
            </a:lvl4pPr>
            <a:lvl5pPr indent="0" lvl="4" marL="1828800" marR="0" rtl="0" algn="l">
              <a:lnSpc>
                <a:spcPct val="100000"/>
              </a:lnSpc>
              <a:spcBef>
                <a:spcPts val="200"/>
              </a:spcBef>
              <a:spcAft>
                <a:spcPts val="600"/>
              </a:spcAft>
              <a:buNone/>
              <a:defRPr b="0" i="0" sz="900" u="none" cap="none" strike="noStrike">
                <a:solidFill>
                  <a:srgbClr val="5C64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17" name="Shape 1717"/>
          <p:cNvSpPr/>
          <p:nvPr/>
        </p:nvSpPr>
        <p:spPr>
          <a:xfrm>
            <a:off x="8037575" y="1753750"/>
            <a:ext cx="3584400" cy="681300"/>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sp>
        <p:nvSpPr>
          <p:cNvPr id="1718" name="Shape 1718"/>
          <p:cNvSpPr/>
          <p:nvPr/>
        </p:nvSpPr>
        <p:spPr>
          <a:xfrm>
            <a:off x="4306823" y="1753750"/>
            <a:ext cx="3584400" cy="681300"/>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sp>
        <p:nvSpPr>
          <p:cNvPr id="1719" name="Shape 1719"/>
          <p:cNvSpPr/>
          <p:nvPr/>
        </p:nvSpPr>
        <p:spPr>
          <a:xfrm>
            <a:off x="576072" y="1753750"/>
            <a:ext cx="3584400" cy="681300"/>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pic>
        <p:nvPicPr>
          <p:cNvPr id="1720" name="Shape 1720"/>
          <p:cNvPicPr preferRelativeResize="0"/>
          <p:nvPr/>
        </p:nvPicPr>
        <p:blipFill rotWithShape="1">
          <a:blip r:embed="rId2">
            <a:alphaModFix/>
          </a:blip>
          <a:srcRect b="54944" l="35140" r="4676" t="34615"/>
          <a:stretch/>
        </p:blipFill>
        <p:spPr>
          <a:xfrm>
            <a:off x="4283262" y="1743364"/>
            <a:ext cx="7335600" cy="715800"/>
          </a:xfrm>
          <a:prstGeom prst="rect">
            <a:avLst/>
          </a:prstGeom>
          <a:noFill/>
          <a:ln>
            <a:noFill/>
          </a:ln>
        </p:spPr>
      </p:pic>
      <p:pic>
        <p:nvPicPr>
          <p:cNvPr id="1721" name="Shape 1721"/>
          <p:cNvPicPr preferRelativeResize="0"/>
          <p:nvPr/>
        </p:nvPicPr>
        <p:blipFill rotWithShape="1">
          <a:blip r:embed="rId2">
            <a:alphaModFix/>
          </a:blip>
          <a:srcRect b="67574" l="65463" r="4866" t="21985"/>
          <a:stretch/>
        </p:blipFill>
        <p:spPr>
          <a:xfrm>
            <a:off x="546589" y="1713875"/>
            <a:ext cx="3616500" cy="715800"/>
          </a:xfrm>
          <a:prstGeom prst="rect">
            <a:avLst/>
          </a:prstGeom>
          <a:noFill/>
          <a:ln>
            <a:noFill/>
          </a:ln>
        </p:spPr>
      </p:pic>
      <p:sp>
        <p:nvSpPr>
          <p:cNvPr id="1722" name="Shape 1722"/>
          <p:cNvSpPr txBox="1"/>
          <p:nvPr>
            <p:ph idx="4" type="body"/>
          </p:nvPr>
        </p:nvSpPr>
        <p:spPr>
          <a:xfrm>
            <a:off x="576072" y="1753750"/>
            <a:ext cx="3584400" cy="681300"/>
          </a:xfrm>
          <a:prstGeom prst="rect">
            <a:avLst/>
          </a:prstGeom>
          <a:noFill/>
          <a:ln>
            <a:noFill/>
          </a:ln>
        </p:spPr>
        <p:txBody>
          <a:bodyPr anchorCtr="0" anchor="ctr" bIns="91425" lIns="91425" rIns="91425" tIns="91425"/>
          <a:lstStyle>
            <a:lvl1pPr indent="0" lvl="0" marL="0" marR="0" rtl="0" algn="ctr">
              <a:lnSpc>
                <a:spcPct val="88000"/>
              </a:lnSpc>
              <a:spcBef>
                <a:spcPts val="0"/>
              </a:spcBef>
              <a:spcAft>
                <a:spcPts val="200"/>
              </a:spcAft>
              <a:buClr>
                <a:srgbClr val="7F7F7F"/>
              </a:buClr>
              <a:buFont typeface="Arial"/>
              <a:buNone/>
              <a:defRPr b="0" i="0" sz="2000" u="none" cap="none" strike="noStrike">
                <a:solidFill>
                  <a:schemeClr val="lt1"/>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23" name="Shape 1723"/>
          <p:cNvSpPr txBox="1"/>
          <p:nvPr>
            <p:ph idx="5" type="body"/>
          </p:nvPr>
        </p:nvSpPr>
        <p:spPr>
          <a:xfrm>
            <a:off x="4306823" y="1753750"/>
            <a:ext cx="3584400" cy="681300"/>
          </a:xfrm>
          <a:prstGeom prst="rect">
            <a:avLst/>
          </a:prstGeom>
          <a:noFill/>
          <a:ln>
            <a:noFill/>
          </a:ln>
        </p:spPr>
        <p:txBody>
          <a:bodyPr anchorCtr="0" anchor="ctr" bIns="91425" lIns="91425" rIns="91425" tIns="91425"/>
          <a:lstStyle>
            <a:lvl1pPr indent="0" lvl="0" marL="0" marR="0" rtl="0" algn="ctr">
              <a:lnSpc>
                <a:spcPct val="88000"/>
              </a:lnSpc>
              <a:spcBef>
                <a:spcPts val="0"/>
              </a:spcBef>
              <a:spcAft>
                <a:spcPts val="200"/>
              </a:spcAft>
              <a:buClr>
                <a:srgbClr val="7F7F7F"/>
              </a:buClr>
              <a:buFont typeface="Arial"/>
              <a:buNone/>
              <a:defRPr b="0" i="0" sz="2000" u="none" cap="none" strike="noStrike">
                <a:solidFill>
                  <a:schemeClr val="lt1"/>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24" name="Shape 1724"/>
          <p:cNvSpPr txBox="1"/>
          <p:nvPr>
            <p:ph idx="6" type="body"/>
          </p:nvPr>
        </p:nvSpPr>
        <p:spPr>
          <a:xfrm>
            <a:off x="8037575" y="1753750"/>
            <a:ext cx="3584400" cy="681300"/>
          </a:xfrm>
          <a:prstGeom prst="rect">
            <a:avLst/>
          </a:prstGeom>
          <a:noFill/>
          <a:ln>
            <a:noFill/>
          </a:ln>
        </p:spPr>
        <p:txBody>
          <a:bodyPr anchorCtr="0" anchor="ctr" bIns="91425" lIns="91425" rIns="91425" tIns="91425"/>
          <a:lstStyle>
            <a:lvl1pPr indent="0" lvl="0" marL="0" marR="0" rtl="0" algn="ctr">
              <a:lnSpc>
                <a:spcPct val="88000"/>
              </a:lnSpc>
              <a:spcBef>
                <a:spcPts val="0"/>
              </a:spcBef>
              <a:spcAft>
                <a:spcPts val="200"/>
              </a:spcAft>
              <a:buClr>
                <a:srgbClr val="7F7F7F"/>
              </a:buClr>
              <a:buFont typeface="Arial"/>
              <a:buNone/>
              <a:defRPr b="0" i="0" sz="2000" u="none" cap="none" strike="noStrike">
                <a:solidFill>
                  <a:schemeClr val="lt1"/>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25" name="Shape 1725"/>
          <p:cNvSpPr txBox="1"/>
          <p:nvPr>
            <p:ph idx="7" type="body"/>
          </p:nvPr>
        </p:nvSpPr>
        <p:spPr>
          <a:xfrm>
            <a:off x="8041625" y="5750544"/>
            <a:ext cx="3581400" cy="246300"/>
          </a:xfrm>
          <a:prstGeom prst="rect">
            <a:avLst/>
          </a:prstGeom>
          <a:noFill/>
          <a:ln>
            <a:noFill/>
          </a:ln>
        </p:spPr>
        <p:txBody>
          <a:bodyPr anchorCtr="0" anchor="t" bIns="91425" lIns="91425" rIns="91425" tIns="91425"/>
          <a:lstStyle>
            <a:lvl1pPr indent="0" lvl="0" marL="0" marR="0" rtl="0" algn="l">
              <a:spcBef>
                <a:spcPts val="1200"/>
              </a:spcBef>
              <a:spcAft>
                <a:spcPts val="200"/>
              </a:spcAft>
              <a:buClr>
                <a:schemeClr val="lt2"/>
              </a:buClr>
              <a:buFont typeface="Noto Sans Symbols"/>
              <a:buNone/>
              <a:defRPr b="0" i="0" sz="1600" u="none" cap="none" strike="noStrike">
                <a:solidFill>
                  <a:schemeClr val="accent1"/>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26" name="Shape 1726"/>
          <p:cNvSpPr txBox="1"/>
          <p:nvPr>
            <p:ph idx="8" type="body"/>
          </p:nvPr>
        </p:nvSpPr>
        <p:spPr>
          <a:xfrm>
            <a:off x="571500" y="5750544"/>
            <a:ext cx="3581400" cy="246300"/>
          </a:xfrm>
          <a:prstGeom prst="rect">
            <a:avLst/>
          </a:prstGeom>
          <a:noFill/>
          <a:ln>
            <a:noFill/>
          </a:ln>
        </p:spPr>
        <p:txBody>
          <a:bodyPr anchorCtr="0" anchor="t" bIns="91425" lIns="91425" rIns="91425" tIns="91425"/>
          <a:lstStyle>
            <a:lvl1pPr indent="0" lvl="0" marL="0" marR="0" rtl="0" algn="l">
              <a:spcBef>
                <a:spcPts val="1200"/>
              </a:spcBef>
              <a:spcAft>
                <a:spcPts val="200"/>
              </a:spcAft>
              <a:buClr>
                <a:srgbClr val="7F7F7F"/>
              </a:buClr>
              <a:buFont typeface="Arial"/>
              <a:buNone/>
              <a:defRPr b="0" i="0" sz="1600" u="none" cap="none" strike="noStrike">
                <a:solidFill>
                  <a:schemeClr val="accent1"/>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27" name="Shape 1727"/>
          <p:cNvSpPr txBox="1"/>
          <p:nvPr>
            <p:ph idx="9" type="body"/>
          </p:nvPr>
        </p:nvSpPr>
        <p:spPr>
          <a:xfrm>
            <a:off x="4303712" y="5750544"/>
            <a:ext cx="3581399" cy="246300"/>
          </a:xfrm>
          <a:prstGeom prst="rect">
            <a:avLst/>
          </a:prstGeom>
          <a:noFill/>
          <a:ln>
            <a:noFill/>
          </a:ln>
        </p:spPr>
        <p:txBody>
          <a:bodyPr anchorCtr="0" anchor="t" bIns="91425" lIns="91425" rIns="91425" tIns="91425"/>
          <a:lstStyle>
            <a:lvl1pPr indent="0" lvl="0" marL="0" marR="0" rtl="0" algn="l">
              <a:spcBef>
                <a:spcPts val="1200"/>
              </a:spcBef>
              <a:spcAft>
                <a:spcPts val="200"/>
              </a:spcAft>
              <a:buClr>
                <a:srgbClr val="7F7F7F"/>
              </a:buClr>
              <a:buFont typeface="Arial"/>
              <a:buNone/>
              <a:defRPr b="0" i="0" sz="1600" u="none" cap="none" strike="noStrike">
                <a:solidFill>
                  <a:schemeClr val="accent1"/>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28" name="Shape 1728"/>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729" name="Shape 1729"/>
          <p:cNvSpPr txBox="1"/>
          <p:nvPr>
            <p:ph idx="13" type="body"/>
          </p:nvPr>
        </p:nvSpPr>
        <p:spPr>
          <a:xfrm>
            <a:off x="571500"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30" name="Shape 1730"/>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_column photos">
    <p:spTree>
      <p:nvGrpSpPr>
        <p:cNvPr id="1731" name="Shape 1731"/>
        <p:cNvGrpSpPr/>
        <p:nvPr/>
      </p:nvGrpSpPr>
      <p:grpSpPr>
        <a:xfrm>
          <a:off x="0" y="0"/>
          <a:ext cx="0" cy="0"/>
          <a:chOff x="0" y="0"/>
          <a:chExt cx="0" cy="0"/>
        </a:xfrm>
      </p:grpSpPr>
      <p:sp>
        <p:nvSpPr>
          <p:cNvPr id="1732" name="Shape 1732"/>
          <p:cNvSpPr/>
          <p:nvPr/>
        </p:nvSpPr>
        <p:spPr>
          <a:xfrm>
            <a:off x="8043564" y="5561526"/>
            <a:ext cx="3584400" cy="685800"/>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sp>
        <p:nvSpPr>
          <p:cNvPr id="1733" name="Shape 1733"/>
          <p:cNvSpPr/>
          <p:nvPr/>
        </p:nvSpPr>
        <p:spPr>
          <a:xfrm>
            <a:off x="4304012" y="5561526"/>
            <a:ext cx="3584400" cy="685800"/>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sp>
        <p:nvSpPr>
          <p:cNvPr id="1734" name="Shape 1734"/>
          <p:cNvSpPr/>
          <p:nvPr/>
        </p:nvSpPr>
        <p:spPr>
          <a:xfrm>
            <a:off x="576072" y="5561526"/>
            <a:ext cx="3584400" cy="685800"/>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pic>
        <p:nvPicPr>
          <p:cNvPr id="1735" name="Shape 1735"/>
          <p:cNvPicPr preferRelativeResize="0"/>
          <p:nvPr/>
        </p:nvPicPr>
        <p:blipFill rotWithShape="1">
          <a:blip r:embed="rId2">
            <a:alphaModFix/>
          </a:blip>
          <a:srcRect b="0" l="0" r="0" t="0"/>
          <a:stretch/>
        </p:blipFill>
        <p:spPr>
          <a:xfrm>
            <a:off x="0" y="0"/>
            <a:ext cx="12188700" cy="6856200"/>
          </a:xfrm>
          <a:prstGeom prst="rect">
            <a:avLst/>
          </a:prstGeom>
          <a:noFill/>
          <a:ln>
            <a:noFill/>
          </a:ln>
        </p:spPr>
      </p:pic>
      <p:sp>
        <p:nvSpPr>
          <p:cNvPr id="1736" name="Shape 1736"/>
          <p:cNvSpPr txBox="1"/>
          <p:nvPr>
            <p:ph idx="1" type="body"/>
          </p:nvPr>
        </p:nvSpPr>
        <p:spPr>
          <a:xfrm>
            <a:off x="8043564" y="5561526"/>
            <a:ext cx="3584400" cy="685800"/>
          </a:xfrm>
          <a:prstGeom prst="rect">
            <a:avLst/>
          </a:prstGeom>
          <a:noFill/>
          <a:ln>
            <a:noFill/>
          </a:ln>
        </p:spPr>
        <p:txBody>
          <a:bodyPr anchorCtr="0" anchor="ctr" bIns="91425" lIns="91425" rIns="91425" tIns="91425"/>
          <a:lstStyle>
            <a:lvl1pPr indent="0" lvl="0" marL="0" marR="0" rtl="0" algn="ctr">
              <a:spcBef>
                <a:spcPts val="1200"/>
              </a:spcBef>
              <a:spcAft>
                <a:spcPts val="200"/>
              </a:spcAft>
              <a:buClr>
                <a:schemeClr val="lt2"/>
              </a:buClr>
              <a:buFont typeface="Noto Sans Symbols"/>
              <a:buNone/>
              <a:defRPr b="0" i="0" sz="1600" u="none" cap="none" strike="noStrike">
                <a:solidFill>
                  <a:schemeClr val="lt1"/>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37" name="Shape 1737"/>
          <p:cNvSpPr txBox="1"/>
          <p:nvPr>
            <p:ph idx="2" type="body"/>
          </p:nvPr>
        </p:nvSpPr>
        <p:spPr>
          <a:xfrm>
            <a:off x="576072" y="5561526"/>
            <a:ext cx="3584400" cy="685800"/>
          </a:xfrm>
          <a:prstGeom prst="rect">
            <a:avLst/>
          </a:prstGeom>
          <a:noFill/>
          <a:ln>
            <a:noFill/>
          </a:ln>
        </p:spPr>
        <p:txBody>
          <a:bodyPr anchorCtr="0" anchor="ctr" bIns="91425" lIns="91425" rIns="91425" tIns="91425"/>
          <a:lstStyle>
            <a:lvl1pPr indent="0" lvl="0" marL="0" marR="0" rtl="0" algn="ctr">
              <a:spcBef>
                <a:spcPts val="1200"/>
              </a:spcBef>
              <a:spcAft>
                <a:spcPts val="200"/>
              </a:spcAft>
              <a:buClr>
                <a:srgbClr val="7F7F7F"/>
              </a:buClr>
              <a:buFont typeface="Arial"/>
              <a:buNone/>
              <a:defRPr b="0" i="0" sz="1600" u="none" cap="none" strike="noStrike">
                <a:solidFill>
                  <a:schemeClr val="lt1"/>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38" name="Shape 1738"/>
          <p:cNvSpPr txBox="1"/>
          <p:nvPr>
            <p:ph idx="3" type="body"/>
          </p:nvPr>
        </p:nvSpPr>
        <p:spPr>
          <a:xfrm>
            <a:off x="4304012" y="5561526"/>
            <a:ext cx="3584400" cy="685800"/>
          </a:xfrm>
          <a:prstGeom prst="rect">
            <a:avLst/>
          </a:prstGeom>
          <a:noFill/>
          <a:ln>
            <a:noFill/>
          </a:ln>
        </p:spPr>
        <p:txBody>
          <a:bodyPr anchorCtr="0" anchor="ctr" bIns="91425" lIns="91425" rIns="91425" tIns="91425"/>
          <a:lstStyle>
            <a:lvl1pPr indent="0" lvl="0" marL="0" marR="0" rtl="0" algn="ctr">
              <a:spcBef>
                <a:spcPts val="1200"/>
              </a:spcBef>
              <a:spcAft>
                <a:spcPts val="200"/>
              </a:spcAft>
              <a:buClr>
                <a:srgbClr val="7F7F7F"/>
              </a:buClr>
              <a:buFont typeface="Arial"/>
              <a:buNone/>
              <a:defRPr b="0" i="0" sz="1600" u="none" cap="none" strike="noStrike">
                <a:solidFill>
                  <a:schemeClr val="lt1"/>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39" name="Shape 1739"/>
          <p:cNvSpPr/>
          <p:nvPr>
            <p:ph idx="4" type="pic"/>
          </p:nvPr>
        </p:nvSpPr>
        <p:spPr>
          <a:xfrm>
            <a:off x="576072" y="1756305"/>
            <a:ext cx="3584400" cy="3810000"/>
          </a:xfrm>
          <a:prstGeom prst="rect">
            <a:avLst/>
          </a:prstGeom>
          <a:noFill/>
          <a:ln>
            <a:noFill/>
          </a:ln>
        </p:spPr>
        <p:txBody>
          <a:bodyPr anchorCtr="0" anchor="t" bIns="91425" lIns="91425" rIns="91425" tIns="91425"/>
          <a:lstStyle>
            <a:lvl1pPr indent="114300" lvl="0" marL="0" marR="0" rtl="0" algn="l">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40" name="Shape 1740"/>
          <p:cNvSpPr/>
          <p:nvPr>
            <p:ph idx="5" type="pic"/>
          </p:nvPr>
        </p:nvSpPr>
        <p:spPr>
          <a:xfrm>
            <a:off x="4304012" y="1756305"/>
            <a:ext cx="3584400" cy="3810000"/>
          </a:xfrm>
          <a:prstGeom prst="rect">
            <a:avLst/>
          </a:prstGeom>
          <a:noFill/>
          <a:ln>
            <a:noFill/>
          </a:ln>
        </p:spPr>
        <p:txBody>
          <a:bodyPr anchorCtr="0" anchor="t" bIns="91425" lIns="91425" rIns="91425" tIns="91425"/>
          <a:lstStyle>
            <a:lvl1pPr indent="114300" lvl="0" marL="0" marR="0" rtl="0" algn="l">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41" name="Shape 1741"/>
          <p:cNvSpPr/>
          <p:nvPr>
            <p:ph idx="6" type="pic"/>
          </p:nvPr>
        </p:nvSpPr>
        <p:spPr>
          <a:xfrm>
            <a:off x="8043564" y="1756305"/>
            <a:ext cx="3584400" cy="3810000"/>
          </a:xfrm>
          <a:prstGeom prst="rect">
            <a:avLst/>
          </a:prstGeom>
          <a:noFill/>
          <a:ln>
            <a:noFill/>
          </a:ln>
        </p:spPr>
        <p:txBody>
          <a:bodyPr anchorCtr="0" anchor="t" bIns="91425" lIns="91425" rIns="91425" tIns="91425"/>
          <a:lstStyle>
            <a:lvl1pPr indent="114300" lvl="0" marL="0" marR="0" rtl="0" algn="l">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42" name="Shape 1742"/>
          <p:cNvSpPr txBox="1"/>
          <p:nvPr>
            <p:ph idx="7" type="body"/>
          </p:nvPr>
        </p:nvSpPr>
        <p:spPr>
          <a:xfrm>
            <a:off x="571500" y="1081137"/>
            <a:ext cx="11046900" cy="369300"/>
          </a:xfrm>
          <a:prstGeom prst="rect">
            <a:avLst/>
          </a:prstGeom>
          <a:noFill/>
          <a:ln>
            <a:noFill/>
          </a:ln>
        </p:spPr>
        <p:txBody>
          <a:bodyPr anchorCtr="0" anchor="t" bIns="91425" lIns="91425" rIns="91425" tIns="91425"/>
          <a:lstStyle>
            <a:lvl1pPr indent="152400" lvl="0" marL="0" marR="0" rtl="0" algn="l">
              <a:lnSpc>
                <a:spcPct val="100000"/>
              </a:lnSpc>
              <a:spcBef>
                <a:spcPts val="12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43" name="Shape 1743"/>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744" name="Shape 1744"/>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4-column photos">
    <p:spTree>
      <p:nvGrpSpPr>
        <p:cNvPr id="1745" name="Shape 1745"/>
        <p:cNvGrpSpPr/>
        <p:nvPr/>
      </p:nvGrpSpPr>
      <p:grpSpPr>
        <a:xfrm>
          <a:off x="0" y="0"/>
          <a:ext cx="0" cy="0"/>
          <a:chOff x="0" y="0"/>
          <a:chExt cx="0" cy="0"/>
        </a:xfrm>
      </p:grpSpPr>
      <p:sp>
        <p:nvSpPr>
          <p:cNvPr id="1746" name="Shape 1746"/>
          <p:cNvSpPr/>
          <p:nvPr/>
        </p:nvSpPr>
        <p:spPr>
          <a:xfrm>
            <a:off x="6199769" y="5573837"/>
            <a:ext cx="2615099" cy="685800"/>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sp>
        <p:nvSpPr>
          <p:cNvPr id="1747" name="Shape 1747"/>
          <p:cNvSpPr/>
          <p:nvPr/>
        </p:nvSpPr>
        <p:spPr>
          <a:xfrm>
            <a:off x="3387921" y="5573837"/>
            <a:ext cx="2615100" cy="685800"/>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sp>
        <p:nvSpPr>
          <p:cNvPr id="1748" name="Shape 1748"/>
          <p:cNvSpPr/>
          <p:nvPr/>
        </p:nvSpPr>
        <p:spPr>
          <a:xfrm>
            <a:off x="576072" y="5573837"/>
            <a:ext cx="2615100" cy="685800"/>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sp>
        <p:nvSpPr>
          <p:cNvPr id="1749" name="Shape 1749"/>
          <p:cNvSpPr/>
          <p:nvPr/>
        </p:nvSpPr>
        <p:spPr>
          <a:xfrm>
            <a:off x="9011620" y="5573837"/>
            <a:ext cx="2605800" cy="685800"/>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pic>
        <p:nvPicPr>
          <p:cNvPr id="1750" name="Shape 1750"/>
          <p:cNvPicPr preferRelativeResize="0"/>
          <p:nvPr/>
        </p:nvPicPr>
        <p:blipFill rotWithShape="1">
          <a:blip r:embed="rId2">
            <a:alphaModFix/>
          </a:blip>
          <a:srcRect b="0" l="0" r="0" t="0"/>
          <a:stretch/>
        </p:blipFill>
        <p:spPr>
          <a:xfrm>
            <a:off x="0" y="0"/>
            <a:ext cx="12188700" cy="6856200"/>
          </a:xfrm>
          <a:prstGeom prst="rect">
            <a:avLst/>
          </a:prstGeom>
          <a:noFill/>
          <a:ln>
            <a:noFill/>
          </a:ln>
        </p:spPr>
      </p:pic>
      <p:sp>
        <p:nvSpPr>
          <p:cNvPr id="1751" name="Shape 1751"/>
          <p:cNvSpPr txBox="1"/>
          <p:nvPr>
            <p:ph idx="1" type="body"/>
          </p:nvPr>
        </p:nvSpPr>
        <p:spPr>
          <a:xfrm>
            <a:off x="571500" y="1081137"/>
            <a:ext cx="11046900" cy="369300"/>
          </a:xfrm>
          <a:prstGeom prst="rect">
            <a:avLst/>
          </a:prstGeom>
          <a:noFill/>
          <a:ln>
            <a:noFill/>
          </a:ln>
        </p:spPr>
        <p:txBody>
          <a:bodyPr anchorCtr="0" anchor="t" bIns="91425" lIns="91425" rIns="91425" tIns="91425"/>
          <a:lstStyle>
            <a:lvl1pPr indent="152400" lvl="0" marL="0" marR="0" rtl="0" algn="l">
              <a:lnSpc>
                <a:spcPct val="100000"/>
              </a:lnSpc>
              <a:spcBef>
                <a:spcPts val="12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52" name="Shape 1752"/>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753" name="Shape 1753"/>
          <p:cNvSpPr txBox="1"/>
          <p:nvPr>
            <p:ph idx="2" type="body"/>
          </p:nvPr>
        </p:nvSpPr>
        <p:spPr>
          <a:xfrm>
            <a:off x="6199769" y="5573837"/>
            <a:ext cx="2615099" cy="685800"/>
          </a:xfrm>
          <a:prstGeom prst="rect">
            <a:avLst/>
          </a:prstGeom>
          <a:noFill/>
          <a:ln>
            <a:noFill/>
          </a:ln>
        </p:spPr>
        <p:txBody>
          <a:bodyPr anchorCtr="0" anchor="ctr" bIns="91425" lIns="91425" rIns="91425" tIns="91425"/>
          <a:lstStyle>
            <a:lvl1pPr indent="0" lvl="0" marL="0" marR="0" rtl="0" algn="ctr">
              <a:spcBef>
                <a:spcPts val="1200"/>
              </a:spcBef>
              <a:spcAft>
                <a:spcPts val="200"/>
              </a:spcAft>
              <a:buClr>
                <a:schemeClr val="lt2"/>
              </a:buClr>
              <a:buFont typeface="Noto Sans Symbols"/>
              <a:buNone/>
              <a:defRPr b="0" i="0" sz="1600" u="none" cap="none" strike="noStrike">
                <a:solidFill>
                  <a:schemeClr val="lt1"/>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54" name="Shape 1754"/>
          <p:cNvSpPr txBox="1"/>
          <p:nvPr>
            <p:ph idx="3" type="body"/>
          </p:nvPr>
        </p:nvSpPr>
        <p:spPr>
          <a:xfrm>
            <a:off x="576072" y="5573837"/>
            <a:ext cx="2615100" cy="685800"/>
          </a:xfrm>
          <a:prstGeom prst="rect">
            <a:avLst/>
          </a:prstGeom>
          <a:noFill/>
          <a:ln>
            <a:noFill/>
          </a:ln>
        </p:spPr>
        <p:txBody>
          <a:bodyPr anchorCtr="0" anchor="ctr" bIns="91425" lIns="91425" rIns="91425" tIns="91425"/>
          <a:lstStyle>
            <a:lvl1pPr indent="0" lvl="0" marL="0" marR="0" rtl="0" algn="ctr">
              <a:spcBef>
                <a:spcPts val="1200"/>
              </a:spcBef>
              <a:spcAft>
                <a:spcPts val="200"/>
              </a:spcAft>
              <a:buClr>
                <a:srgbClr val="7F7F7F"/>
              </a:buClr>
              <a:buFont typeface="Arial"/>
              <a:buNone/>
              <a:defRPr b="0" i="0" sz="1600" u="none" cap="none" strike="noStrike">
                <a:solidFill>
                  <a:schemeClr val="lt1"/>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55" name="Shape 1755"/>
          <p:cNvSpPr txBox="1"/>
          <p:nvPr>
            <p:ph idx="4" type="body"/>
          </p:nvPr>
        </p:nvSpPr>
        <p:spPr>
          <a:xfrm>
            <a:off x="3387921" y="5573837"/>
            <a:ext cx="2615100" cy="685800"/>
          </a:xfrm>
          <a:prstGeom prst="rect">
            <a:avLst/>
          </a:prstGeom>
          <a:noFill/>
          <a:ln>
            <a:noFill/>
          </a:ln>
        </p:spPr>
        <p:txBody>
          <a:bodyPr anchorCtr="0" anchor="ctr" bIns="91425" lIns="91425" rIns="91425" tIns="91425"/>
          <a:lstStyle>
            <a:lvl1pPr indent="0" lvl="0" marL="0" marR="0" rtl="0" algn="ctr">
              <a:spcBef>
                <a:spcPts val="1200"/>
              </a:spcBef>
              <a:spcAft>
                <a:spcPts val="200"/>
              </a:spcAft>
              <a:buClr>
                <a:srgbClr val="7F7F7F"/>
              </a:buClr>
              <a:buFont typeface="Arial"/>
              <a:buNone/>
              <a:defRPr b="0" i="0" sz="1600" u="none" cap="none" strike="noStrike">
                <a:solidFill>
                  <a:schemeClr val="lt1"/>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56" name="Shape 1756"/>
          <p:cNvSpPr txBox="1"/>
          <p:nvPr>
            <p:ph idx="5" type="body"/>
          </p:nvPr>
        </p:nvSpPr>
        <p:spPr>
          <a:xfrm>
            <a:off x="9011620" y="5573837"/>
            <a:ext cx="2587800" cy="685800"/>
          </a:xfrm>
          <a:prstGeom prst="rect">
            <a:avLst/>
          </a:prstGeom>
          <a:noFill/>
          <a:ln>
            <a:noFill/>
          </a:ln>
        </p:spPr>
        <p:txBody>
          <a:bodyPr anchorCtr="0" anchor="ctr" bIns="91425" lIns="91425" rIns="91425" tIns="91425"/>
          <a:lstStyle>
            <a:lvl1pPr indent="101600" lvl="0" marL="0" marR="0" rtl="0" algn="ctr">
              <a:spcBef>
                <a:spcPts val="1200"/>
              </a:spcBef>
              <a:spcAft>
                <a:spcPts val="200"/>
              </a:spcAft>
              <a:buClr>
                <a:srgbClr val="7F7F7F"/>
              </a:buClr>
              <a:buSzPct val="100000"/>
              <a:buFont typeface="Arial"/>
              <a:buChar char="​"/>
              <a:defRPr b="0" i="0" sz="1600" u="none" cap="none" strike="noStrike">
                <a:solidFill>
                  <a:schemeClr val="lt1"/>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57" name="Shape 1757"/>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758" name="Shape 1758"/>
          <p:cNvSpPr/>
          <p:nvPr>
            <p:ph idx="6" type="pic"/>
          </p:nvPr>
        </p:nvSpPr>
        <p:spPr>
          <a:xfrm>
            <a:off x="576072" y="1754143"/>
            <a:ext cx="2615100" cy="3822300"/>
          </a:xfrm>
          <a:prstGeom prst="rect">
            <a:avLst/>
          </a:prstGeom>
          <a:noFill/>
          <a:ln>
            <a:noFill/>
          </a:ln>
        </p:spPr>
        <p:txBody>
          <a:bodyPr anchorCtr="0" anchor="t" bIns="91425" lIns="91425" rIns="91425" tIns="91425"/>
          <a:lstStyle>
            <a:lvl1pPr indent="114300" lvl="0" marL="0" marR="0" rtl="0" algn="l">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59" name="Shape 1759"/>
          <p:cNvSpPr/>
          <p:nvPr>
            <p:ph idx="7" type="pic"/>
          </p:nvPr>
        </p:nvSpPr>
        <p:spPr>
          <a:xfrm>
            <a:off x="3387921" y="1754143"/>
            <a:ext cx="2615100" cy="3822300"/>
          </a:xfrm>
          <a:prstGeom prst="rect">
            <a:avLst/>
          </a:prstGeom>
          <a:noFill/>
          <a:ln>
            <a:noFill/>
          </a:ln>
        </p:spPr>
        <p:txBody>
          <a:bodyPr anchorCtr="0" anchor="t" bIns="91425" lIns="91425" rIns="91425" tIns="91425"/>
          <a:lstStyle>
            <a:lvl1pPr indent="114300" lvl="0" marL="0" marR="0" rtl="0" algn="l">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60" name="Shape 1760"/>
          <p:cNvSpPr/>
          <p:nvPr>
            <p:ph idx="8" type="pic"/>
          </p:nvPr>
        </p:nvSpPr>
        <p:spPr>
          <a:xfrm>
            <a:off x="6199769" y="1754143"/>
            <a:ext cx="2615099" cy="3822300"/>
          </a:xfrm>
          <a:prstGeom prst="rect">
            <a:avLst/>
          </a:prstGeom>
          <a:noFill/>
          <a:ln>
            <a:noFill/>
          </a:ln>
        </p:spPr>
        <p:txBody>
          <a:bodyPr anchorCtr="0" anchor="t" bIns="91425" lIns="91425" rIns="91425" tIns="91425"/>
          <a:lstStyle>
            <a:lvl1pPr indent="114300" lvl="0" marL="0" marR="0" rtl="0" algn="l">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61" name="Shape 1761"/>
          <p:cNvSpPr/>
          <p:nvPr>
            <p:ph idx="9" type="pic"/>
          </p:nvPr>
        </p:nvSpPr>
        <p:spPr>
          <a:xfrm>
            <a:off x="9011620" y="1754143"/>
            <a:ext cx="2605800" cy="3822300"/>
          </a:xfrm>
          <a:prstGeom prst="rect">
            <a:avLst/>
          </a:prstGeom>
          <a:noFill/>
          <a:ln>
            <a:noFill/>
          </a:ln>
        </p:spPr>
        <p:txBody>
          <a:bodyPr anchorCtr="0" anchor="t" bIns="91425" lIns="91425" rIns="91425" tIns="91425"/>
          <a:lstStyle>
            <a:lvl1pPr indent="114300" lvl="0" marL="0" marR="0" rtl="0" algn="l">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asic 2_MtnFooter">
    <p:spTree>
      <p:nvGrpSpPr>
        <p:cNvPr id="198" name="Shape 198"/>
        <p:cNvGrpSpPr/>
        <p:nvPr/>
      </p:nvGrpSpPr>
      <p:grpSpPr>
        <a:xfrm>
          <a:off x="0" y="0"/>
          <a:ext cx="0" cy="0"/>
          <a:chOff x="0" y="0"/>
          <a:chExt cx="0" cy="0"/>
        </a:xfrm>
      </p:grpSpPr>
      <p:grpSp>
        <p:nvGrpSpPr>
          <p:cNvPr id="199" name="Shape 199"/>
          <p:cNvGrpSpPr/>
          <p:nvPr/>
        </p:nvGrpSpPr>
        <p:grpSpPr>
          <a:xfrm>
            <a:off x="389" y="6142153"/>
            <a:ext cx="12198205" cy="733517"/>
            <a:chOff x="389" y="6150391"/>
            <a:chExt cx="12198205" cy="733517"/>
          </a:xfrm>
        </p:grpSpPr>
        <p:sp>
          <p:nvSpPr>
            <p:cNvPr id="200" name="Shape 200"/>
            <p:cNvSpPr/>
            <p:nvPr/>
          </p:nvSpPr>
          <p:spPr>
            <a:xfrm>
              <a:off x="11917767" y="6405357"/>
              <a:ext cx="146727" cy="199239"/>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01" name="Shape 201"/>
            <p:cNvSpPr/>
            <p:nvPr/>
          </p:nvSpPr>
          <p:spPr>
            <a:xfrm>
              <a:off x="11687027" y="6446517"/>
              <a:ext cx="100216" cy="14969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02" name="Shape 202"/>
            <p:cNvSpPr/>
            <p:nvPr/>
          </p:nvSpPr>
          <p:spPr>
            <a:xfrm>
              <a:off x="5543882" y="6582796"/>
              <a:ext cx="1893428" cy="299658"/>
            </a:xfrm>
            <a:custGeom>
              <a:pathLst>
                <a:path extrusionOk="0" h="120000" w="120000">
                  <a:moveTo>
                    <a:pt x="120000" y="120000"/>
                  </a:moveTo>
                  <a:lnTo>
                    <a:pt x="91944" y="32544"/>
                  </a:lnTo>
                  <a:lnTo>
                    <a:pt x="82516" y="59733"/>
                  </a:lnTo>
                  <a:lnTo>
                    <a:pt x="68000" y="17811"/>
                  </a:lnTo>
                  <a:lnTo>
                    <a:pt x="64988" y="26650"/>
                  </a:lnTo>
                  <a:lnTo>
                    <a:pt x="55772" y="0"/>
                  </a:lnTo>
                  <a:lnTo>
                    <a:pt x="41361" y="41516"/>
                  </a:lnTo>
                  <a:lnTo>
                    <a:pt x="33183" y="17811"/>
                  </a:lnTo>
                  <a:lnTo>
                    <a:pt x="30744"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03" name="Shape 203"/>
            <p:cNvSpPr/>
            <p:nvPr/>
          </p:nvSpPr>
          <p:spPr>
            <a:xfrm>
              <a:off x="11193518" y="6495173"/>
              <a:ext cx="1005076" cy="387280"/>
            </a:xfrm>
            <a:custGeom>
              <a:pathLst>
                <a:path extrusionOk="0" h="120000" w="120000">
                  <a:moveTo>
                    <a:pt x="82355" y="0"/>
                  </a:moveTo>
                  <a:lnTo>
                    <a:pt x="113280" y="49211"/>
                  </a:lnTo>
                  <a:lnTo>
                    <a:pt x="120000" y="44835"/>
                  </a:lnTo>
                  <a:lnTo>
                    <a:pt x="120000" y="120000"/>
                  </a:lnTo>
                  <a:lnTo>
                    <a:pt x="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04" name="Shape 204"/>
            <p:cNvSpPr/>
            <p:nvPr/>
          </p:nvSpPr>
          <p:spPr>
            <a:xfrm>
              <a:off x="11701720" y="6484998"/>
              <a:ext cx="487104" cy="387280"/>
            </a:xfrm>
            <a:custGeom>
              <a:pathLst>
                <a:path extrusionOk="0" h="120000" w="120000">
                  <a:moveTo>
                    <a:pt x="42322" y="0"/>
                  </a:moveTo>
                  <a:lnTo>
                    <a:pt x="106121" y="49211"/>
                  </a:lnTo>
                  <a:lnTo>
                    <a:pt x="120000" y="67952"/>
                  </a:lnTo>
                  <a:lnTo>
                    <a:pt x="120000" y="120000"/>
                  </a:lnTo>
                  <a:lnTo>
                    <a:pt x="15068" y="120000"/>
                  </a:lnTo>
                  <a:lnTo>
                    <a:pt x="33983" y="73611"/>
                  </a:lnTo>
                  <a:lnTo>
                    <a:pt x="0" y="58083"/>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05" name="Shape 205"/>
            <p:cNvSpPr/>
            <p:nvPr/>
          </p:nvSpPr>
          <p:spPr>
            <a:xfrm>
              <a:off x="7511850" y="6443628"/>
              <a:ext cx="2772292" cy="438824"/>
            </a:xfrm>
            <a:custGeom>
              <a:pathLst>
                <a:path extrusionOk="0" h="120000" w="120000">
                  <a:moveTo>
                    <a:pt x="120000" y="120000"/>
                  </a:moveTo>
                  <a:lnTo>
                    <a:pt x="91938" y="32544"/>
                  </a:lnTo>
                  <a:lnTo>
                    <a:pt x="82488" y="59733"/>
                  </a:lnTo>
                  <a:lnTo>
                    <a:pt x="68011" y="17811"/>
                  </a:lnTo>
                  <a:lnTo>
                    <a:pt x="64983" y="26650"/>
                  </a:lnTo>
                  <a:lnTo>
                    <a:pt x="55761" y="0"/>
                  </a:lnTo>
                  <a:lnTo>
                    <a:pt x="41372" y="41516"/>
                  </a:lnTo>
                  <a:lnTo>
                    <a:pt x="33150" y="17811"/>
                  </a:lnTo>
                  <a:lnTo>
                    <a:pt x="30711"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06" name="Shape 206"/>
            <p:cNvSpPr/>
            <p:nvPr/>
          </p:nvSpPr>
          <p:spPr>
            <a:xfrm>
              <a:off x="9223400" y="6438369"/>
              <a:ext cx="141918" cy="211984"/>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07" name="Shape 207"/>
            <p:cNvSpPr/>
            <p:nvPr/>
          </p:nvSpPr>
          <p:spPr>
            <a:xfrm flipH="1">
              <a:off x="389" y="6232426"/>
              <a:ext cx="2748616" cy="650027"/>
            </a:xfrm>
            <a:custGeom>
              <a:pathLst>
                <a:path extrusionOk="0" h="120000" w="120000">
                  <a:moveTo>
                    <a:pt x="106653" y="0"/>
                  </a:moveTo>
                  <a:lnTo>
                    <a:pt x="90672" y="28672"/>
                  </a:lnTo>
                  <a:lnTo>
                    <a:pt x="85451" y="19162"/>
                  </a:lnTo>
                  <a:lnTo>
                    <a:pt x="60282" y="64266"/>
                  </a:lnTo>
                  <a:lnTo>
                    <a:pt x="43935" y="35014"/>
                  </a:lnTo>
                  <a:lnTo>
                    <a:pt x="0" y="119999"/>
                  </a:lnTo>
                  <a:lnTo>
                    <a:pt x="120000" y="119999"/>
                  </a:lnTo>
                  <a:lnTo>
                    <a:pt x="120000" y="23859"/>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08" name="Shape 208"/>
            <p:cNvSpPr/>
            <p:nvPr/>
          </p:nvSpPr>
          <p:spPr>
            <a:xfrm>
              <a:off x="598304" y="6255248"/>
              <a:ext cx="118179" cy="160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09" name="Shape 209"/>
            <p:cNvSpPr/>
            <p:nvPr/>
          </p:nvSpPr>
          <p:spPr>
            <a:xfrm>
              <a:off x="20338" y="6150391"/>
              <a:ext cx="173027" cy="234948"/>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10" name="Shape 210"/>
            <p:cNvSpPr/>
            <p:nvPr/>
          </p:nvSpPr>
          <p:spPr>
            <a:xfrm>
              <a:off x="198743" y="6150807"/>
              <a:ext cx="118179" cy="160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11" name="Shape 211"/>
            <p:cNvSpPr/>
            <p:nvPr/>
          </p:nvSpPr>
          <p:spPr>
            <a:xfrm>
              <a:off x="419843" y="6199610"/>
              <a:ext cx="118179" cy="160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12" name="Shape 212"/>
            <p:cNvSpPr/>
            <p:nvPr/>
          </p:nvSpPr>
          <p:spPr>
            <a:xfrm>
              <a:off x="1000629" y="6336085"/>
              <a:ext cx="118179" cy="160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13" name="Shape 213"/>
            <p:cNvSpPr/>
            <p:nvPr/>
          </p:nvSpPr>
          <p:spPr>
            <a:xfrm>
              <a:off x="726039" y="6351692"/>
              <a:ext cx="292750" cy="209600"/>
            </a:xfrm>
            <a:custGeom>
              <a:pathLst>
                <a:path extrusionOk="0" h="120000" w="120000">
                  <a:moveTo>
                    <a:pt x="0" y="0"/>
                  </a:moveTo>
                  <a:lnTo>
                    <a:pt x="0" y="73733"/>
                  </a:lnTo>
                  <a:lnTo>
                    <a:pt x="120000" y="120000"/>
                  </a:lnTo>
                  <a:lnTo>
                    <a:pt x="50000" y="60238"/>
                  </a:lnTo>
                  <a:lnTo>
                    <a:pt x="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14" name="Shape 214"/>
            <p:cNvSpPr/>
            <p:nvPr/>
          </p:nvSpPr>
          <p:spPr>
            <a:xfrm>
              <a:off x="244026" y="6239412"/>
              <a:ext cx="405152" cy="618587"/>
            </a:xfrm>
            <a:custGeom>
              <a:pathLst>
                <a:path extrusionOk="0" h="120000" w="120000">
                  <a:moveTo>
                    <a:pt x="16355" y="0"/>
                  </a:moveTo>
                  <a:lnTo>
                    <a:pt x="25961" y="62944"/>
                  </a:lnTo>
                  <a:lnTo>
                    <a:pt x="0" y="106072"/>
                  </a:lnTo>
                  <a:lnTo>
                    <a:pt x="9405" y="111827"/>
                  </a:lnTo>
                  <a:lnTo>
                    <a:pt x="3883" y="120000"/>
                  </a:lnTo>
                  <a:lnTo>
                    <a:pt x="23305" y="120000"/>
                  </a:lnTo>
                  <a:lnTo>
                    <a:pt x="84222" y="97500"/>
                  </a:lnTo>
                  <a:lnTo>
                    <a:pt x="120000" y="84511"/>
                  </a:lnTo>
                  <a:lnTo>
                    <a:pt x="69505" y="60000"/>
                  </a:lnTo>
                  <a:lnTo>
                    <a:pt x="16355" y="0"/>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15" name="Shape 215"/>
            <p:cNvSpPr/>
            <p:nvPr/>
          </p:nvSpPr>
          <p:spPr>
            <a:xfrm>
              <a:off x="10265092" y="6422135"/>
              <a:ext cx="185384" cy="251737"/>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16" name="Shape 216"/>
            <p:cNvSpPr/>
            <p:nvPr/>
          </p:nvSpPr>
          <p:spPr>
            <a:xfrm>
              <a:off x="9744614" y="6404616"/>
              <a:ext cx="191977" cy="286758"/>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17" name="Shape 217"/>
            <p:cNvSpPr/>
            <p:nvPr/>
          </p:nvSpPr>
          <p:spPr>
            <a:xfrm>
              <a:off x="3029241" y="6246444"/>
              <a:ext cx="208529" cy="283164"/>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18" name="Shape 218"/>
            <p:cNvSpPr/>
            <p:nvPr/>
          </p:nvSpPr>
          <p:spPr>
            <a:xfrm>
              <a:off x="6947500" y="6503669"/>
              <a:ext cx="123174" cy="16726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19" name="Shape 219"/>
            <p:cNvSpPr/>
            <p:nvPr/>
          </p:nvSpPr>
          <p:spPr>
            <a:xfrm>
              <a:off x="7786396" y="6508260"/>
              <a:ext cx="106381" cy="15890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220" name="Shape 220"/>
            <p:cNvSpPr/>
            <p:nvPr/>
          </p:nvSpPr>
          <p:spPr>
            <a:xfrm>
              <a:off x="7350854" y="6417001"/>
              <a:ext cx="163854" cy="222499"/>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21" name="Shape 221"/>
            <p:cNvSpPr/>
            <p:nvPr/>
          </p:nvSpPr>
          <p:spPr>
            <a:xfrm>
              <a:off x="4285135" y="6438796"/>
              <a:ext cx="91105" cy="12371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22" name="Shape 222"/>
            <p:cNvSpPr/>
            <p:nvPr/>
          </p:nvSpPr>
          <p:spPr>
            <a:xfrm>
              <a:off x="6829402" y="6523069"/>
              <a:ext cx="127567" cy="173227"/>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23" name="Shape 223"/>
            <p:cNvSpPr/>
            <p:nvPr/>
          </p:nvSpPr>
          <p:spPr>
            <a:xfrm>
              <a:off x="7827418" y="6588996"/>
              <a:ext cx="93374" cy="139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224" name="Shape 224"/>
            <p:cNvSpPr/>
            <p:nvPr/>
          </p:nvSpPr>
          <p:spPr>
            <a:xfrm>
              <a:off x="8368771" y="6456446"/>
              <a:ext cx="93374" cy="139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225" name="Shape 225"/>
            <p:cNvSpPr/>
            <p:nvPr/>
          </p:nvSpPr>
          <p:spPr>
            <a:xfrm>
              <a:off x="4077553" y="6448864"/>
              <a:ext cx="91105" cy="12371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26" name="Shape 226"/>
            <p:cNvSpPr/>
            <p:nvPr/>
          </p:nvSpPr>
          <p:spPr>
            <a:xfrm>
              <a:off x="3845312" y="6349878"/>
              <a:ext cx="133387" cy="181125"/>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27" name="Shape 227"/>
            <p:cNvSpPr/>
            <p:nvPr/>
          </p:nvSpPr>
          <p:spPr>
            <a:xfrm>
              <a:off x="8202721" y="6501130"/>
              <a:ext cx="486205" cy="373687"/>
            </a:xfrm>
            <a:custGeom>
              <a:pathLst>
                <a:path extrusionOk="0" h="120000" w="120000">
                  <a:moveTo>
                    <a:pt x="18488" y="0"/>
                  </a:moveTo>
                  <a:lnTo>
                    <a:pt x="0" y="44666"/>
                  </a:lnTo>
                  <a:lnTo>
                    <a:pt x="34805" y="70772"/>
                  </a:lnTo>
                  <a:lnTo>
                    <a:pt x="40966" y="106944"/>
                  </a:lnTo>
                  <a:lnTo>
                    <a:pt x="78911" y="120000"/>
                  </a:lnTo>
                  <a:lnTo>
                    <a:pt x="120000" y="120000"/>
                  </a:lnTo>
                  <a:lnTo>
                    <a:pt x="30694" y="45294"/>
                  </a:lnTo>
                  <a:lnTo>
                    <a:pt x="18488"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228" name="Shape 228"/>
            <p:cNvSpPr/>
            <p:nvPr/>
          </p:nvSpPr>
          <p:spPr>
            <a:xfrm>
              <a:off x="3317276" y="6253146"/>
              <a:ext cx="91105" cy="12371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29" name="Shape 229"/>
            <p:cNvSpPr/>
            <p:nvPr/>
          </p:nvSpPr>
          <p:spPr>
            <a:xfrm>
              <a:off x="10546185" y="6485755"/>
              <a:ext cx="123174" cy="16726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30" name="Shape 230"/>
            <p:cNvSpPr/>
            <p:nvPr/>
          </p:nvSpPr>
          <p:spPr>
            <a:xfrm>
              <a:off x="10768013" y="6579945"/>
              <a:ext cx="91105" cy="12371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31" name="Shape 231"/>
            <p:cNvSpPr/>
            <p:nvPr/>
          </p:nvSpPr>
          <p:spPr>
            <a:xfrm>
              <a:off x="1789741" y="6321923"/>
              <a:ext cx="3541170" cy="560530"/>
            </a:xfrm>
            <a:custGeom>
              <a:pathLst>
                <a:path extrusionOk="0" h="120000" w="120000">
                  <a:moveTo>
                    <a:pt x="120000" y="120000"/>
                  </a:moveTo>
                  <a:lnTo>
                    <a:pt x="92794" y="24466"/>
                  </a:lnTo>
                  <a:lnTo>
                    <a:pt x="82488" y="59733"/>
                  </a:lnTo>
                  <a:lnTo>
                    <a:pt x="68011" y="17811"/>
                  </a:lnTo>
                  <a:lnTo>
                    <a:pt x="64983" y="26650"/>
                  </a:lnTo>
                  <a:lnTo>
                    <a:pt x="55761" y="0"/>
                  </a:lnTo>
                  <a:lnTo>
                    <a:pt x="41372" y="41516"/>
                  </a:lnTo>
                  <a:lnTo>
                    <a:pt x="33150" y="17811"/>
                  </a:lnTo>
                  <a:lnTo>
                    <a:pt x="30711"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32" name="Shape 232"/>
            <p:cNvSpPr/>
            <p:nvPr/>
          </p:nvSpPr>
          <p:spPr>
            <a:xfrm>
              <a:off x="6515273" y="6473942"/>
              <a:ext cx="2412272" cy="408510"/>
            </a:xfrm>
            <a:custGeom>
              <a:pathLst>
                <a:path extrusionOk="0" h="120000" w="120000">
                  <a:moveTo>
                    <a:pt x="120000" y="120000"/>
                  </a:moveTo>
                  <a:lnTo>
                    <a:pt x="86555" y="57333"/>
                  </a:lnTo>
                  <a:lnTo>
                    <a:pt x="77533" y="74244"/>
                  </a:lnTo>
                  <a:lnTo>
                    <a:pt x="56155" y="31977"/>
                  </a:lnTo>
                  <a:lnTo>
                    <a:pt x="49750" y="49066"/>
                  </a:lnTo>
                  <a:lnTo>
                    <a:pt x="36216"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33" name="Shape 233"/>
            <p:cNvSpPr/>
            <p:nvPr/>
          </p:nvSpPr>
          <p:spPr>
            <a:xfrm>
              <a:off x="3435239" y="6315639"/>
              <a:ext cx="292074" cy="280265"/>
            </a:xfrm>
            <a:custGeom>
              <a:pathLst>
                <a:path extrusionOk="0" h="120000" w="120000">
                  <a:moveTo>
                    <a:pt x="0" y="0"/>
                  </a:moveTo>
                  <a:lnTo>
                    <a:pt x="42911" y="99911"/>
                  </a:lnTo>
                  <a:lnTo>
                    <a:pt x="120000" y="120000"/>
                  </a:lnTo>
                  <a:lnTo>
                    <a:pt x="111777" y="53305"/>
                  </a:lnTo>
                  <a:lnTo>
                    <a:pt x="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34" name="Shape 234"/>
            <p:cNvSpPr/>
            <p:nvPr/>
          </p:nvSpPr>
          <p:spPr>
            <a:xfrm>
              <a:off x="7644167" y="6583377"/>
              <a:ext cx="303332" cy="299658"/>
            </a:xfrm>
            <a:custGeom>
              <a:pathLst>
                <a:path extrusionOk="0" h="120000" w="120000">
                  <a:moveTo>
                    <a:pt x="0" y="0"/>
                  </a:moveTo>
                  <a:lnTo>
                    <a:pt x="0" y="38327"/>
                  </a:lnTo>
                  <a:lnTo>
                    <a:pt x="46266" y="91938"/>
                  </a:lnTo>
                  <a:lnTo>
                    <a:pt x="120000" y="120000"/>
                  </a:lnTo>
                  <a:lnTo>
                    <a:pt x="60122" y="78661"/>
                  </a:lnTo>
                  <a:lnTo>
                    <a:pt x="0"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235" name="Shape 235"/>
            <p:cNvSpPr/>
            <p:nvPr/>
          </p:nvSpPr>
          <p:spPr>
            <a:xfrm>
              <a:off x="8064206" y="6662842"/>
              <a:ext cx="210769" cy="158899"/>
            </a:xfrm>
            <a:custGeom>
              <a:pathLst>
                <a:path extrusionOk="0" h="120000" w="120000">
                  <a:moveTo>
                    <a:pt x="43444" y="0"/>
                  </a:moveTo>
                  <a:lnTo>
                    <a:pt x="0" y="67088"/>
                  </a:lnTo>
                  <a:lnTo>
                    <a:pt x="120000" y="120000"/>
                  </a:lnTo>
                  <a:lnTo>
                    <a:pt x="50922" y="60000"/>
                  </a:lnTo>
                  <a:lnTo>
                    <a:pt x="43444"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236" name="Shape 236"/>
            <p:cNvSpPr/>
            <p:nvPr/>
          </p:nvSpPr>
          <p:spPr>
            <a:xfrm>
              <a:off x="7135696" y="6467657"/>
              <a:ext cx="340233" cy="408510"/>
            </a:xfrm>
            <a:custGeom>
              <a:pathLst>
                <a:path extrusionOk="0" h="120000" w="120000">
                  <a:moveTo>
                    <a:pt x="37938" y="0"/>
                  </a:moveTo>
                  <a:lnTo>
                    <a:pt x="0" y="68544"/>
                  </a:lnTo>
                  <a:lnTo>
                    <a:pt x="33750" y="88761"/>
                  </a:lnTo>
                  <a:lnTo>
                    <a:pt x="120000" y="120000"/>
                  </a:lnTo>
                  <a:lnTo>
                    <a:pt x="53383" y="76077"/>
                  </a:lnTo>
                  <a:lnTo>
                    <a:pt x="31322" y="45572"/>
                  </a:lnTo>
                  <a:lnTo>
                    <a:pt x="37938"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237" name="Shape 237"/>
            <p:cNvSpPr/>
            <p:nvPr/>
          </p:nvSpPr>
          <p:spPr>
            <a:xfrm>
              <a:off x="2672218" y="6398842"/>
              <a:ext cx="621049" cy="477326"/>
            </a:xfrm>
            <a:custGeom>
              <a:pathLst>
                <a:path extrusionOk="0" h="120000" w="120000">
                  <a:moveTo>
                    <a:pt x="18488" y="0"/>
                  </a:moveTo>
                  <a:lnTo>
                    <a:pt x="0" y="44666"/>
                  </a:lnTo>
                  <a:lnTo>
                    <a:pt x="34805" y="70772"/>
                  </a:lnTo>
                  <a:lnTo>
                    <a:pt x="40966" y="106944"/>
                  </a:lnTo>
                  <a:lnTo>
                    <a:pt x="78911" y="120000"/>
                  </a:lnTo>
                  <a:lnTo>
                    <a:pt x="120000" y="120000"/>
                  </a:lnTo>
                  <a:lnTo>
                    <a:pt x="30694" y="45294"/>
                  </a:lnTo>
                  <a:lnTo>
                    <a:pt x="18488"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238" name="Shape 238"/>
            <p:cNvSpPr/>
            <p:nvPr/>
          </p:nvSpPr>
          <p:spPr>
            <a:xfrm>
              <a:off x="6094476" y="6673018"/>
              <a:ext cx="256980" cy="210890"/>
            </a:xfrm>
            <a:custGeom>
              <a:pathLst>
                <a:path extrusionOk="0" h="120000" w="120000">
                  <a:moveTo>
                    <a:pt x="34583" y="0"/>
                  </a:moveTo>
                  <a:lnTo>
                    <a:pt x="3872" y="45294"/>
                  </a:lnTo>
                  <a:lnTo>
                    <a:pt x="21288" y="61650"/>
                  </a:lnTo>
                  <a:lnTo>
                    <a:pt x="0" y="120000"/>
                  </a:lnTo>
                  <a:lnTo>
                    <a:pt x="120000" y="120000"/>
                  </a:lnTo>
                  <a:lnTo>
                    <a:pt x="87744" y="96722"/>
                  </a:lnTo>
                  <a:lnTo>
                    <a:pt x="88644" y="60077"/>
                  </a:lnTo>
                  <a:lnTo>
                    <a:pt x="64516" y="41994"/>
                  </a:lnTo>
                  <a:lnTo>
                    <a:pt x="34583" y="0"/>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39" name="Shape 239"/>
            <p:cNvSpPr/>
            <p:nvPr/>
          </p:nvSpPr>
          <p:spPr>
            <a:xfrm>
              <a:off x="9416039" y="6495175"/>
              <a:ext cx="2287276" cy="387279"/>
            </a:xfrm>
            <a:custGeom>
              <a:pathLst>
                <a:path extrusionOk="0" h="120000" w="120000">
                  <a:moveTo>
                    <a:pt x="120000" y="120000"/>
                  </a:moveTo>
                  <a:lnTo>
                    <a:pt x="86544" y="57277"/>
                  </a:lnTo>
                  <a:lnTo>
                    <a:pt x="75516" y="62316"/>
                  </a:lnTo>
                  <a:lnTo>
                    <a:pt x="60394" y="33477"/>
                  </a:lnTo>
                  <a:lnTo>
                    <a:pt x="49777" y="49211"/>
                  </a:lnTo>
                  <a:lnTo>
                    <a:pt x="36188"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0" name="Shape 240"/>
            <p:cNvSpPr/>
            <p:nvPr/>
          </p:nvSpPr>
          <p:spPr>
            <a:xfrm>
              <a:off x="9934010" y="6488307"/>
              <a:ext cx="643561" cy="387279"/>
            </a:xfrm>
            <a:custGeom>
              <a:pathLst>
                <a:path extrusionOk="0" h="120000" w="120000">
                  <a:moveTo>
                    <a:pt x="32033" y="0"/>
                  </a:moveTo>
                  <a:lnTo>
                    <a:pt x="0" y="58083"/>
                  </a:lnTo>
                  <a:lnTo>
                    <a:pt x="25722" y="73611"/>
                  </a:lnTo>
                  <a:lnTo>
                    <a:pt x="11405" y="120000"/>
                  </a:lnTo>
                  <a:lnTo>
                    <a:pt x="120000" y="120000"/>
                  </a:lnTo>
                  <a:lnTo>
                    <a:pt x="80322" y="49211"/>
                  </a:lnTo>
                  <a:lnTo>
                    <a:pt x="32033" y="0"/>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241" name="Shape 241"/>
            <p:cNvGrpSpPr/>
            <p:nvPr/>
          </p:nvGrpSpPr>
          <p:grpSpPr>
            <a:xfrm>
              <a:off x="730737" y="6295019"/>
              <a:ext cx="3468805" cy="587433"/>
              <a:chOff x="635956" y="6252598"/>
              <a:chExt cx="3682206" cy="623572"/>
            </a:xfrm>
          </p:grpSpPr>
          <p:sp>
            <p:nvSpPr>
              <p:cNvPr id="242" name="Shape 242"/>
              <p:cNvSpPr/>
              <p:nvPr/>
            </p:nvSpPr>
            <p:spPr>
              <a:xfrm>
                <a:off x="635956" y="6252598"/>
                <a:ext cx="3682206" cy="623570"/>
              </a:xfrm>
              <a:custGeom>
                <a:pathLst>
                  <a:path extrusionOk="0" h="120000" w="120000">
                    <a:moveTo>
                      <a:pt x="120000" y="120000"/>
                    </a:moveTo>
                    <a:lnTo>
                      <a:pt x="86555" y="57333"/>
                    </a:lnTo>
                    <a:lnTo>
                      <a:pt x="77533" y="74244"/>
                    </a:lnTo>
                    <a:lnTo>
                      <a:pt x="56155" y="31977"/>
                    </a:lnTo>
                    <a:lnTo>
                      <a:pt x="49750" y="49066"/>
                    </a:lnTo>
                    <a:lnTo>
                      <a:pt x="36216"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3" name="Shape 243"/>
              <p:cNvSpPr/>
              <p:nvPr/>
            </p:nvSpPr>
            <p:spPr>
              <a:xfrm>
                <a:off x="2359156" y="6418757"/>
                <a:ext cx="463020" cy="457413"/>
              </a:xfrm>
              <a:custGeom>
                <a:pathLst>
                  <a:path extrusionOk="0" h="120000" w="120000">
                    <a:moveTo>
                      <a:pt x="0" y="0"/>
                    </a:moveTo>
                    <a:lnTo>
                      <a:pt x="0" y="38327"/>
                    </a:lnTo>
                    <a:lnTo>
                      <a:pt x="46266" y="91938"/>
                    </a:lnTo>
                    <a:lnTo>
                      <a:pt x="120000" y="120000"/>
                    </a:lnTo>
                    <a:lnTo>
                      <a:pt x="60122" y="78661"/>
                    </a:lnTo>
                    <a:lnTo>
                      <a:pt x="0"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244" name="Shape 244"/>
              <p:cNvSpPr/>
              <p:nvPr/>
            </p:nvSpPr>
            <p:spPr>
              <a:xfrm>
                <a:off x="3175408" y="6550535"/>
                <a:ext cx="321729" cy="242553"/>
              </a:xfrm>
              <a:custGeom>
                <a:pathLst>
                  <a:path extrusionOk="0" h="120000" w="120000">
                    <a:moveTo>
                      <a:pt x="43444" y="0"/>
                    </a:moveTo>
                    <a:lnTo>
                      <a:pt x="0" y="67088"/>
                    </a:lnTo>
                    <a:lnTo>
                      <a:pt x="120000" y="120000"/>
                    </a:lnTo>
                    <a:lnTo>
                      <a:pt x="50922" y="60000"/>
                    </a:lnTo>
                    <a:lnTo>
                      <a:pt x="43444"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245" name="Shape 245"/>
              <p:cNvSpPr/>
              <p:nvPr/>
            </p:nvSpPr>
            <p:spPr>
              <a:xfrm>
                <a:off x="1582999" y="6252598"/>
                <a:ext cx="519347" cy="623570"/>
              </a:xfrm>
              <a:custGeom>
                <a:pathLst>
                  <a:path extrusionOk="0" h="120000" w="120000">
                    <a:moveTo>
                      <a:pt x="37938" y="0"/>
                    </a:moveTo>
                    <a:lnTo>
                      <a:pt x="0" y="68544"/>
                    </a:lnTo>
                    <a:lnTo>
                      <a:pt x="33750" y="88761"/>
                    </a:lnTo>
                    <a:lnTo>
                      <a:pt x="120000" y="120000"/>
                    </a:lnTo>
                    <a:lnTo>
                      <a:pt x="53383" y="76077"/>
                    </a:lnTo>
                    <a:lnTo>
                      <a:pt x="31322" y="45572"/>
                    </a:lnTo>
                    <a:lnTo>
                      <a:pt x="37938"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246" name="Shape 246"/>
            <p:cNvSpPr/>
            <p:nvPr/>
          </p:nvSpPr>
          <p:spPr>
            <a:xfrm rot="480000">
              <a:off x="8763397" y="6466590"/>
              <a:ext cx="334777" cy="219412"/>
            </a:xfrm>
            <a:custGeom>
              <a:pathLst>
                <a:path extrusionOk="0" h="120000" w="120000">
                  <a:moveTo>
                    <a:pt x="0" y="0"/>
                  </a:moveTo>
                  <a:lnTo>
                    <a:pt x="42911" y="99911"/>
                  </a:lnTo>
                  <a:lnTo>
                    <a:pt x="120000" y="120000"/>
                  </a:lnTo>
                  <a:lnTo>
                    <a:pt x="111777" y="53305"/>
                  </a:lnTo>
                  <a:lnTo>
                    <a:pt x="0" y="0"/>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247" name="Shape 247"/>
            <p:cNvGrpSpPr/>
            <p:nvPr/>
          </p:nvGrpSpPr>
          <p:grpSpPr>
            <a:xfrm>
              <a:off x="4486591" y="6543403"/>
              <a:ext cx="2002434" cy="339049"/>
              <a:chOff x="4486591" y="6531401"/>
              <a:chExt cx="2002434" cy="339049"/>
            </a:xfrm>
          </p:grpSpPr>
          <p:sp>
            <p:nvSpPr>
              <p:cNvPr id="248" name="Shape 248"/>
              <p:cNvSpPr/>
              <p:nvPr/>
            </p:nvSpPr>
            <p:spPr>
              <a:xfrm>
                <a:off x="5776414" y="6578757"/>
                <a:ext cx="110237" cy="14969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9" name="Shape 249"/>
              <p:cNvSpPr/>
              <p:nvPr/>
            </p:nvSpPr>
            <p:spPr>
              <a:xfrm>
                <a:off x="4486591" y="6531401"/>
                <a:ext cx="2002434" cy="339049"/>
              </a:xfrm>
              <a:custGeom>
                <a:pathLst>
                  <a:path extrusionOk="0" h="120000" w="120000">
                    <a:moveTo>
                      <a:pt x="120000" y="120000"/>
                    </a:moveTo>
                    <a:lnTo>
                      <a:pt x="86544" y="57277"/>
                    </a:lnTo>
                    <a:lnTo>
                      <a:pt x="75516" y="62316"/>
                    </a:lnTo>
                    <a:lnTo>
                      <a:pt x="60394" y="33477"/>
                    </a:lnTo>
                    <a:lnTo>
                      <a:pt x="49777" y="49211"/>
                    </a:lnTo>
                    <a:lnTo>
                      <a:pt x="36188"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0" name="Shape 250"/>
              <p:cNvSpPr/>
              <p:nvPr/>
            </p:nvSpPr>
            <p:spPr>
              <a:xfrm>
                <a:off x="4936482" y="6531401"/>
                <a:ext cx="563416" cy="339049"/>
              </a:xfrm>
              <a:custGeom>
                <a:pathLst>
                  <a:path extrusionOk="0" h="120000" w="120000">
                    <a:moveTo>
                      <a:pt x="32033" y="0"/>
                    </a:moveTo>
                    <a:lnTo>
                      <a:pt x="0" y="58083"/>
                    </a:lnTo>
                    <a:lnTo>
                      <a:pt x="25722" y="73611"/>
                    </a:lnTo>
                    <a:lnTo>
                      <a:pt x="11405" y="120000"/>
                    </a:lnTo>
                    <a:lnTo>
                      <a:pt x="120000" y="120000"/>
                    </a:lnTo>
                    <a:lnTo>
                      <a:pt x="80322" y="49211"/>
                    </a:lnTo>
                    <a:lnTo>
                      <a:pt x="32033"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251" name="Shape 251"/>
            <p:cNvSpPr/>
            <p:nvPr/>
          </p:nvSpPr>
          <p:spPr>
            <a:xfrm>
              <a:off x="5503225" y="6697346"/>
              <a:ext cx="208175" cy="160654"/>
            </a:xfrm>
            <a:custGeom>
              <a:pathLst>
                <a:path extrusionOk="0" h="120000" w="120000">
                  <a:moveTo>
                    <a:pt x="0" y="0"/>
                  </a:moveTo>
                  <a:lnTo>
                    <a:pt x="13111" y="67983"/>
                  </a:lnTo>
                  <a:lnTo>
                    <a:pt x="120000" y="120000"/>
                  </a:lnTo>
                  <a:lnTo>
                    <a:pt x="40133" y="59744"/>
                  </a:lnTo>
                  <a:lnTo>
                    <a:pt x="0"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252" name="Shape 252"/>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53" name="Shape 253"/>
          <p:cNvSpPr txBox="1"/>
          <p:nvPr>
            <p:ph idx="1" type="body"/>
          </p:nvPr>
        </p:nvSpPr>
        <p:spPr>
          <a:xfrm>
            <a:off x="571500" y="1081137"/>
            <a:ext cx="11046140" cy="323164"/>
          </a:xfrm>
          <a:prstGeom prst="rect">
            <a:avLst/>
          </a:prstGeom>
          <a:noFill/>
          <a:ln>
            <a:noFill/>
          </a:ln>
        </p:spPr>
        <p:txBody>
          <a:bodyPr anchorCtr="0" anchor="t" bIns="91425" lIns="91425" rIns="91425" tIns="91425"/>
          <a:lstStyle>
            <a:lvl1pPr indent="133350" lvl="0" marL="0" marR="0" rtl="0" algn="l">
              <a:lnSpc>
                <a:spcPct val="100000"/>
              </a:lnSpc>
              <a:spcBef>
                <a:spcPts val="0"/>
              </a:spcBef>
              <a:spcAft>
                <a:spcPts val="0"/>
              </a:spcAft>
              <a:buClr>
                <a:srgbClr val="7F7F7F"/>
              </a:buClr>
              <a:buSzPct val="100000"/>
              <a:buFont typeface="Arial"/>
              <a:buChar char="​"/>
              <a:defRPr b="0" i="0" sz="21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54" name="Shape 254"/>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lt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hird split">
    <p:spTree>
      <p:nvGrpSpPr>
        <p:cNvPr id="1762" name="Shape 1762"/>
        <p:cNvGrpSpPr/>
        <p:nvPr/>
      </p:nvGrpSpPr>
      <p:grpSpPr>
        <a:xfrm>
          <a:off x="0" y="0"/>
          <a:ext cx="0" cy="0"/>
          <a:chOff x="0" y="0"/>
          <a:chExt cx="0" cy="0"/>
        </a:xfrm>
      </p:grpSpPr>
      <p:sp>
        <p:nvSpPr>
          <p:cNvPr id="1763" name="Shape 1763"/>
          <p:cNvSpPr txBox="1"/>
          <p:nvPr>
            <p:ph idx="1" type="body"/>
          </p:nvPr>
        </p:nvSpPr>
        <p:spPr>
          <a:xfrm>
            <a:off x="8309922" y="1763713"/>
            <a:ext cx="3299400" cy="42243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64" name="Shape 1764"/>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765" name="Shape 1765"/>
          <p:cNvSpPr txBox="1"/>
          <p:nvPr>
            <p:ph idx="2" type="body"/>
          </p:nvPr>
        </p:nvSpPr>
        <p:spPr>
          <a:xfrm>
            <a:off x="571499" y="1763713"/>
            <a:ext cx="7189500" cy="42243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66" name="Shape 1766"/>
          <p:cNvSpPr txBox="1"/>
          <p:nvPr>
            <p:ph idx="3" type="body"/>
          </p:nvPr>
        </p:nvSpPr>
        <p:spPr>
          <a:xfrm>
            <a:off x="571500"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67" name="Shape 1767"/>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cxnSp>
        <p:nvCxnSpPr>
          <p:cNvPr id="1768" name="Shape 1768"/>
          <p:cNvCxnSpPr/>
          <p:nvPr/>
        </p:nvCxnSpPr>
        <p:spPr>
          <a:xfrm rot="10800000">
            <a:off x="8035446" y="1628026"/>
            <a:ext cx="0" cy="465270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hird split 2">
    <p:spTree>
      <p:nvGrpSpPr>
        <p:cNvPr id="1769" name="Shape 1769"/>
        <p:cNvGrpSpPr/>
        <p:nvPr/>
      </p:nvGrpSpPr>
      <p:grpSpPr>
        <a:xfrm>
          <a:off x="0" y="0"/>
          <a:ext cx="0" cy="0"/>
          <a:chOff x="0" y="0"/>
          <a:chExt cx="0" cy="0"/>
        </a:xfrm>
      </p:grpSpPr>
      <p:sp>
        <p:nvSpPr>
          <p:cNvPr id="1770" name="Shape 1770"/>
          <p:cNvSpPr txBox="1"/>
          <p:nvPr>
            <p:ph idx="1" type="body"/>
          </p:nvPr>
        </p:nvSpPr>
        <p:spPr>
          <a:xfrm>
            <a:off x="571500" y="1763713"/>
            <a:ext cx="3299400" cy="42243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71" name="Shape 1771"/>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772" name="Shape 1772"/>
          <p:cNvSpPr txBox="1"/>
          <p:nvPr>
            <p:ph idx="2" type="body"/>
          </p:nvPr>
        </p:nvSpPr>
        <p:spPr>
          <a:xfrm>
            <a:off x="4371141" y="1763713"/>
            <a:ext cx="7189500" cy="42243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73" name="Shape 1773"/>
          <p:cNvSpPr txBox="1"/>
          <p:nvPr>
            <p:ph idx="3" type="body"/>
          </p:nvPr>
        </p:nvSpPr>
        <p:spPr>
          <a:xfrm>
            <a:off x="571500"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74" name="Shape 1774"/>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cxnSp>
        <p:nvCxnSpPr>
          <p:cNvPr id="1775" name="Shape 1775"/>
          <p:cNvCxnSpPr/>
          <p:nvPr/>
        </p:nvCxnSpPr>
        <p:spPr>
          <a:xfrm rot="10800000">
            <a:off x="4093571" y="1628026"/>
            <a:ext cx="0" cy="465270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hird Split Sign">
    <p:spTree>
      <p:nvGrpSpPr>
        <p:cNvPr id="1776" name="Shape 1776"/>
        <p:cNvGrpSpPr/>
        <p:nvPr/>
      </p:nvGrpSpPr>
      <p:grpSpPr>
        <a:xfrm>
          <a:off x="0" y="0"/>
          <a:ext cx="0" cy="0"/>
          <a:chOff x="0" y="0"/>
          <a:chExt cx="0" cy="0"/>
        </a:xfrm>
      </p:grpSpPr>
      <p:sp>
        <p:nvSpPr>
          <p:cNvPr id="1777" name="Shape 1777"/>
          <p:cNvSpPr txBox="1"/>
          <p:nvPr>
            <p:ph idx="1" type="body"/>
          </p:nvPr>
        </p:nvSpPr>
        <p:spPr>
          <a:xfrm>
            <a:off x="8461599" y="2214516"/>
            <a:ext cx="3147900" cy="37734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78" name="Shape 1778"/>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779" name="Shape 1779"/>
          <p:cNvSpPr txBox="1"/>
          <p:nvPr>
            <p:ph idx="2" type="body"/>
          </p:nvPr>
        </p:nvSpPr>
        <p:spPr>
          <a:xfrm>
            <a:off x="571499" y="1763713"/>
            <a:ext cx="6862200" cy="42243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80" name="Shape 1780"/>
          <p:cNvSpPr txBox="1"/>
          <p:nvPr>
            <p:ph idx="3" type="body"/>
          </p:nvPr>
        </p:nvSpPr>
        <p:spPr>
          <a:xfrm>
            <a:off x="571500"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81" name="Shape 1781"/>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grpSp>
        <p:nvGrpSpPr>
          <p:cNvPr id="1782" name="Shape 1782"/>
          <p:cNvGrpSpPr/>
          <p:nvPr/>
        </p:nvGrpSpPr>
        <p:grpSpPr>
          <a:xfrm>
            <a:off x="6869934" y="1495875"/>
            <a:ext cx="1874343" cy="4491916"/>
            <a:chOff x="6869934" y="1495875"/>
            <a:chExt cx="1874343" cy="4491916"/>
          </a:xfrm>
        </p:grpSpPr>
        <p:sp>
          <p:nvSpPr>
            <p:cNvPr id="1783" name="Shape 1783"/>
            <p:cNvSpPr/>
            <p:nvPr/>
          </p:nvSpPr>
          <p:spPr>
            <a:xfrm>
              <a:off x="7804978" y="1746739"/>
              <a:ext cx="939300" cy="303300"/>
            </a:xfrm>
            <a:custGeom>
              <a:pathLst>
                <a:path extrusionOk="0" h="120000" w="120000">
                  <a:moveTo>
                    <a:pt x="5333" y="120000"/>
                  </a:moveTo>
                  <a:cubicBezTo>
                    <a:pt x="106666" y="120000"/>
                    <a:pt x="106666" y="120000"/>
                    <a:pt x="106666" y="120000"/>
                  </a:cubicBezTo>
                  <a:cubicBezTo>
                    <a:pt x="113775" y="120000"/>
                    <a:pt x="119999" y="60000"/>
                    <a:pt x="119999" y="60000"/>
                  </a:cubicBezTo>
                  <a:cubicBezTo>
                    <a:pt x="119999" y="60000"/>
                    <a:pt x="113775" y="0"/>
                    <a:pt x="106666" y="0"/>
                  </a:cubicBezTo>
                  <a:cubicBezTo>
                    <a:pt x="5333" y="0"/>
                    <a:pt x="5333" y="0"/>
                    <a:pt x="5333" y="0"/>
                  </a:cubicBezTo>
                  <a:cubicBezTo>
                    <a:pt x="-1775" y="0"/>
                    <a:pt x="-1775" y="120000"/>
                    <a:pt x="5333" y="120000"/>
                  </a:cubicBezTo>
                  <a:close/>
                </a:path>
              </a:pathLst>
            </a:custGeom>
            <a:solidFill>
              <a:srgbClr val="7198A3"/>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784" name="Shape 1784"/>
            <p:cNvSpPr/>
            <p:nvPr/>
          </p:nvSpPr>
          <p:spPr>
            <a:xfrm>
              <a:off x="7963046" y="1863367"/>
              <a:ext cx="516000" cy="64200"/>
            </a:xfrm>
            <a:custGeom>
              <a:pathLst>
                <a:path extrusionOk="0" h="120000" w="120000">
                  <a:moveTo>
                    <a:pt x="110272" y="0"/>
                  </a:moveTo>
                  <a:cubicBezTo>
                    <a:pt x="9727" y="0"/>
                    <a:pt x="9727" y="0"/>
                    <a:pt x="9727" y="0"/>
                  </a:cubicBezTo>
                  <a:cubicBezTo>
                    <a:pt x="4866" y="0"/>
                    <a:pt x="0" y="26666"/>
                    <a:pt x="0" y="66666"/>
                  </a:cubicBezTo>
                  <a:cubicBezTo>
                    <a:pt x="0" y="93333"/>
                    <a:pt x="4866" y="120000"/>
                    <a:pt x="9727" y="120000"/>
                  </a:cubicBezTo>
                  <a:cubicBezTo>
                    <a:pt x="110272" y="120000"/>
                    <a:pt x="110272" y="120000"/>
                    <a:pt x="110272" y="120000"/>
                  </a:cubicBezTo>
                  <a:cubicBezTo>
                    <a:pt x="116755" y="120000"/>
                    <a:pt x="120000" y="93333"/>
                    <a:pt x="120000" y="66666"/>
                  </a:cubicBezTo>
                  <a:cubicBezTo>
                    <a:pt x="120000" y="26666"/>
                    <a:pt x="116755" y="0"/>
                    <a:pt x="110272" y="0"/>
                  </a:cubicBezTo>
                  <a:close/>
                </a:path>
              </a:pathLst>
            </a:custGeom>
            <a:solidFill>
              <a:srgbClr val="E4E4E4"/>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785" name="Shape 1785"/>
            <p:cNvSpPr/>
            <p:nvPr/>
          </p:nvSpPr>
          <p:spPr>
            <a:xfrm>
              <a:off x="8522720" y="1863367"/>
              <a:ext cx="137100" cy="64200"/>
            </a:xfrm>
            <a:custGeom>
              <a:pathLst>
                <a:path extrusionOk="0" h="120000" w="120000">
                  <a:moveTo>
                    <a:pt x="78000" y="0"/>
                  </a:moveTo>
                  <a:cubicBezTo>
                    <a:pt x="42000" y="0"/>
                    <a:pt x="42000" y="0"/>
                    <a:pt x="42000" y="0"/>
                  </a:cubicBezTo>
                  <a:cubicBezTo>
                    <a:pt x="18000" y="0"/>
                    <a:pt x="0" y="26666"/>
                    <a:pt x="0" y="66666"/>
                  </a:cubicBezTo>
                  <a:cubicBezTo>
                    <a:pt x="0" y="93333"/>
                    <a:pt x="18000" y="120000"/>
                    <a:pt x="42000" y="120000"/>
                  </a:cubicBezTo>
                  <a:cubicBezTo>
                    <a:pt x="78000" y="120000"/>
                    <a:pt x="78000" y="120000"/>
                    <a:pt x="78000" y="120000"/>
                  </a:cubicBezTo>
                  <a:cubicBezTo>
                    <a:pt x="102000" y="120000"/>
                    <a:pt x="120000" y="93333"/>
                    <a:pt x="120000" y="66666"/>
                  </a:cubicBezTo>
                  <a:cubicBezTo>
                    <a:pt x="120000" y="26666"/>
                    <a:pt x="102000" y="0"/>
                    <a:pt x="78000" y="0"/>
                  </a:cubicBezTo>
                  <a:close/>
                </a:path>
              </a:pathLst>
            </a:custGeom>
            <a:solidFill>
              <a:srgbClr val="E4E4E4"/>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786" name="Shape 1786"/>
            <p:cNvSpPr/>
            <p:nvPr/>
          </p:nvSpPr>
          <p:spPr>
            <a:xfrm>
              <a:off x="6869934" y="2214516"/>
              <a:ext cx="942300" cy="297300"/>
            </a:xfrm>
            <a:custGeom>
              <a:pathLst>
                <a:path extrusionOk="0" h="120000" w="120000">
                  <a:moveTo>
                    <a:pt x="114666" y="0"/>
                  </a:moveTo>
                  <a:cubicBezTo>
                    <a:pt x="13333" y="0"/>
                    <a:pt x="13333" y="0"/>
                    <a:pt x="13333" y="0"/>
                  </a:cubicBezTo>
                  <a:cubicBezTo>
                    <a:pt x="6224" y="0"/>
                    <a:pt x="0" y="61394"/>
                    <a:pt x="0" y="61394"/>
                  </a:cubicBezTo>
                  <a:cubicBezTo>
                    <a:pt x="0" y="61394"/>
                    <a:pt x="6224" y="120000"/>
                    <a:pt x="13333" y="120000"/>
                  </a:cubicBezTo>
                  <a:cubicBezTo>
                    <a:pt x="114666" y="120000"/>
                    <a:pt x="114666" y="120000"/>
                    <a:pt x="114666" y="120000"/>
                  </a:cubicBezTo>
                  <a:cubicBezTo>
                    <a:pt x="121775" y="120000"/>
                    <a:pt x="121775" y="0"/>
                    <a:pt x="114666" y="0"/>
                  </a:cubicBezTo>
                  <a:close/>
                </a:path>
              </a:pathLst>
            </a:custGeom>
            <a:solidFill>
              <a:srgbClr val="1C4B81"/>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787" name="Shape 1787"/>
            <p:cNvSpPr/>
            <p:nvPr/>
          </p:nvSpPr>
          <p:spPr>
            <a:xfrm>
              <a:off x="7135196" y="2331146"/>
              <a:ext cx="516000" cy="64200"/>
            </a:xfrm>
            <a:custGeom>
              <a:pathLst>
                <a:path extrusionOk="0" h="120000" w="120000">
                  <a:moveTo>
                    <a:pt x="9727" y="120000"/>
                  </a:moveTo>
                  <a:cubicBezTo>
                    <a:pt x="110272" y="120000"/>
                    <a:pt x="110272" y="120000"/>
                    <a:pt x="110272" y="120000"/>
                  </a:cubicBezTo>
                  <a:cubicBezTo>
                    <a:pt x="115133" y="120000"/>
                    <a:pt x="120000" y="93333"/>
                    <a:pt x="120000" y="66666"/>
                  </a:cubicBezTo>
                  <a:cubicBezTo>
                    <a:pt x="120000" y="26666"/>
                    <a:pt x="115133" y="0"/>
                    <a:pt x="110272" y="0"/>
                  </a:cubicBezTo>
                  <a:cubicBezTo>
                    <a:pt x="9727" y="0"/>
                    <a:pt x="9727" y="0"/>
                    <a:pt x="9727" y="0"/>
                  </a:cubicBezTo>
                  <a:cubicBezTo>
                    <a:pt x="4866" y="0"/>
                    <a:pt x="0" y="26666"/>
                    <a:pt x="0" y="66666"/>
                  </a:cubicBezTo>
                  <a:cubicBezTo>
                    <a:pt x="0" y="93333"/>
                    <a:pt x="4866" y="120000"/>
                    <a:pt x="9727" y="120000"/>
                  </a:cubicBezTo>
                  <a:close/>
                </a:path>
              </a:pathLst>
            </a:custGeom>
            <a:solidFill>
              <a:srgbClr val="E4E4E4"/>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788" name="Shape 1788"/>
            <p:cNvSpPr/>
            <p:nvPr/>
          </p:nvSpPr>
          <p:spPr>
            <a:xfrm>
              <a:off x="6954468" y="2331146"/>
              <a:ext cx="139800" cy="64200"/>
            </a:xfrm>
            <a:custGeom>
              <a:pathLst>
                <a:path extrusionOk="0" h="120000" w="120000">
                  <a:moveTo>
                    <a:pt x="42000" y="120000"/>
                  </a:moveTo>
                  <a:cubicBezTo>
                    <a:pt x="78000" y="120000"/>
                    <a:pt x="78000" y="120000"/>
                    <a:pt x="78000" y="120000"/>
                  </a:cubicBezTo>
                  <a:cubicBezTo>
                    <a:pt x="102000" y="120000"/>
                    <a:pt x="120000" y="93333"/>
                    <a:pt x="120000" y="66666"/>
                  </a:cubicBezTo>
                  <a:cubicBezTo>
                    <a:pt x="120000" y="26666"/>
                    <a:pt x="102000" y="0"/>
                    <a:pt x="78000" y="0"/>
                  </a:cubicBezTo>
                  <a:cubicBezTo>
                    <a:pt x="42000" y="0"/>
                    <a:pt x="42000" y="0"/>
                    <a:pt x="42000" y="0"/>
                  </a:cubicBezTo>
                  <a:cubicBezTo>
                    <a:pt x="18000" y="0"/>
                    <a:pt x="0" y="26666"/>
                    <a:pt x="0" y="66666"/>
                  </a:cubicBezTo>
                  <a:cubicBezTo>
                    <a:pt x="0" y="93333"/>
                    <a:pt x="18000" y="120000"/>
                    <a:pt x="42000" y="120000"/>
                  </a:cubicBezTo>
                  <a:close/>
                </a:path>
              </a:pathLst>
            </a:custGeom>
            <a:solidFill>
              <a:srgbClr val="E4E4E4"/>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789" name="Shape 1789"/>
            <p:cNvSpPr/>
            <p:nvPr/>
          </p:nvSpPr>
          <p:spPr>
            <a:xfrm>
              <a:off x="7461672" y="5742992"/>
              <a:ext cx="690900" cy="244800"/>
            </a:xfrm>
            <a:prstGeom prst="ellipse">
              <a:avLst/>
            </a:prstGeom>
            <a:solidFill>
              <a:srgbClr val="BA803C"/>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790" name="Shape 1790"/>
            <p:cNvSpPr/>
            <p:nvPr/>
          </p:nvSpPr>
          <p:spPr>
            <a:xfrm>
              <a:off x="7490822" y="5751741"/>
              <a:ext cx="632400" cy="180900"/>
            </a:xfrm>
            <a:prstGeom prst="ellipse">
              <a:avLst/>
            </a:prstGeom>
            <a:solidFill>
              <a:srgbClr val="93672F"/>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791" name="Shape 1791"/>
            <p:cNvSpPr/>
            <p:nvPr/>
          </p:nvSpPr>
          <p:spPr>
            <a:xfrm>
              <a:off x="7705614" y="1495875"/>
              <a:ext cx="210900" cy="4381800"/>
            </a:xfrm>
            <a:custGeom>
              <a:pathLst>
                <a:path extrusionOk="0" h="120000" w="120000">
                  <a:moveTo>
                    <a:pt x="120000" y="116951"/>
                  </a:moveTo>
                  <a:cubicBezTo>
                    <a:pt x="115919" y="118848"/>
                    <a:pt x="88549" y="119799"/>
                    <a:pt x="60262" y="119977"/>
                  </a:cubicBezTo>
                  <a:cubicBezTo>
                    <a:pt x="29949" y="120172"/>
                    <a:pt x="-4669" y="118892"/>
                    <a:pt x="525" y="116951"/>
                  </a:cubicBezTo>
                  <a:lnTo>
                    <a:pt x="525" y="7265"/>
                  </a:lnTo>
                  <a:cubicBezTo>
                    <a:pt x="525" y="5251"/>
                    <a:pt x="7491" y="3432"/>
                    <a:pt x="18446" y="2119"/>
                  </a:cubicBezTo>
                  <a:cubicBezTo>
                    <a:pt x="29395" y="806"/>
                    <a:pt x="44332" y="0"/>
                    <a:pt x="60262" y="0"/>
                  </a:cubicBezTo>
                  <a:lnTo>
                    <a:pt x="60262" y="0"/>
                  </a:lnTo>
                  <a:cubicBezTo>
                    <a:pt x="76192" y="0"/>
                    <a:pt x="91124" y="806"/>
                    <a:pt x="102078" y="2119"/>
                  </a:cubicBezTo>
                  <a:cubicBezTo>
                    <a:pt x="113027" y="3432"/>
                    <a:pt x="120000" y="5251"/>
                    <a:pt x="120000" y="7265"/>
                  </a:cubicBezTo>
                  <a:lnTo>
                    <a:pt x="120000" y="116951"/>
                  </a:lnTo>
                  <a:close/>
                </a:path>
              </a:pathLst>
            </a:custGeom>
            <a:solidFill>
              <a:srgbClr val="BA803C"/>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pic>
        <p:nvPicPr>
          <p:cNvPr id="1792" name="Shape 1792"/>
          <p:cNvPicPr preferRelativeResize="0"/>
          <p:nvPr/>
        </p:nvPicPr>
        <p:blipFill rotWithShape="1">
          <a:blip r:embed="rId2">
            <a:alphaModFix/>
          </a:blip>
          <a:srcRect b="0" l="0" r="0" t="0"/>
          <a:stretch/>
        </p:blipFill>
        <p:spPr>
          <a:xfrm>
            <a:off x="7722113" y="5336535"/>
            <a:ext cx="695700" cy="79200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hird Split Sign 2">
    <p:spTree>
      <p:nvGrpSpPr>
        <p:cNvPr id="1793" name="Shape 1793"/>
        <p:cNvGrpSpPr/>
        <p:nvPr/>
      </p:nvGrpSpPr>
      <p:grpSpPr>
        <a:xfrm>
          <a:off x="0" y="0"/>
          <a:ext cx="0" cy="0"/>
          <a:chOff x="0" y="0"/>
          <a:chExt cx="0" cy="0"/>
        </a:xfrm>
      </p:grpSpPr>
      <p:sp>
        <p:nvSpPr>
          <p:cNvPr id="1794" name="Shape 1794"/>
          <p:cNvSpPr txBox="1"/>
          <p:nvPr>
            <p:ph idx="1" type="body"/>
          </p:nvPr>
        </p:nvSpPr>
        <p:spPr>
          <a:xfrm>
            <a:off x="571500" y="1763713"/>
            <a:ext cx="3238200" cy="42243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95" name="Shape 1795"/>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796" name="Shape 1796"/>
          <p:cNvSpPr txBox="1"/>
          <p:nvPr>
            <p:ph idx="2" type="body"/>
          </p:nvPr>
        </p:nvSpPr>
        <p:spPr>
          <a:xfrm>
            <a:off x="5008619" y="2231073"/>
            <a:ext cx="6552000" cy="42243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97" name="Shape 1797"/>
          <p:cNvSpPr txBox="1"/>
          <p:nvPr>
            <p:ph idx="3" type="body"/>
          </p:nvPr>
        </p:nvSpPr>
        <p:spPr>
          <a:xfrm>
            <a:off x="571500"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98" name="Shape 1798"/>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grpSp>
        <p:nvGrpSpPr>
          <p:cNvPr id="1799" name="Shape 1799"/>
          <p:cNvGrpSpPr/>
          <p:nvPr/>
        </p:nvGrpSpPr>
        <p:grpSpPr>
          <a:xfrm>
            <a:off x="3811935" y="1495875"/>
            <a:ext cx="1874343" cy="4491916"/>
            <a:chOff x="6869934" y="1495875"/>
            <a:chExt cx="1874343" cy="4491916"/>
          </a:xfrm>
        </p:grpSpPr>
        <p:sp>
          <p:nvSpPr>
            <p:cNvPr id="1800" name="Shape 1800"/>
            <p:cNvSpPr/>
            <p:nvPr/>
          </p:nvSpPr>
          <p:spPr>
            <a:xfrm>
              <a:off x="7804978" y="1746739"/>
              <a:ext cx="939300" cy="303300"/>
            </a:xfrm>
            <a:custGeom>
              <a:pathLst>
                <a:path extrusionOk="0" h="120000" w="120000">
                  <a:moveTo>
                    <a:pt x="5333" y="120000"/>
                  </a:moveTo>
                  <a:cubicBezTo>
                    <a:pt x="106666" y="120000"/>
                    <a:pt x="106666" y="120000"/>
                    <a:pt x="106666" y="120000"/>
                  </a:cubicBezTo>
                  <a:cubicBezTo>
                    <a:pt x="113775" y="120000"/>
                    <a:pt x="119999" y="60000"/>
                    <a:pt x="119999" y="60000"/>
                  </a:cubicBezTo>
                  <a:cubicBezTo>
                    <a:pt x="119999" y="60000"/>
                    <a:pt x="113775" y="0"/>
                    <a:pt x="106666" y="0"/>
                  </a:cubicBezTo>
                  <a:cubicBezTo>
                    <a:pt x="5333" y="0"/>
                    <a:pt x="5333" y="0"/>
                    <a:pt x="5333" y="0"/>
                  </a:cubicBezTo>
                  <a:cubicBezTo>
                    <a:pt x="-1775" y="0"/>
                    <a:pt x="-1775" y="120000"/>
                    <a:pt x="5333" y="120000"/>
                  </a:cubicBezTo>
                  <a:close/>
                </a:path>
              </a:pathLst>
            </a:custGeom>
            <a:solidFill>
              <a:srgbClr val="7198A3"/>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801" name="Shape 1801"/>
            <p:cNvSpPr/>
            <p:nvPr/>
          </p:nvSpPr>
          <p:spPr>
            <a:xfrm>
              <a:off x="7963046" y="1863367"/>
              <a:ext cx="516000" cy="64200"/>
            </a:xfrm>
            <a:custGeom>
              <a:pathLst>
                <a:path extrusionOk="0" h="120000" w="120000">
                  <a:moveTo>
                    <a:pt x="110272" y="0"/>
                  </a:moveTo>
                  <a:cubicBezTo>
                    <a:pt x="9727" y="0"/>
                    <a:pt x="9727" y="0"/>
                    <a:pt x="9727" y="0"/>
                  </a:cubicBezTo>
                  <a:cubicBezTo>
                    <a:pt x="4866" y="0"/>
                    <a:pt x="0" y="26666"/>
                    <a:pt x="0" y="66666"/>
                  </a:cubicBezTo>
                  <a:cubicBezTo>
                    <a:pt x="0" y="93333"/>
                    <a:pt x="4866" y="120000"/>
                    <a:pt x="9727" y="120000"/>
                  </a:cubicBezTo>
                  <a:cubicBezTo>
                    <a:pt x="110272" y="120000"/>
                    <a:pt x="110272" y="120000"/>
                    <a:pt x="110272" y="120000"/>
                  </a:cubicBezTo>
                  <a:cubicBezTo>
                    <a:pt x="116755" y="120000"/>
                    <a:pt x="120000" y="93333"/>
                    <a:pt x="120000" y="66666"/>
                  </a:cubicBezTo>
                  <a:cubicBezTo>
                    <a:pt x="120000" y="26666"/>
                    <a:pt x="116755" y="0"/>
                    <a:pt x="110272" y="0"/>
                  </a:cubicBezTo>
                  <a:close/>
                </a:path>
              </a:pathLst>
            </a:custGeom>
            <a:solidFill>
              <a:srgbClr val="E4E4E4"/>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802" name="Shape 1802"/>
            <p:cNvSpPr/>
            <p:nvPr/>
          </p:nvSpPr>
          <p:spPr>
            <a:xfrm>
              <a:off x="8522720" y="1863367"/>
              <a:ext cx="137100" cy="64200"/>
            </a:xfrm>
            <a:custGeom>
              <a:pathLst>
                <a:path extrusionOk="0" h="120000" w="120000">
                  <a:moveTo>
                    <a:pt x="78000" y="0"/>
                  </a:moveTo>
                  <a:cubicBezTo>
                    <a:pt x="42000" y="0"/>
                    <a:pt x="42000" y="0"/>
                    <a:pt x="42000" y="0"/>
                  </a:cubicBezTo>
                  <a:cubicBezTo>
                    <a:pt x="18000" y="0"/>
                    <a:pt x="0" y="26666"/>
                    <a:pt x="0" y="66666"/>
                  </a:cubicBezTo>
                  <a:cubicBezTo>
                    <a:pt x="0" y="93333"/>
                    <a:pt x="18000" y="120000"/>
                    <a:pt x="42000" y="120000"/>
                  </a:cubicBezTo>
                  <a:cubicBezTo>
                    <a:pt x="78000" y="120000"/>
                    <a:pt x="78000" y="120000"/>
                    <a:pt x="78000" y="120000"/>
                  </a:cubicBezTo>
                  <a:cubicBezTo>
                    <a:pt x="102000" y="120000"/>
                    <a:pt x="120000" y="93333"/>
                    <a:pt x="120000" y="66666"/>
                  </a:cubicBezTo>
                  <a:cubicBezTo>
                    <a:pt x="120000" y="26666"/>
                    <a:pt x="102000" y="0"/>
                    <a:pt x="78000" y="0"/>
                  </a:cubicBezTo>
                  <a:close/>
                </a:path>
              </a:pathLst>
            </a:custGeom>
            <a:solidFill>
              <a:srgbClr val="E4E4E4"/>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803" name="Shape 1803"/>
            <p:cNvSpPr/>
            <p:nvPr/>
          </p:nvSpPr>
          <p:spPr>
            <a:xfrm>
              <a:off x="6869934" y="2214516"/>
              <a:ext cx="942300" cy="297300"/>
            </a:xfrm>
            <a:custGeom>
              <a:pathLst>
                <a:path extrusionOk="0" h="120000" w="120000">
                  <a:moveTo>
                    <a:pt x="114666" y="0"/>
                  </a:moveTo>
                  <a:cubicBezTo>
                    <a:pt x="13333" y="0"/>
                    <a:pt x="13333" y="0"/>
                    <a:pt x="13333" y="0"/>
                  </a:cubicBezTo>
                  <a:cubicBezTo>
                    <a:pt x="6224" y="0"/>
                    <a:pt x="0" y="61394"/>
                    <a:pt x="0" y="61394"/>
                  </a:cubicBezTo>
                  <a:cubicBezTo>
                    <a:pt x="0" y="61394"/>
                    <a:pt x="6224" y="120000"/>
                    <a:pt x="13333" y="120000"/>
                  </a:cubicBezTo>
                  <a:cubicBezTo>
                    <a:pt x="114666" y="120000"/>
                    <a:pt x="114666" y="120000"/>
                    <a:pt x="114666" y="120000"/>
                  </a:cubicBezTo>
                  <a:cubicBezTo>
                    <a:pt x="121775" y="120000"/>
                    <a:pt x="121775" y="0"/>
                    <a:pt x="114666" y="0"/>
                  </a:cubicBezTo>
                  <a:close/>
                </a:path>
              </a:pathLst>
            </a:custGeom>
            <a:solidFill>
              <a:srgbClr val="1C4B81"/>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804" name="Shape 1804"/>
            <p:cNvSpPr/>
            <p:nvPr/>
          </p:nvSpPr>
          <p:spPr>
            <a:xfrm>
              <a:off x="7135196" y="2331146"/>
              <a:ext cx="516000" cy="64200"/>
            </a:xfrm>
            <a:custGeom>
              <a:pathLst>
                <a:path extrusionOk="0" h="120000" w="120000">
                  <a:moveTo>
                    <a:pt x="9727" y="120000"/>
                  </a:moveTo>
                  <a:cubicBezTo>
                    <a:pt x="110272" y="120000"/>
                    <a:pt x="110272" y="120000"/>
                    <a:pt x="110272" y="120000"/>
                  </a:cubicBezTo>
                  <a:cubicBezTo>
                    <a:pt x="115133" y="120000"/>
                    <a:pt x="120000" y="93333"/>
                    <a:pt x="120000" y="66666"/>
                  </a:cubicBezTo>
                  <a:cubicBezTo>
                    <a:pt x="120000" y="26666"/>
                    <a:pt x="115133" y="0"/>
                    <a:pt x="110272" y="0"/>
                  </a:cubicBezTo>
                  <a:cubicBezTo>
                    <a:pt x="9727" y="0"/>
                    <a:pt x="9727" y="0"/>
                    <a:pt x="9727" y="0"/>
                  </a:cubicBezTo>
                  <a:cubicBezTo>
                    <a:pt x="4866" y="0"/>
                    <a:pt x="0" y="26666"/>
                    <a:pt x="0" y="66666"/>
                  </a:cubicBezTo>
                  <a:cubicBezTo>
                    <a:pt x="0" y="93333"/>
                    <a:pt x="4866" y="120000"/>
                    <a:pt x="9727" y="120000"/>
                  </a:cubicBezTo>
                  <a:close/>
                </a:path>
              </a:pathLst>
            </a:custGeom>
            <a:solidFill>
              <a:srgbClr val="E4E4E4"/>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805" name="Shape 1805"/>
            <p:cNvSpPr/>
            <p:nvPr/>
          </p:nvSpPr>
          <p:spPr>
            <a:xfrm>
              <a:off x="6954468" y="2331146"/>
              <a:ext cx="139800" cy="64200"/>
            </a:xfrm>
            <a:custGeom>
              <a:pathLst>
                <a:path extrusionOk="0" h="120000" w="120000">
                  <a:moveTo>
                    <a:pt x="42000" y="120000"/>
                  </a:moveTo>
                  <a:cubicBezTo>
                    <a:pt x="78000" y="120000"/>
                    <a:pt x="78000" y="120000"/>
                    <a:pt x="78000" y="120000"/>
                  </a:cubicBezTo>
                  <a:cubicBezTo>
                    <a:pt x="102000" y="120000"/>
                    <a:pt x="120000" y="93333"/>
                    <a:pt x="120000" y="66666"/>
                  </a:cubicBezTo>
                  <a:cubicBezTo>
                    <a:pt x="120000" y="26666"/>
                    <a:pt x="102000" y="0"/>
                    <a:pt x="78000" y="0"/>
                  </a:cubicBezTo>
                  <a:cubicBezTo>
                    <a:pt x="42000" y="0"/>
                    <a:pt x="42000" y="0"/>
                    <a:pt x="42000" y="0"/>
                  </a:cubicBezTo>
                  <a:cubicBezTo>
                    <a:pt x="18000" y="0"/>
                    <a:pt x="0" y="26666"/>
                    <a:pt x="0" y="66666"/>
                  </a:cubicBezTo>
                  <a:cubicBezTo>
                    <a:pt x="0" y="93333"/>
                    <a:pt x="18000" y="120000"/>
                    <a:pt x="42000" y="120000"/>
                  </a:cubicBezTo>
                  <a:close/>
                </a:path>
              </a:pathLst>
            </a:custGeom>
            <a:solidFill>
              <a:srgbClr val="E4E4E4"/>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806" name="Shape 1806"/>
            <p:cNvSpPr/>
            <p:nvPr/>
          </p:nvSpPr>
          <p:spPr>
            <a:xfrm>
              <a:off x="7461672" y="5742992"/>
              <a:ext cx="690900" cy="244800"/>
            </a:xfrm>
            <a:prstGeom prst="ellipse">
              <a:avLst/>
            </a:prstGeom>
            <a:solidFill>
              <a:srgbClr val="BA803C"/>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807" name="Shape 1807"/>
            <p:cNvSpPr/>
            <p:nvPr/>
          </p:nvSpPr>
          <p:spPr>
            <a:xfrm>
              <a:off x="7490822" y="5751741"/>
              <a:ext cx="632400" cy="180900"/>
            </a:xfrm>
            <a:prstGeom prst="ellipse">
              <a:avLst/>
            </a:prstGeom>
            <a:solidFill>
              <a:srgbClr val="93672F"/>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808" name="Shape 1808"/>
            <p:cNvSpPr/>
            <p:nvPr/>
          </p:nvSpPr>
          <p:spPr>
            <a:xfrm>
              <a:off x="7705614" y="1495875"/>
              <a:ext cx="210900" cy="4381800"/>
            </a:xfrm>
            <a:custGeom>
              <a:pathLst>
                <a:path extrusionOk="0" h="120000" w="120000">
                  <a:moveTo>
                    <a:pt x="120000" y="116951"/>
                  </a:moveTo>
                  <a:cubicBezTo>
                    <a:pt x="115919" y="118848"/>
                    <a:pt x="88549" y="119799"/>
                    <a:pt x="60262" y="119977"/>
                  </a:cubicBezTo>
                  <a:cubicBezTo>
                    <a:pt x="29949" y="120172"/>
                    <a:pt x="-4669" y="118892"/>
                    <a:pt x="525" y="116951"/>
                  </a:cubicBezTo>
                  <a:lnTo>
                    <a:pt x="525" y="7265"/>
                  </a:lnTo>
                  <a:cubicBezTo>
                    <a:pt x="525" y="5251"/>
                    <a:pt x="7491" y="3432"/>
                    <a:pt x="18446" y="2119"/>
                  </a:cubicBezTo>
                  <a:cubicBezTo>
                    <a:pt x="29395" y="806"/>
                    <a:pt x="44332" y="0"/>
                    <a:pt x="60262" y="0"/>
                  </a:cubicBezTo>
                  <a:lnTo>
                    <a:pt x="60262" y="0"/>
                  </a:lnTo>
                  <a:cubicBezTo>
                    <a:pt x="76192" y="0"/>
                    <a:pt x="91124" y="806"/>
                    <a:pt x="102078" y="2119"/>
                  </a:cubicBezTo>
                  <a:cubicBezTo>
                    <a:pt x="113027" y="3432"/>
                    <a:pt x="120000" y="5251"/>
                    <a:pt x="120000" y="7265"/>
                  </a:cubicBezTo>
                  <a:lnTo>
                    <a:pt x="120000" y="116951"/>
                  </a:lnTo>
                  <a:close/>
                </a:path>
              </a:pathLst>
            </a:custGeom>
            <a:solidFill>
              <a:srgbClr val="BA803C"/>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pic>
        <p:nvPicPr>
          <p:cNvPr id="1809" name="Shape 1809"/>
          <p:cNvPicPr preferRelativeResize="0"/>
          <p:nvPr/>
        </p:nvPicPr>
        <p:blipFill rotWithShape="1">
          <a:blip r:embed="rId2">
            <a:alphaModFix/>
          </a:blip>
          <a:srcRect b="0" l="0" r="0" t="0"/>
          <a:stretch/>
        </p:blipFill>
        <p:spPr>
          <a:xfrm>
            <a:off x="4643796" y="5336535"/>
            <a:ext cx="695700" cy="7920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hird split 3">
    <p:spTree>
      <p:nvGrpSpPr>
        <p:cNvPr id="1810" name="Shape 1810"/>
        <p:cNvGrpSpPr/>
        <p:nvPr/>
      </p:nvGrpSpPr>
      <p:grpSpPr>
        <a:xfrm>
          <a:off x="0" y="0"/>
          <a:ext cx="0" cy="0"/>
          <a:chOff x="0" y="0"/>
          <a:chExt cx="0" cy="0"/>
        </a:xfrm>
      </p:grpSpPr>
      <p:sp>
        <p:nvSpPr>
          <p:cNvPr id="1811" name="Shape 1811"/>
          <p:cNvSpPr/>
          <p:nvPr/>
        </p:nvSpPr>
        <p:spPr>
          <a:xfrm>
            <a:off x="457135" y="1755069"/>
            <a:ext cx="3924300" cy="4645800"/>
          </a:xfrm>
          <a:prstGeom prst="rect">
            <a:avLst/>
          </a:prstGeom>
          <a:solidFill>
            <a:schemeClr val="lt2">
              <a:alpha val="54900"/>
            </a:schemeClr>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pic>
        <p:nvPicPr>
          <p:cNvPr id="1812" name="Shape 1812"/>
          <p:cNvPicPr preferRelativeResize="0"/>
          <p:nvPr/>
        </p:nvPicPr>
        <p:blipFill rotWithShape="1">
          <a:blip r:embed="rId2">
            <a:alphaModFix amt="50000"/>
          </a:blip>
          <a:srcRect b="5340" l="29589" r="-29589" t="-5339"/>
          <a:stretch/>
        </p:blipFill>
        <p:spPr>
          <a:xfrm>
            <a:off x="0" y="1786"/>
            <a:ext cx="12188700" cy="6856200"/>
          </a:xfrm>
          <a:prstGeom prst="rect">
            <a:avLst/>
          </a:prstGeom>
          <a:noFill/>
          <a:ln>
            <a:noFill/>
          </a:ln>
        </p:spPr>
      </p:pic>
      <p:sp>
        <p:nvSpPr>
          <p:cNvPr id="1813" name="Shape 1813"/>
          <p:cNvSpPr txBox="1"/>
          <p:nvPr>
            <p:ph idx="1" type="body"/>
          </p:nvPr>
        </p:nvSpPr>
        <p:spPr>
          <a:xfrm>
            <a:off x="457135" y="1763713"/>
            <a:ext cx="3924300" cy="46371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814" name="Shape 1814"/>
          <p:cNvSpPr txBox="1"/>
          <p:nvPr>
            <p:ph idx="2" type="body"/>
          </p:nvPr>
        </p:nvSpPr>
        <p:spPr>
          <a:xfrm>
            <a:off x="4381500" y="1755648"/>
            <a:ext cx="7336500" cy="46365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815" name="Shape 1815"/>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816" name="Shape 1816"/>
          <p:cNvSpPr txBox="1"/>
          <p:nvPr>
            <p:ph idx="3" type="body"/>
          </p:nvPr>
        </p:nvSpPr>
        <p:spPr>
          <a:xfrm>
            <a:off x="571500"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817" name="Shape 1817"/>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hird split 2 blue">
    <p:spTree>
      <p:nvGrpSpPr>
        <p:cNvPr id="1818" name="Shape 1818"/>
        <p:cNvGrpSpPr/>
        <p:nvPr/>
      </p:nvGrpSpPr>
      <p:grpSpPr>
        <a:xfrm>
          <a:off x="0" y="0"/>
          <a:ext cx="0" cy="0"/>
          <a:chOff x="0" y="0"/>
          <a:chExt cx="0" cy="0"/>
        </a:xfrm>
      </p:grpSpPr>
      <p:sp>
        <p:nvSpPr>
          <p:cNvPr id="1819" name="Shape 1819"/>
          <p:cNvSpPr/>
          <p:nvPr/>
        </p:nvSpPr>
        <p:spPr>
          <a:xfrm>
            <a:off x="4359398" y="1755069"/>
            <a:ext cx="7350000" cy="4645800"/>
          </a:xfrm>
          <a:prstGeom prst="rect">
            <a:avLst/>
          </a:prstGeom>
          <a:solidFill>
            <a:schemeClr val="lt2">
              <a:alpha val="54900"/>
            </a:schemeClr>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sp>
        <p:nvSpPr>
          <p:cNvPr id="1820" name="Shape 1820"/>
          <p:cNvSpPr/>
          <p:nvPr/>
        </p:nvSpPr>
        <p:spPr>
          <a:xfrm>
            <a:off x="457135" y="1755069"/>
            <a:ext cx="3924300" cy="4645800"/>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sp>
        <p:nvSpPr>
          <p:cNvPr id="1821" name="Shape 1821"/>
          <p:cNvSpPr txBox="1"/>
          <p:nvPr>
            <p:ph idx="1" type="body"/>
          </p:nvPr>
        </p:nvSpPr>
        <p:spPr>
          <a:xfrm>
            <a:off x="457135" y="1755066"/>
            <a:ext cx="3924300" cy="46458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chemeClr val="lt1"/>
                </a:solidFill>
                <a:latin typeface="Arial"/>
                <a:ea typeface="Arial"/>
                <a:cs typeface="Arial"/>
                <a:sym typeface="Arial"/>
              </a:defRPr>
            </a:lvl1pPr>
            <a:lvl2pPr indent="-80962" lvl="1" marL="182562" marR="0" rtl="0" algn="l">
              <a:lnSpc>
                <a:spcPct val="100000"/>
              </a:lnSpc>
              <a:spcBef>
                <a:spcPts val="200"/>
              </a:spcBef>
              <a:spcAft>
                <a:spcPts val="600"/>
              </a:spcAft>
              <a:buClr>
                <a:schemeClr val="lt1"/>
              </a:buClr>
              <a:buSzPct val="100000"/>
              <a:buFont typeface="Arial"/>
              <a:buChar char="•"/>
              <a:defRPr b="0" i="0" sz="1600" u="none" cap="none" strike="noStrike">
                <a:solidFill>
                  <a:schemeClr val="lt1"/>
                </a:solidFill>
                <a:latin typeface="Arial"/>
                <a:ea typeface="Arial"/>
                <a:cs typeface="Arial"/>
                <a:sym typeface="Arial"/>
              </a:defRPr>
            </a:lvl2pPr>
            <a:lvl3pPr indent="-98425" lvl="2" marL="365125" marR="0" rtl="0" algn="l">
              <a:lnSpc>
                <a:spcPct val="100000"/>
              </a:lnSpc>
              <a:spcBef>
                <a:spcPts val="0"/>
              </a:spcBef>
              <a:spcAft>
                <a:spcPts val="600"/>
              </a:spcAft>
              <a:buClr>
                <a:schemeClr val="lt1"/>
              </a:buClr>
              <a:buSzPct val="100000"/>
              <a:buFont typeface="Arial"/>
              <a:buChar char="•"/>
              <a:defRPr b="0" i="0" sz="1400" u="none" cap="none" strike="noStrike">
                <a:solidFill>
                  <a:schemeClr val="lt1"/>
                </a:solidFill>
                <a:latin typeface="Arial"/>
                <a:ea typeface="Arial"/>
                <a:cs typeface="Arial"/>
                <a:sym typeface="Arial"/>
              </a:defRPr>
            </a:lvl3pPr>
            <a:lvl4pPr indent="-115887" lvl="3" marL="547687" marR="0" rtl="0" algn="l">
              <a:lnSpc>
                <a:spcPct val="100000"/>
              </a:lnSpc>
              <a:spcBef>
                <a:spcPts val="0"/>
              </a:spcBef>
              <a:spcAft>
                <a:spcPts val="600"/>
              </a:spcAft>
              <a:buClr>
                <a:schemeClr val="lt1"/>
              </a:buClr>
              <a:buSzPct val="100000"/>
              <a:buFont typeface="Arial"/>
              <a:buChar char="•"/>
              <a:defRPr b="1" i="0" sz="1200" u="none" cap="none" strike="noStrike">
                <a:solidFill>
                  <a:schemeClr val="lt1"/>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pic>
        <p:nvPicPr>
          <p:cNvPr id="1822" name="Shape 1822"/>
          <p:cNvPicPr preferRelativeResize="0"/>
          <p:nvPr/>
        </p:nvPicPr>
        <p:blipFill rotWithShape="1">
          <a:blip r:embed="rId2">
            <a:alphaModFix amt="60000"/>
          </a:blip>
          <a:srcRect b="6211" l="32246" r="35069" t="25154"/>
          <a:stretch/>
        </p:blipFill>
        <p:spPr>
          <a:xfrm>
            <a:off x="427795" y="1724525"/>
            <a:ext cx="3983700" cy="4705800"/>
          </a:xfrm>
          <a:prstGeom prst="rect">
            <a:avLst/>
          </a:prstGeom>
          <a:noFill/>
          <a:ln>
            <a:noFill/>
          </a:ln>
        </p:spPr>
      </p:pic>
      <p:sp>
        <p:nvSpPr>
          <p:cNvPr id="1823" name="Shape 1823"/>
          <p:cNvSpPr txBox="1"/>
          <p:nvPr>
            <p:ph idx="2" type="body"/>
          </p:nvPr>
        </p:nvSpPr>
        <p:spPr>
          <a:xfrm>
            <a:off x="4381500" y="1755067"/>
            <a:ext cx="7184100" cy="46458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600"/>
              </a:spcAft>
              <a:buClr>
                <a:schemeClr val="accent2"/>
              </a:buClr>
              <a:buSzPct val="100000"/>
              <a:buFont typeface="Arial"/>
              <a:buChar char="•"/>
              <a:defRPr b="0" i="0" sz="1600" u="none" cap="none" strike="noStrike">
                <a:solidFill>
                  <a:srgbClr val="5C656A"/>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rgbClr val="5C656A"/>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rgbClr val="5C656A"/>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824" name="Shape 1824"/>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825" name="Shape 1825"/>
          <p:cNvSpPr txBox="1"/>
          <p:nvPr>
            <p:ph idx="3" type="body"/>
          </p:nvPr>
        </p:nvSpPr>
        <p:spPr>
          <a:xfrm>
            <a:off x="571500"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826" name="Shape 1826"/>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hird split 2 Trees">
    <p:spTree>
      <p:nvGrpSpPr>
        <p:cNvPr id="1827" name="Shape 1827"/>
        <p:cNvGrpSpPr/>
        <p:nvPr/>
      </p:nvGrpSpPr>
      <p:grpSpPr>
        <a:xfrm>
          <a:off x="0" y="0"/>
          <a:ext cx="0" cy="0"/>
          <a:chOff x="0" y="0"/>
          <a:chExt cx="0" cy="0"/>
        </a:xfrm>
      </p:grpSpPr>
      <p:sp>
        <p:nvSpPr>
          <p:cNvPr id="1828" name="Shape 1828"/>
          <p:cNvSpPr/>
          <p:nvPr/>
        </p:nvSpPr>
        <p:spPr>
          <a:xfrm>
            <a:off x="4359398" y="1755069"/>
            <a:ext cx="7350000" cy="4645800"/>
          </a:xfrm>
          <a:prstGeom prst="rect">
            <a:avLst/>
          </a:prstGeom>
          <a:solidFill>
            <a:schemeClr val="lt2">
              <a:alpha val="54900"/>
            </a:schemeClr>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sp>
        <p:nvSpPr>
          <p:cNvPr id="1829" name="Shape 1829"/>
          <p:cNvSpPr/>
          <p:nvPr/>
        </p:nvSpPr>
        <p:spPr>
          <a:xfrm>
            <a:off x="457135" y="1755069"/>
            <a:ext cx="3924300" cy="4645800"/>
          </a:xfrm>
          <a:prstGeom prst="rect">
            <a:avLst/>
          </a:prstGeom>
          <a:solidFill>
            <a:srgbClr val="14713E"/>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pic>
        <p:nvPicPr>
          <p:cNvPr id="1830" name="Shape 1830"/>
          <p:cNvPicPr preferRelativeResize="0"/>
          <p:nvPr/>
        </p:nvPicPr>
        <p:blipFill rotWithShape="1">
          <a:blip r:embed="rId2">
            <a:alphaModFix amt="50000"/>
          </a:blip>
          <a:srcRect b="6211" l="32246" r="35069" t="25154"/>
          <a:stretch/>
        </p:blipFill>
        <p:spPr>
          <a:xfrm>
            <a:off x="427795" y="1724525"/>
            <a:ext cx="3983700" cy="4705800"/>
          </a:xfrm>
          <a:prstGeom prst="rect">
            <a:avLst/>
          </a:prstGeom>
          <a:noFill/>
          <a:ln>
            <a:noFill/>
          </a:ln>
        </p:spPr>
      </p:pic>
      <p:sp>
        <p:nvSpPr>
          <p:cNvPr id="1831" name="Shape 1831"/>
          <p:cNvSpPr txBox="1"/>
          <p:nvPr>
            <p:ph idx="1" type="body"/>
          </p:nvPr>
        </p:nvSpPr>
        <p:spPr>
          <a:xfrm>
            <a:off x="457135" y="1755068"/>
            <a:ext cx="3924300" cy="46458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chemeClr val="lt1"/>
                </a:solidFill>
                <a:latin typeface="Arial"/>
                <a:ea typeface="Arial"/>
                <a:cs typeface="Arial"/>
                <a:sym typeface="Arial"/>
              </a:defRPr>
            </a:lvl1pPr>
            <a:lvl2pPr indent="-80962" lvl="1" marL="182562" marR="0" rtl="0" algn="l">
              <a:lnSpc>
                <a:spcPct val="100000"/>
              </a:lnSpc>
              <a:spcBef>
                <a:spcPts val="200"/>
              </a:spcBef>
              <a:spcAft>
                <a:spcPts val="600"/>
              </a:spcAft>
              <a:buClr>
                <a:schemeClr val="lt1"/>
              </a:buClr>
              <a:buSzPct val="100000"/>
              <a:buFont typeface="Arial"/>
              <a:buChar char="•"/>
              <a:defRPr b="0" i="0" sz="1600" u="none" cap="none" strike="noStrike">
                <a:solidFill>
                  <a:schemeClr val="lt1"/>
                </a:solidFill>
                <a:latin typeface="Arial"/>
                <a:ea typeface="Arial"/>
                <a:cs typeface="Arial"/>
                <a:sym typeface="Arial"/>
              </a:defRPr>
            </a:lvl2pPr>
            <a:lvl3pPr indent="-98425" lvl="2" marL="365125" marR="0" rtl="0" algn="l">
              <a:lnSpc>
                <a:spcPct val="100000"/>
              </a:lnSpc>
              <a:spcBef>
                <a:spcPts val="0"/>
              </a:spcBef>
              <a:spcAft>
                <a:spcPts val="600"/>
              </a:spcAft>
              <a:buClr>
                <a:schemeClr val="lt1"/>
              </a:buClr>
              <a:buSzPct val="100000"/>
              <a:buFont typeface="Arial"/>
              <a:buChar char="•"/>
              <a:defRPr b="0" i="0" sz="1400" u="none" cap="none" strike="noStrike">
                <a:solidFill>
                  <a:schemeClr val="lt1"/>
                </a:solidFill>
                <a:latin typeface="Arial"/>
                <a:ea typeface="Arial"/>
                <a:cs typeface="Arial"/>
                <a:sym typeface="Arial"/>
              </a:defRPr>
            </a:lvl3pPr>
            <a:lvl4pPr indent="-115887" lvl="3" marL="547687" marR="0" rtl="0" algn="l">
              <a:lnSpc>
                <a:spcPct val="100000"/>
              </a:lnSpc>
              <a:spcBef>
                <a:spcPts val="0"/>
              </a:spcBef>
              <a:spcAft>
                <a:spcPts val="600"/>
              </a:spcAft>
              <a:buClr>
                <a:schemeClr val="lt1"/>
              </a:buClr>
              <a:buSzPct val="100000"/>
              <a:buFont typeface="Arial"/>
              <a:buChar char="•"/>
              <a:defRPr b="1" i="0" sz="1200" u="none" cap="none" strike="noStrike">
                <a:solidFill>
                  <a:schemeClr val="lt1"/>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832" name="Shape 1832"/>
          <p:cNvSpPr txBox="1"/>
          <p:nvPr>
            <p:ph idx="2" type="body"/>
          </p:nvPr>
        </p:nvSpPr>
        <p:spPr>
          <a:xfrm>
            <a:off x="4381500" y="1755069"/>
            <a:ext cx="7158600" cy="46458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600"/>
              </a:spcAft>
              <a:buClr>
                <a:schemeClr val="accent2"/>
              </a:buClr>
              <a:buSzPct val="100000"/>
              <a:buFont typeface="Arial"/>
              <a:buChar char="•"/>
              <a:defRPr b="0" i="0" sz="1600" u="none" cap="none" strike="noStrike">
                <a:solidFill>
                  <a:srgbClr val="5C656A"/>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rgbClr val="5C656A"/>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rgbClr val="5C656A"/>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833" name="Shape 1833"/>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834" name="Shape 1834"/>
          <p:cNvSpPr txBox="1"/>
          <p:nvPr>
            <p:ph idx="3" type="body"/>
          </p:nvPr>
        </p:nvSpPr>
        <p:spPr>
          <a:xfrm>
            <a:off x="571500"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835" name="Shape 1835"/>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age_Content">
    <p:spTree>
      <p:nvGrpSpPr>
        <p:cNvPr id="1836" name="Shape 1836"/>
        <p:cNvGrpSpPr/>
        <p:nvPr/>
      </p:nvGrpSpPr>
      <p:grpSpPr>
        <a:xfrm>
          <a:off x="0" y="0"/>
          <a:ext cx="0" cy="0"/>
          <a:chOff x="0" y="0"/>
          <a:chExt cx="0" cy="0"/>
        </a:xfrm>
      </p:grpSpPr>
      <p:sp>
        <p:nvSpPr>
          <p:cNvPr id="1837" name="Shape 1837"/>
          <p:cNvSpPr/>
          <p:nvPr/>
        </p:nvSpPr>
        <p:spPr>
          <a:xfrm>
            <a:off x="7859946" y="4371685"/>
            <a:ext cx="4338000" cy="2229600"/>
          </a:xfrm>
          <a:custGeom>
            <a:pathLst>
              <a:path extrusionOk="0" h="120000" w="120000">
                <a:moveTo>
                  <a:pt x="107972" y="0"/>
                </a:moveTo>
                <a:lnTo>
                  <a:pt x="115916" y="28366"/>
                </a:lnTo>
                <a:lnTo>
                  <a:pt x="120000" y="31522"/>
                </a:lnTo>
                <a:lnTo>
                  <a:pt x="120000" y="120000"/>
                </a:lnTo>
                <a:lnTo>
                  <a:pt x="0" y="120000"/>
                </a:lnTo>
                <a:lnTo>
                  <a:pt x="350" y="39644"/>
                </a:lnTo>
                <a:lnTo>
                  <a:pt x="28966" y="30022"/>
                </a:lnTo>
                <a:lnTo>
                  <a:pt x="38233" y="20411"/>
                </a:lnTo>
                <a:lnTo>
                  <a:pt x="50722" y="33900"/>
                </a:lnTo>
                <a:lnTo>
                  <a:pt x="53644" y="29088"/>
                </a:lnTo>
                <a:lnTo>
                  <a:pt x="78583" y="35344"/>
                </a:lnTo>
                <a:lnTo>
                  <a:pt x="93561" y="17216"/>
                </a:lnTo>
                <a:lnTo>
                  <a:pt x="101066" y="2444"/>
                </a:lnTo>
                <a:close/>
              </a:path>
            </a:pathLst>
          </a:custGeom>
          <a:solidFill>
            <a:srgbClr val="0071DE"/>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38" name="Shape 1838"/>
          <p:cNvSpPr/>
          <p:nvPr/>
        </p:nvSpPr>
        <p:spPr>
          <a:xfrm>
            <a:off x="11377296" y="4372810"/>
            <a:ext cx="820500" cy="1162800"/>
          </a:xfrm>
          <a:custGeom>
            <a:pathLst>
              <a:path extrusionOk="0" h="120000" w="120000">
                <a:moveTo>
                  <a:pt x="56511" y="0"/>
                </a:moveTo>
                <a:lnTo>
                  <a:pt x="97816" y="54500"/>
                </a:lnTo>
                <a:lnTo>
                  <a:pt x="120000" y="60866"/>
                </a:lnTo>
                <a:lnTo>
                  <a:pt x="120000" y="111716"/>
                </a:lnTo>
                <a:lnTo>
                  <a:pt x="75083" y="120000"/>
                </a:lnTo>
                <a:lnTo>
                  <a:pt x="12155" y="49661"/>
                </a:lnTo>
                <a:lnTo>
                  <a:pt x="0" y="25083"/>
                </a:lnTo>
                <a:lnTo>
                  <a:pt x="25177" y="25622"/>
                </a:lnTo>
                <a:lnTo>
                  <a:pt x="43511" y="22716"/>
                </a:lnTo>
                <a:lnTo>
                  <a:pt x="46927" y="9744"/>
                </a:lnTo>
                <a:lnTo>
                  <a:pt x="55722" y="7661"/>
                </a:lnTo>
                <a:close/>
              </a:path>
            </a:pathLst>
          </a:custGeom>
          <a:solidFill>
            <a:srgbClr val="137FE2"/>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39" name="Shape 1839"/>
          <p:cNvSpPr/>
          <p:nvPr/>
        </p:nvSpPr>
        <p:spPr>
          <a:xfrm>
            <a:off x="0" y="4573508"/>
            <a:ext cx="8652600" cy="2027699"/>
          </a:xfrm>
          <a:custGeom>
            <a:pathLst>
              <a:path extrusionOk="0" h="120000" w="120000">
                <a:moveTo>
                  <a:pt x="101055" y="0"/>
                </a:moveTo>
                <a:lnTo>
                  <a:pt x="120000" y="42472"/>
                </a:lnTo>
                <a:lnTo>
                  <a:pt x="115311" y="120000"/>
                </a:lnTo>
                <a:lnTo>
                  <a:pt x="0" y="120000"/>
                </a:lnTo>
                <a:lnTo>
                  <a:pt x="0" y="46111"/>
                </a:lnTo>
                <a:lnTo>
                  <a:pt x="11300" y="37777"/>
                </a:lnTo>
                <a:lnTo>
                  <a:pt x="15644" y="27888"/>
                </a:lnTo>
                <a:lnTo>
                  <a:pt x="21500" y="41761"/>
                </a:lnTo>
                <a:lnTo>
                  <a:pt x="22877" y="36811"/>
                </a:lnTo>
                <a:lnTo>
                  <a:pt x="34566" y="43250"/>
                </a:lnTo>
                <a:lnTo>
                  <a:pt x="41588" y="24600"/>
                </a:lnTo>
                <a:lnTo>
                  <a:pt x="45116" y="9405"/>
                </a:lnTo>
                <a:lnTo>
                  <a:pt x="48355" y="6888"/>
                </a:lnTo>
                <a:lnTo>
                  <a:pt x="52083" y="36072"/>
                </a:lnTo>
                <a:lnTo>
                  <a:pt x="60161" y="49755"/>
                </a:lnTo>
                <a:lnTo>
                  <a:pt x="65177" y="25188"/>
                </a:lnTo>
                <a:lnTo>
                  <a:pt x="68150" y="20805"/>
                </a:lnTo>
                <a:lnTo>
                  <a:pt x="70855" y="5833"/>
                </a:lnTo>
                <a:lnTo>
                  <a:pt x="74533" y="13827"/>
                </a:lnTo>
                <a:lnTo>
                  <a:pt x="80188" y="21516"/>
                </a:lnTo>
                <a:lnTo>
                  <a:pt x="86366" y="877"/>
                </a:lnTo>
                <a:lnTo>
                  <a:pt x="92911" y="7111"/>
                </a:lnTo>
                <a:lnTo>
                  <a:pt x="93961" y="4638"/>
                </a:lnTo>
                <a:lnTo>
                  <a:pt x="96600" y="12716"/>
                </a:lnTo>
                <a:close/>
              </a:path>
            </a:pathLst>
          </a:custGeom>
          <a:solidFill>
            <a:srgbClr val="118ED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40" name="Shape 1840"/>
          <p:cNvSpPr/>
          <p:nvPr/>
        </p:nvSpPr>
        <p:spPr>
          <a:xfrm flipH="1">
            <a:off x="10854257" y="4684330"/>
            <a:ext cx="894300" cy="927600"/>
          </a:xfrm>
          <a:custGeom>
            <a:pathLst>
              <a:path extrusionOk="0" h="120000" w="120000">
                <a:moveTo>
                  <a:pt x="52461" y="0"/>
                </a:moveTo>
                <a:lnTo>
                  <a:pt x="39977" y="54855"/>
                </a:lnTo>
                <a:lnTo>
                  <a:pt x="0" y="109711"/>
                </a:lnTo>
                <a:lnTo>
                  <a:pt x="52261" y="120000"/>
                </a:lnTo>
                <a:lnTo>
                  <a:pt x="120000" y="52344"/>
                </a:lnTo>
                <a:lnTo>
                  <a:pt x="52461" y="0"/>
                </a:lnTo>
                <a:close/>
              </a:path>
            </a:pathLst>
          </a:custGeom>
          <a:solidFill>
            <a:srgbClr val="137FE2"/>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41" name="Shape 1841"/>
          <p:cNvSpPr/>
          <p:nvPr/>
        </p:nvSpPr>
        <p:spPr>
          <a:xfrm>
            <a:off x="9116702" y="4818460"/>
            <a:ext cx="1147800" cy="743700"/>
          </a:xfrm>
          <a:custGeom>
            <a:pathLst>
              <a:path extrusionOk="0" h="120000" w="120000">
                <a:moveTo>
                  <a:pt x="15077" y="0"/>
                </a:moveTo>
                <a:lnTo>
                  <a:pt x="21861" y="26655"/>
                </a:lnTo>
                <a:lnTo>
                  <a:pt x="0" y="49127"/>
                </a:lnTo>
                <a:lnTo>
                  <a:pt x="10516" y="78183"/>
                </a:lnTo>
                <a:lnTo>
                  <a:pt x="120000" y="120000"/>
                </a:lnTo>
                <a:lnTo>
                  <a:pt x="56255" y="36350"/>
                </a:lnTo>
                <a:lnTo>
                  <a:pt x="15077" y="0"/>
                </a:lnTo>
                <a:close/>
              </a:path>
            </a:pathLst>
          </a:custGeom>
          <a:solidFill>
            <a:srgbClr val="137FE2"/>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42" name="Shape 1842"/>
          <p:cNvSpPr/>
          <p:nvPr/>
        </p:nvSpPr>
        <p:spPr>
          <a:xfrm flipH="1">
            <a:off x="4694060" y="4931766"/>
            <a:ext cx="285300" cy="258000"/>
          </a:xfrm>
          <a:custGeom>
            <a:pathLst>
              <a:path extrusionOk="0" h="120000" w="120000">
                <a:moveTo>
                  <a:pt x="29911" y="0"/>
                </a:moveTo>
                <a:lnTo>
                  <a:pt x="0" y="60644"/>
                </a:lnTo>
                <a:lnTo>
                  <a:pt x="12222" y="120000"/>
                </a:lnTo>
                <a:lnTo>
                  <a:pt x="120000" y="35538"/>
                </a:lnTo>
                <a:lnTo>
                  <a:pt x="29911" y="0"/>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43" name="Shape 1843"/>
          <p:cNvSpPr/>
          <p:nvPr/>
        </p:nvSpPr>
        <p:spPr>
          <a:xfrm flipH="1">
            <a:off x="5674060" y="4590494"/>
            <a:ext cx="1310400" cy="889500"/>
          </a:xfrm>
          <a:custGeom>
            <a:pathLst>
              <a:path extrusionOk="0" h="120000" w="120000">
                <a:moveTo>
                  <a:pt x="19100" y="8594"/>
                </a:moveTo>
                <a:lnTo>
                  <a:pt x="0" y="27022"/>
                </a:lnTo>
                <a:lnTo>
                  <a:pt x="8311" y="30255"/>
                </a:lnTo>
                <a:lnTo>
                  <a:pt x="8488" y="30150"/>
                </a:lnTo>
                <a:lnTo>
                  <a:pt x="35477" y="50527"/>
                </a:lnTo>
                <a:lnTo>
                  <a:pt x="61027" y="88844"/>
                </a:lnTo>
                <a:lnTo>
                  <a:pt x="120000" y="120000"/>
                </a:lnTo>
                <a:lnTo>
                  <a:pt x="54800" y="41194"/>
                </a:lnTo>
                <a:lnTo>
                  <a:pt x="72500" y="11272"/>
                </a:lnTo>
                <a:lnTo>
                  <a:pt x="68711" y="0"/>
                </a:lnTo>
                <a:lnTo>
                  <a:pt x="26438" y="13983"/>
                </a:lnTo>
                <a:lnTo>
                  <a:pt x="21555" y="26622"/>
                </a:lnTo>
                <a:lnTo>
                  <a:pt x="19100" y="8594"/>
                </a:lnTo>
                <a:close/>
              </a:path>
            </a:pathLst>
          </a:custGeom>
          <a:solidFill>
            <a:srgbClr val="118ED9">
              <a:alpha val="41180"/>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44" name="Shape 1844"/>
          <p:cNvSpPr/>
          <p:nvPr/>
        </p:nvSpPr>
        <p:spPr>
          <a:xfrm>
            <a:off x="7152114" y="4572912"/>
            <a:ext cx="1047000" cy="1295400"/>
          </a:xfrm>
          <a:custGeom>
            <a:pathLst>
              <a:path extrusionOk="0" h="120000" w="120000">
                <a:moveTo>
                  <a:pt x="16077" y="0"/>
                </a:moveTo>
                <a:lnTo>
                  <a:pt x="0" y="12772"/>
                </a:lnTo>
                <a:lnTo>
                  <a:pt x="12888" y="18622"/>
                </a:lnTo>
                <a:lnTo>
                  <a:pt x="25194" y="33916"/>
                </a:lnTo>
                <a:lnTo>
                  <a:pt x="75961" y="67572"/>
                </a:lnTo>
                <a:lnTo>
                  <a:pt x="98894" y="91200"/>
                </a:lnTo>
                <a:lnTo>
                  <a:pt x="120000" y="120000"/>
                </a:lnTo>
                <a:lnTo>
                  <a:pt x="112611" y="41305"/>
                </a:lnTo>
                <a:lnTo>
                  <a:pt x="75827" y="25433"/>
                </a:lnTo>
                <a:lnTo>
                  <a:pt x="16077" y="0"/>
                </a:lnTo>
                <a:close/>
              </a:path>
            </a:pathLst>
          </a:custGeom>
          <a:solidFill>
            <a:srgbClr val="118ED9">
              <a:alpha val="41180"/>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45" name="Shape 1845"/>
          <p:cNvSpPr/>
          <p:nvPr/>
        </p:nvSpPr>
        <p:spPr>
          <a:xfrm>
            <a:off x="4743101" y="4674662"/>
            <a:ext cx="1038300" cy="937800"/>
          </a:xfrm>
          <a:custGeom>
            <a:pathLst>
              <a:path extrusionOk="0" h="120000" w="120000">
                <a:moveTo>
                  <a:pt x="42655" y="0"/>
                </a:moveTo>
                <a:lnTo>
                  <a:pt x="45827" y="11477"/>
                </a:lnTo>
                <a:lnTo>
                  <a:pt x="36450" y="14677"/>
                </a:lnTo>
                <a:lnTo>
                  <a:pt x="47277" y="36133"/>
                </a:lnTo>
                <a:lnTo>
                  <a:pt x="0" y="120000"/>
                </a:lnTo>
                <a:lnTo>
                  <a:pt x="48616" y="101322"/>
                </a:lnTo>
                <a:lnTo>
                  <a:pt x="80477" y="70094"/>
                </a:lnTo>
                <a:lnTo>
                  <a:pt x="48938" y="44916"/>
                </a:lnTo>
                <a:lnTo>
                  <a:pt x="50205" y="39727"/>
                </a:lnTo>
                <a:lnTo>
                  <a:pt x="75255" y="45050"/>
                </a:lnTo>
                <a:lnTo>
                  <a:pt x="82161" y="42488"/>
                </a:lnTo>
                <a:lnTo>
                  <a:pt x="95333" y="56794"/>
                </a:lnTo>
                <a:lnTo>
                  <a:pt x="120000" y="34027"/>
                </a:lnTo>
                <a:lnTo>
                  <a:pt x="72666" y="17111"/>
                </a:lnTo>
                <a:lnTo>
                  <a:pt x="42655" y="0"/>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46" name="Shape 1846"/>
          <p:cNvSpPr/>
          <p:nvPr/>
        </p:nvSpPr>
        <p:spPr>
          <a:xfrm>
            <a:off x="6876692" y="4573726"/>
            <a:ext cx="717900" cy="926400"/>
          </a:xfrm>
          <a:custGeom>
            <a:pathLst>
              <a:path extrusionOk="0" h="120000" w="120000">
                <a:moveTo>
                  <a:pt x="65188" y="0"/>
                </a:moveTo>
                <a:lnTo>
                  <a:pt x="61800" y="6516"/>
                </a:lnTo>
                <a:lnTo>
                  <a:pt x="0" y="44327"/>
                </a:lnTo>
                <a:lnTo>
                  <a:pt x="107577" y="120000"/>
                </a:lnTo>
                <a:lnTo>
                  <a:pt x="120000" y="88411"/>
                </a:lnTo>
                <a:lnTo>
                  <a:pt x="93250" y="55383"/>
                </a:lnTo>
                <a:lnTo>
                  <a:pt x="69877" y="3633"/>
                </a:lnTo>
                <a:lnTo>
                  <a:pt x="65188" y="0"/>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47" name="Shape 1847"/>
          <p:cNvSpPr/>
          <p:nvPr/>
        </p:nvSpPr>
        <p:spPr>
          <a:xfrm flipH="1" rot="300502">
            <a:off x="2583662" y="4938088"/>
            <a:ext cx="886585" cy="910676"/>
          </a:xfrm>
          <a:custGeom>
            <a:pathLst>
              <a:path extrusionOk="0" h="120000" w="120000">
                <a:moveTo>
                  <a:pt x="52461" y="0"/>
                </a:moveTo>
                <a:lnTo>
                  <a:pt x="39977" y="54855"/>
                </a:lnTo>
                <a:lnTo>
                  <a:pt x="0" y="109711"/>
                </a:lnTo>
                <a:lnTo>
                  <a:pt x="52261" y="120000"/>
                </a:lnTo>
                <a:lnTo>
                  <a:pt x="120000" y="52344"/>
                </a:lnTo>
                <a:lnTo>
                  <a:pt x="52461" y="0"/>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48" name="Shape 1848"/>
          <p:cNvSpPr/>
          <p:nvPr/>
        </p:nvSpPr>
        <p:spPr>
          <a:xfrm>
            <a:off x="954874" y="5040103"/>
            <a:ext cx="1234500" cy="799800"/>
          </a:xfrm>
          <a:custGeom>
            <a:pathLst>
              <a:path extrusionOk="0" h="120000" w="120000">
                <a:moveTo>
                  <a:pt x="15077" y="0"/>
                </a:moveTo>
                <a:lnTo>
                  <a:pt x="21861" y="26655"/>
                </a:lnTo>
                <a:lnTo>
                  <a:pt x="0" y="49127"/>
                </a:lnTo>
                <a:lnTo>
                  <a:pt x="10516" y="78183"/>
                </a:lnTo>
                <a:lnTo>
                  <a:pt x="120000" y="120000"/>
                </a:lnTo>
                <a:lnTo>
                  <a:pt x="56255" y="36350"/>
                </a:lnTo>
                <a:lnTo>
                  <a:pt x="15077" y="0"/>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nvGrpSpPr>
          <p:cNvPr id="1849" name="Shape 1849"/>
          <p:cNvGrpSpPr/>
          <p:nvPr/>
        </p:nvGrpSpPr>
        <p:grpSpPr>
          <a:xfrm>
            <a:off x="62" y="5240646"/>
            <a:ext cx="12197700" cy="1628828"/>
            <a:chOff x="62" y="5476071"/>
            <a:chExt cx="12197700" cy="1393114"/>
          </a:xfrm>
        </p:grpSpPr>
        <p:sp>
          <p:nvSpPr>
            <p:cNvPr id="1850" name="Shape 1850"/>
            <p:cNvSpPr/>
            <p:nvPr/>
          </p:nvSpPr>
          <p:spPr>
            <a:xfrm>
              <a:off x="62" y="5796085"/>
              <a:ext cx="12197700" cy="1073100"/>
            </a:xfrm>
            <a:custGeom>
              <a:pathLst>
                <a:path extrusionOk="0" h="120000" w="120000">
                  <a:moveTo>
                    <a:pt x="89094" y="875"/>
                  </a:moveTo>
                  <a:cubicBezTo>
                    <a:pt x="97511" y="1330"/>
                    <a:pt x="105927" y="4563"/>
                    <a:pt x="114327" y="10580"/>
                  </a:cubicBezTo>
                  <a:lnTo>
                    <a:pt x="120000" y="15116"/>
                  </a:lnTo>
                  <a:lnTo>
                    <a:pt x="120000" y="99927"/>
                  </a:lnTo>
                  <a:lnTo>
                    <a:pt x="120000" y="99927"/>
                  </a:lnTo>
                  <a:lnTo>
                    <a:pt x="120000" y="120000"/>
                  </a:lnTo>
                  <a:lnTo>
                    <a:pt x="0" y="120000"/>
                  </a:lnTo>
                  <a:lnTo>
                    <a:pt x="0" y="16991"/>
                  </a:lnTo>
                  <a:lnTo>
                    <a:pt x="3905" y="20909"/>
                  </a:lnTo>
                  <a:cubicBezTo>
                    <a:pt x="9194" y="25534"/>
                    <a:pt x="14511" y="28127"/>
                    <a:pt x="19833" y="28689"/>
                  </a:cubicBezTo>
                  <a:cubicBezTo>
                    <a:pt x="36672" y="30468"/>
                    <a:pt x="54122" y="8953"/>
                    <a:pt x="70888" y="1538"/>
                  </a:cubicBezTo>
                  <a:cubicBezTo>
                    <a:pt x="77194" y="-1246"/>
                    <a:pt x="82777" y="538"/>
                    <a:pt x="89094" y="875"/>
                  </a:cubicBezTo>
                  <a:close/>
                </a:path>
              </a:pathLst>
            </a:custGeom>
            <a:solidFill>
              <a:srgbClr val="0F9948"/>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51" name="Shape 1851"/>
            <p:cNvSpPr/>
            <p:nvPr/>
          </p:nvSpPr>
          <p:spPr>
            <a:xfrm>
              <a:off x="62" y="5796085"/>
              <a:ext cx="12197700" cy="1073100"/>
            </a:xfrm>
            <a:custGeom>
              <a:pathLst>
                <a:path extrusionOk="0" h="120000" w="120000">
                  <a:moveTo>
                    <a:pt x="89094" y="875"/>
                  </a:moveTo>
                  <a:cubicBezTo>
                    <a:pt x="97511" y="1330"/>
                    <a:pt x="105927" y="4563"/>
                    <a:pt x="114327" y="10580"/>
                  </a:cubicBezTo>
                  <a:lnTo>
                    <a:pt x="120000" y="15116"/>
                  </a:lnTo>
                  <a:lnTo>
                    <a:pt x="120000" y="99927"/>
                  </a:lnTo>
                  <a:lnTo>
                    <a:pt x="120000" y="99927"/>
                  </a:lnTo>
                  <a:lnTo>
                    <a:pt x="120000" y="120000"/>
                  </a:lnTo>
                  <a:lnTo>
                    <a:pt x="0" y="120000"/>
                  </a:lnTo>
                  <a:lnTo>
                    <a:pt x="0" y="16991"/>
                  </a:lnTo>
                  <a:lnTo>
                    <a:pt x="3905" y="20909"/>
                  </a:lnTo>
                  <a:cubicBezTo>
                    <a:pt x="9194" y="25534"/>
                    <a:pt x="14511" y="28127"/>
                    <a:pt x="19833" y="28689"/>
                  </a:cubicBezTo>
                  <a:cubicBezTo>
                    <a:pt x="36672" y="30468"/>
                    <a:pt x="54122" y="8953"/>
                    <a:pt x="70888" y="1538"/>
                  </a:cubicBezTo>
                  <a:cubicBezTo>
                    <a:pt x="77194" y="-1246"/>
                    <a:pt x="82777" y="538"/>
                    <a:pt x="89094" y="875"/>
                  </a:cubicBezTo>
                  <a:close/>
                </a:path>
              </a:pathLst>
            </a:custGeom>
            <a:solidFill>
              <a:srgbClr val="010001">
                <a:alpha val="22750"/>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52" name="Shape 1852"/>
            <p:cNvSpPr/>
            <p:nvPr/>
          </p:nvSpPr>
          <p:spPr>
            <a:xfrm>
              <a:off x="62" y="5476071"/>
              <a:ext cx="12197700" cy="1073100"/>
            </a:xfrm>
            <a:custGeom>
              <a:pathLst>
                <a:path extrusionOk="0" h="120000" w="120000">
                  <a:moveTo>
                    <a:pt x="89094" y="875"/>
                  </a:moveTo>
                  <a:cubicBezTo>
                    <a:pt x="97511" y="1330"/>
                    <a:pt x="105927" y="4563"/>
                    <a:pt x="114327" y="10580"/>
                  </a:cubicBezTo>
                  <a:lnTo>
                    <a:pt x="120000" y="15116"/>
                  </a:lnTo>
                  <a:lnTo>
                    <a:pt x="120000" y="99927"/>
                  </a:lnTo>
                  <a:lnTo>
                    <a:pt x="120000" y="99927"/>
                  </a:lnTo>
                  <a:lnTo>
                    <a:pt x="120000" y="120000"/>
                  </a:lnTo>
                  <a:lnTo>
                    <a:pt x="0" y="120000"/>
                  </a:lnTo>
                  <a:lnTo>
                    <a:pt x="0" y="16991"/>
                  </a:lnTo>
                  <a:lnTo>
                    <a:pt x="3905" y="20909"/>
                  </a:lnTo>
                  <a:cubicBezTo>
                    <a:pt x="9194" y="25534"/>
                    <a:pt x="14511" y="28127"/>
                    <a:pt x="19833" y="28689"/>
                  </a:cubicBezTo>
                  <a:cubicBezTo>
                    <a:pt x="36672" y="30468"/>
                    <a:pt x="54122" y="8953"/>
                    <a:pt x="70888" y="1538"/>
                  </a:cubicBezTo>
                  <a:cubicBezTo>
                    <a:pt x="77194" y="-1246"/>
                    <a:pt x="82777" y="538"/>
                    <a:pt x="89094" y="875"/>
                  </a:cubicBezTo>
                  <a:close/>
                </a:path>
              </a:pathLst>
            </a:custGeom>
            <a:solidFill>
              <a:srgbClr val="0F9948"/>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53" name="Shape 1853"/>
            <p:cNvSpPr/>
            <p:nvPr/>
          </p:nvSpPr>
          <p:spPr>
            <a:xfrm>
              <a:off x="62" y="5476071"/>
              <a:ext cx="12197700" cy="1073100"/>
            </a:xfrm>
            <a:custGeom>
              <a:pathLst>
                <a:path extrusionOk="0" h="120000" w="120000">
                  <a:moveTo>
                    <a:pt x="89094" y="875"/>
                  </a:moveTo>
                  <a:cubicBezTo>
                    <a:pt x="97511" y="1330"/>
                    <a:pt x="105927" y="4563"/>
                    <a:pt x="114327" y="10580"/>
                  </a:cubicBezTo>
                  <a:lnTo>
                    <a:pt x="120000" y="15116"/>
                  </a:lnTo>
                  <a:lnTo>
                    <a:pt x="120000" y="99927"/>
                  </a:lnTo>
                  <a:lnTo>
                    <a:pt x="120000" y="99927"/>
                  </a:lnTo>
                  <a:lnTo>
                    <a:pt x="120000" y="120000"/>
                  </a:lnTo>
                  <a:lnTo>
                    <a:pt x="0" y="120000"/>
                  </a:lnTo>
                  <a:lnTo>
                    <a:pt x="0" y="16991"/>
                  </a:lnTo>
                  <a:lnTo>
                    <a:pt x="3905" y="20909"/>
                  </a:lnTo>
                  <a:cubicBezTo>
                    <a:pt x="9194" y="25534"/>
                    <a:pt x="14511" y="28127"/>
                    <a:pt x="19833" y="28689"/>
                  </a:cubicBezTo>
                  <a:cubicBezTo>
                    <a:pt x="36672" y="30468"/>
                    <a:pt x="54122" y="8953"/>
                    <a:pt x="70888" y="1538"/>
                  </a:cubicBezTo>
                  <a:cubicBezTo>
                    <a:pt x="77194" y="-1246"/>
                    <a:pt x="82777" y="538"/>
                    <a:pt x="89094" y="875"/>
                  </a:cubicBezTo>
                  <a:close/>
                </a:path>
              </a:pathLst>
            </a:custGeom>
            <a:solidFill>
              <a:srgbClr val="010001">
                <a:alpha val="22750"/>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sp>
        <p:nvSpPr>
          <p:cNvPr id="1854" name="Shape 1854"/>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855" name="Shape 1855"/>
          <p:cNvSpPr txBox="1"/>
          <p:nvPr>
            <p:ph idx="1" type="body"/>
          </p:nvPr>
        </p:nvSpPr>
        <p:spPr>
          <a:xfrm>
            <a:off x="571500" y="1764283"/>
            <a:ext cx="5303400" cy="3009600"/>
          </a:xfrm>
          <a:prstGeom prst="rect">
            <a:avLst/>
          </a:prstGeom>
          <a:noFill/>
          <a:ln>
            <a:noFill/>
          </a:ln>
        </p:spPr>
        <p:txBody>
          <a:bodyPr anchorCtr="0" anchor="t" bIns="91425" lIns="91425" rIns="91425" tIns="91425"/>
          <a:lstStyle>
            <a:lvl1pPr indent="114300" lvl="0" marL="0" marR="0" rtl="0" algn="l">
              <a:lnSpc>
                <a:spcPct val="100000"/>
              </a:lnSpc>
              <a:spcBef>
                <a:spcPts val="1000"/>
              </a:spcBef>
              <a:spcAft>
                <a:spcPts val="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4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856" name="Shape 1856"/>
          <p:cNvSpPr txBox="1"/>
          <p:nvPr>
            <p:ph idx="2" type="body"/>
          </p:nvPr>
        </p:nvSpPr>
        <p:spPr>
          <a:xfrm>
            <a:off x="6313932" y="1764283"/>
            <a:ext cx="5303400" cy="30096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4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857" name="Shape 1857"/>
          <p:cNvSpPr txBox="1"/>
          <p:nvPr>
            <p:ph idx="3" type="body"/>
          </p:nvPr>
        </p:nvSpPr>
        <p:spPr>
          <a:xfrm>
            <a:off x="571500" y="1081137"/>
            <a:ext cx="11484900" cy="369300"/>
          </a:xfrm>
          <a:prstGeom prst="rect">
            <a:avLst/>
          </a:prstGeom>
          <a:noFill/>
          <a:ln>
            <a:noFill/>
          </a:ln>
        </p:spPr>
        <p:txBody>
          <a:bodyPr anchorCtr="0" anchor="t" bIns="91425" lIns="91425" rIns="91425" tIns="91425"/>
          <a:lstStyle>
            <a:lvl1pPr indent="152400" lvl="0" marL="0" marR="0" rtl="0" algn="l">
              <a:lnSpc>
                <a:spcPct val="100000"/>
              </a:lnSpc>
              <a:spcBef>
                <a:spcPts val="12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858" name="Shape 1858"/>
          <p:cNvSpPr txBox="1"/>
          <p:nvPr>
            <p:ph idx="11" type="ftr"/>
          </p:nvPr>
        </p:nvSpPr>
        <p:spPr>
          <a:xfrm>
            <a:off x="577850" y="64734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lt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age_Content - Medium">
    <p:spTree>
      <p:nvGrpSpPr>
        <p:cNvPr id="1859" name="Shape 1859"/>
        <p:cNvGrpSpPr/>
        <p:nvPr/>
      </p:nvGrpSpPr>
      <p:grpSpPr>
        <a:xfrm>
          <a:off x="0" y="0"/>
          <a:ext cx="0" cy="0"/>
          <a:chOff x="0" y="0"/>
          <a:chExt cx="0" cy="0"/>
        </a:xfrm>
      </p:grpSpPr>
      <p:grpSp>
        <p:nvGrpSpPr>
          <p:cNvPr id="1860" name="Shape 1860"/>
          <p:cNvGrpSpPr/>
          <p:nvPr/>
        </p:nvGrpSpPr>
        <p:grpSpPr>
          <a:xfrm>
            <a:off x="-8026" y="2895711"/>
            <a:ext cx="12217611" cy="3186423"/>
            <a:chOff x="-8026" y="2583523"/>
            <a:chExt cx="12217611" cy="3855788"/>
          </a:xfrm>
        </p:grpSpPr>
        <p:sp>
          <p:nvSpPr>
            <p:cNvPr id="1861" name="Shape 1861"/>
            <p:cNvSpPr/>
            <p:nvPr/>
          </p:nvSpPr>
          <p:spPr>
            <a:xfrm flipH="1">
              <a:off x="-2528" y="2762811"/>
              <a:ext cx="12197700" cy="3676500"/>
            </a:xfrm>
            <a:custGeom>
              <a:pathLst>
                <a:path extrusionOk="0" h="120000" w="120000">
                  <a:moveTo>
                    <a:pt x="10738" y="0"/>
                  </a:moveTo>
                  <a:lnTo>
                    <a:pt x="0" y="18700"/>
                  </a:lnTo>
                  <a:lnTo>
                    <a:pt x="0" y="118561"/>
                  </a:lnTo>
                  <a:lnTo>
                    <a:pt x="119933" y="120000"/>
                  </a:lnTo>
                  <a:lnTo>
                    <a:pt x="120000" y="39183"/>
                  </a:lnTo>
                  <a:lnTo>
                    <a:pt x="105783" y="31050"/>
                  </a:lnTo>
                  <a:lnTo>
                    <a:pt x="101183" y="22922"/>
                  </a:lnTo>
                  <a:lnTo>
                    <a:pt x="94983" y="34327"/>
                  </a:lnTo>
                  <a:lnTo>
                    <a:pt x="93527" y="30255"/>
                  </a:lnTo>
                  <a:lnTo>
                    <a:pt x="81144" y="35550"/>
                  </a:lnTo>
                  <a:lnTo>
                    <a:pt x="73705" y="20222"/>
                  </a:lnTo>
                  <a:lnTo>
                    <a:pt x="70083" y="12461"/>
                  </a:lnTo>
                  <a:lnTo>
                    <a:pt x="66766" y="17294"/>
                  </a:lnTo>
                  <a:lnTo>
                    <a:pt x="62600" y="29650"/>
                  </a:lnTo>
                  <a:lnTo>
                    <a:pt x="54044" y="40900"/>
                  </a:lnTo>
                  <a:lnTo>
                    <a:pt x="48733" y="20705"/>
                  </a:lnTo>
                  <a:lnTo>
                    <a:pt x="45588" y="17100"/>
                  </a:lnTo>
                  <a:lnTo>
                    <a:pt x="42611" y="9883"/>
                  </a:lnTo>
                  <a:lnTo>
                    <a:pt x="38827" y="11366"/>
                  </a:lnTo>
                  <a:lnTo>
                    <a:pt x="32833" y="17683"/>
                  </a:lnTo>
                  <a:lnTo>
                    <a:pt x="26294" y="722"/>
                  </a:lnTo>
                  <a:lnTo>
                    <a:pt x="19366" y="5844"/>
                  </a:lnTo>
                  <a:lnTo>
                    <a:pt x="18250" y="3811"/>
                  </a:lnTo>
                  <a:lnTo>
                    <a:pt x="15461" y="10450"/>
                  </a:lnTo>
                  <a:lnTo>
                    <a:pt x="10738" y="0"/>
                  </a:lnTo>
                  <a:close/>
                </a:path>
              </a:pathLst>
            </a:custGeom>
            <a:solidFill>
              <a:srgbClr val="118ED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62" name="Shape 1862"/>
            <p:cNvSpPr/>
            <p:nvPr/>
          </p:nvSpPr>
          <p:spPr>
            <a:xfrm flipH="1">
              <a:off x="7252228" y="3307835"/>
              <a:ext cx="424800" cy="384300"/>
            </a:xfrm>
            <a:custGeom>
              <a:pathLst>
                <a:path extrusionOk="0" h="120000" w="120000">
                  <a:moveTo>
                    <a:pt x="29911" y="0"/>
                  </a:moveTo>
                  <a:lnTo>
                    <a:pt x="0" y="60644"/>
                  </a:lnTo>
                  <a:lnTo>
                    <a:pt x="12222" y="120000"/>
                  </a:lnTo>
                  <a:lnTo>
                    <a:pt x="120000" y="35538"/>
                  </a:lnTo>
                  <a:lnTo>
                    <a:pt x="29911" y="0"/>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63" name="Shape 1863"/>
            <p:cNvSpPr/>
            <p:nvPr/>
          </p:nvSpPr>
          <p:spPr>
            <a:xfrm flipH="1">
              <a:off x="8711181" y="2799264"/>
              <a:ext cx="1930200" cy="1325400"/>
            </a:xfrm>
            <a:custGeom>
              <a:pathLst>
                <a:path extrusionOk="0" h="120000" w="120000">
                  <a:moveTo>
                    <a:pt x="17911" y="8444"/>
                  </a:moveTo>
                  <a:lnTo>
                    <a:pt x="0" y="27072"/>
                  </a:lnTo>
                  <a:lnTo>
                    <a:pt x="7105" y="30255"/>
                  </a:lnTo>
                  <a:lnTo>
                    <a:pt x="7283" y="30150"/>
                  </a:lnTo>
                  <a:lnTo>
                    <a:pt x="34566" y="50527"/>
                  </a:lnTo>
                  <a:lnTo>
                    <a:pt x="60388" y="88844"/>
                  </a:lnTo>
                  <a:lnTo>
                    <a:pt x="120000" y="120000"/>
                  </a:lnTo>
                  <a:lnTo>
                    <a:pt x="54094" y="41194"/>
                  </a:lnTo>
                  <a:lnTo>
                    <a:pt x="71988" y="11272"/>
                  </a:lnTo>
                  <a:lnTo>
                    <a:pt x="68161" y="0"/>
                  </a:lnTo>
                  <a:lnTo>
                    <a:pt x="25433" y="13983"/>
                  </a:lnTo>
                  <a:lnTo>
                    <a:pt x="20494" y="26622"/>
                  </a:lnTo>
                  <a:lnTo>
                    <a:pt x="17911" y="8444"/>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64" name="Shape 1864"/>
            <p:cNvSpPr/>
            <p:nvPr/>
          </p:nvSpPr>
          <p:spPr>
            <a:xfrm>
              <a:off x="10945985" y="2744599"/>
              <a:ext cx="1263600" cy="1443600"/>
            </a:xfrm>
            <a:custGeom>
              <a:pathLst>
                <a:path extrusionOk="0" h="120000" w="120000">
                  <a:moveTo>
                    <a:pt x="18938" y="0"/>
                  </a:moveTo>
                  <a:lnTo>
                    <a:pt x="91705" y="33655"/>
                  </a:lnTo>
                  <a:lnTo>
                    <a:pt x="120000" y="46605"/>
                  </a:lnTo>
                  <a:lnTo>
                    <a:pt x="120000" y="120000"/>
                  </a:lnTo>
                  <a:lnTo>
                    <a:pt x="119605" y="119411"/>
                  </a:lnTo>
                  <a:lnTo>
                    <a:pt x="91866" y="88450"/>
                  </a:lnTo>
                  <a:lnTo>
                    <a:pt x="30472" y="44333"/>
                  </a:lnTo>
                  <a:lnTo>
                    <a:pt x="15588" y="24283"/>
                  </a:lnTo>
                  <a:lnTo>
                    <a:pt x="0" y="16611"/>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65" name="Shape 1865"/>
            <p:cNvSpPr/>
            <p:nvPr/>
          </p:nvSpPr>
          <p:spPr>
            <a:xfrm>
              <a:off x="7325289" y="2924693"/>
              <a:ext cx="1545600" cy="1397700"/>
            </a:xfrm>
            <a:custGeom>
              <a:pathLst>
                <a:path extrusionOk="0" h="120000" w="120000">
                  <a:moveTo>
                    <a:pt x="42655" y="0"/>
                  </a:moveTo>
                  <a:lnTo>
                    <a:pt x="45827" y="11477"/>
                  </a:lnTo>
                  <a:lnTo>
                    <a:pt x="36450" y="14677"/>
                  </a:lnTo>
                  <a:lnTo>
                    <a:pt x="47277" y="36133"/>
                  </a:lnTo>
                  <a:lnTo>
                    <a:pt x="0" y="120000"/>
                  </a:lnTo>
                  <a:lnTo>
                    <a:pt x="48616" y="101322"/>
                  </a:lnTo>
                  <a:lnTo>
                    <a:pt x="80477" y="70094"/>
                  </a:lnTo>
                  <a:lnTo>
                    <a:pt x="48938" y="44916"/>
                  </a:lnTo>
                  <a:lnTo>
                    <a:pt x="50205" y="39727"/>
                  </a:lnTo>
                  <a:lnTo>
                    <a:pt x="75255" y="45050"/>
                  </a:lnTo>
                  <a:lnTo>
                    <a:pt x="82161" y="42488"/>
                  </a:lnTo>
                  <a:lnTo>
                    <a:pt x="95333" y="56794"/>
                  </a:lnTo>
                  <a:lnTo>
                    <a:pt x="120000" y="34027"/>
                  </a:lnTo>
                  <a:lnTo>
                    <a:pt x="72666" y="17111"/>
                  </a:lnTo>
                  <a:lnTo>
                    <a:pt x="42655" y="0"/>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66" name="Shape 1866"/>
            <p:cNvSpPr/>
            <p:nvPr/>
          </p:nvSpPr>
          <p:spPr>
            <a:xfrm>
              <a:off x="10128042" y="3033763"/>
              <a:ext cx="1311900" cy="1694400"/>
            </a:xfrm>
            <a:custGeom>
              <a:pathLst>
                <a:path extrusionOk="0" h="120000" w="120000">
                  <a:moveTo>
                    <a:pt x="65188" y="0"/>
                  </a:moveTo>
                  <a:lnTo>
                    <a:pt x="61800" y="6516"/>
                  </a:lnTo>
                  <a:lnTo>
                    <a:pt x="0" y="44327"/>
                  </a:lnTo>
                  <a:lnTo>
                    <a:pt x="107577" y="120000"/>
                  </a:lnTo>
                  <a:lnTo>
                    <a:pt x="120000" y="88411"/>
                  </a:lnTo>
                  <a:lnTo>
                    <a:pt x="93250" y="55383"/>
                  </a:lnTo>
                  <a:lnTo>
                    <a:pt x="69877" y="3633"/>
                  </a:lnTo>
                  <a:lnTo>
                    <a:pt x="65188" y="0"/>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nvGrpSpPr>
            <p:cNvPr id="1867" name="Shape 1867"/>
            <p:cNvGrpSpPr/>
            <p:nvPr/>
          </p:nvGrpSpPr>
          <p:grpSpPr>
            <a:xfrm>
              <a:off x="-8026" y="2583523"/>
              <a:ext cx="7109714" cy="3603475"/>
              <a:chOff x="320547" y="2699141"/>
              <a:chExt cx="6697800" cy="3394700"/>
            </a:xfrm>
          </p:grpSpPr>
          <p:sp>
            <p:nvSpPr>
              <p:cNvPr id="1868" name="Shape 1868"/>
              <p:cNvSpPr/>
              <p:nvPr/>
            </p:nvSpPr>
            <p:spPr>
              <a:xfrm flipH="1">
                <a:off x="320547" y="2799241"/>
                <a:ext cx="6697800" cy="3294600"/>
              </a:xfrm>
              <a:custGeom>
                <a:pathLst>
                  <a:path extrusionOk="0" h="120000" w="120000">
                    <a:moveTo>
                      <a:pt x="29093" y="0"/>
                    </a:moveTo>
                    <a:lnTo>
                      <a:pt x="23053" y="5393"/>
                    </a:lnTo>
                    <a:lnTo>
                      <a:pt x="15465" y="19180"/>
                    </a:lnTo>
                    <a:lnTo>
                      <a:pt x="0" y="31641"/>
                    </a:lnTo>
                    <a:lnTo>
                      <a:pt x="0" y="119118"/>
                    </a:lnTo>
                    <a:lnTo>
                      <a:pt x="119878" y="120000"/>
                    </a:lnTo>
                    <a:lnTo>
                      <a:pt x="120000" y="29818"/>
                    </a:lnTo>
                    <a:lnTo>
                      <a:pt x="94109" y="20742"/>
                    </a:lnTo>
                    <a:lnTo>
                      <a:pt x="85731" y="11673"/>
                    </a:lnTo>
                    <a:lnTo>
                      <a:pt x="74440" y="24400"/>
                    </a:lnTo>
                    <a:lnTo>
                      <a:pt x="71789" y="19856"/>
                    </a:lnTo>
                    <a:lnTo>
                      <a:pt x="49237" y="25764"/>
                    </a:lnTo>
                    <a:lnTo>
                      <a:pt x="35690" y="8660"/>
                    </a:lnTo>
                    <a:close/>
                  </a:path>
                </a:pathLst>
              </a:custGeom>
              <a:solidFill>
                <a:srgbClr val="118ED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69" name="Shape 1869"/>
              <p:cNvSpPr/>
              <p:nvPr/>
            </p:nvSpPr>
            <p:spPr>
              <a:xfrm flipH="1">
                <a:off x="5223971" y="2699141"/>
                <a:ext cx="1656900" cy="1496999"/>
              </a:xfrm>
              <a:custGeom>
                <a:pathLst>
                  <a:path extrusionOk="0" h="120000" w="120000">
                    <a:moveTo>
                      <a:pt x="92283" y="22716"/>
                    </a:moveTo>
                    <a:lnTo>
                      <a:pt x="90105" y="9744"/>
                    </a:lnTo>
                    <a:lnTo>
                      <a:pt x="84505" y="7661"/>
                    </a:lnTo>
                    <a:lnTo>
                      <a:pt x="84000" y="0"/>
                    </a:lnTo>
                    <a:lnTo>
                      <a:pt x="57688" y="54500"/>
                    </a:lnTo>
                    <a:lnTo>
                      <a:pt x="0" y="80483"/>
                    </a:lnTo>
                    <a:lnTo>
                      <a:pt x="29394" y="107616"/>
                    </a:lnTo>
                    <a:lnTo>
                      <a:pt x="72172" y="120000"/>
                    </a:lnTo>
                    <a:lnTo>
                      <a:pt x="112255" y="49661"/>
                    </a:lnTo>
                    <a:lnTo>
                      <a:pt x="120000" y="25083"/>
                    </a:lnTo>
                    <a:lnTo>
                      <a:pt x="103961" y="25622"/>
                    </a:lnTo>
                    <a:lnTo>
                      <a:pt x="92283" y="22716"/>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70" name="Shape 1870"/>
              <p:cNvSpPr/>
              <p:nvPr/>
            </p:nvSpPr>
            <p:spPr>
              <a:xfrm flipH="1">
                <a:off x="4511917" y="3026889"/>
                <a:ext cx="1245600" cy="1293300"/>
              </a:xfrm>
              <a:custGeom>
                <a:pathLst>
                  <a:path extrusionOk="0" h="120000" w="120000">
                    <a:moveTo>
                      <a:pt x="52461" y="0"/>
                    </a:moveTo>
                    <a:lnTo>
                      <a:pt x="39977" y="54855"/>
                    </a:lnTo>
                    <a:lnTo>
                      <a:pt x="0" y="109711"/>
                    </a:lnTo>
                    <a:lnTo>
                      <a:pt x="52261" y="120000"/>
                    </a:lnTo>
                    <a:lnTo>
                      <a:pt x="120000" y="52344"/>
                    </a:lnTo>
                    <a:lnTo>
                      <a:pt x="52461" y="0"/>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71" name="Shape 1871"/>
              <p:cNvSpPr/>
              <p:nvPr/>
            </p:nvSpPr>
            <p:spPr>
              <a:xfrm flipH="1">
                <a:off x="4099257" y="3618150"/>
                <a:ext cx="790500" cy="591300"/>
              </a:xfrm>
              <a:custGeom>
                <a:pathLst>
                  <a:path extrusionOk="0" h="120000" w="120000">
                    <a:moveTo>
                      <a:pt x="88861" y="18300"/>
                    </a:moveTo>
                    <a:lnTo>
                      <a:pt x="66500" y="0"/>
                    </a:lnTo>
                    <a:lnTo>
                      <a:pt x="0" y="120000"/>
                    </a:lnTo>
                    <a:lnTo>
                      <a:pt x="20061" y="118983"/>
                    </a:lnTo>
                    <a:lnTo>
                      <a:pt x="120000" y="4216"/>
                    </a:lnTo>
                    <a:lnTo>
                      <a:pt x="88861" y="18300"/>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72" name="Shape 1872"/>
              <p:cNvSpPr/>
              <p:nvPr/>
            </p:nvSpPr>
            <p:spPr>
              <a:xfrm>
                <a:off x="1307328" y="3671903"/>
                <a:ext cx="797700" cy="866100"/>
              </a:xfrm>
              <a:custGeom>
                <a:pathLst>
                  <a:path extrusionOk="0" h="120000" w="120000">
                    <a:moveTo>
                      <a:pt x="36266" y="12438"/>
                    </a:moveTo>
                    <a:lnTo>
                      <a:pt x="52588" y="49111"/>
                    </a:lnTo>
                    <a:lnTo>
                      <a:pt x="0" y="80027"/>
                    </a:lnTo>
                    <a:lnTo>
                      <a:pt x="25288" y="120000"/>
                    </a:lnTo>
                    <a:lnTo>
                      <a:pt x="120000" y="31544"/>
                    </a:lnTo>
                    <a:lnTo>
                      <a:pt x="91011" y="0"/>
                    </a:lnTo>
                    <a:lnTo>
                      <a:pt x="36266" y="12438"/>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73" name="Shape 1873"/>
              <p:cNvSpPr/>
              <p:nvPr/>
            </p:nvSpPr>
            <p:spPr>
              <a:xfrm>
                <a:off x="2012566" y="3120948"/>
                <a:ext cx="1837799" cy="1183500"/>
              </a:xfrm>
              <a:custGeom>
                <a:pathLst>
                  <a:path extrusionOk="0" h="120000" w="120000">
                    <a:moveTo>
                      <a:pt x="14822" y="0"/>
                    </a:moveTo>
                    <a:lnTo>
                      <a:pt x="21861" y="26016"/>
                    </a:lnTo>
                    <a:lnTo>
                      <a:pt x="0" y="48638"/>
                    </a:lnTo>
                    <a:lnTo>
                      <a:pt x="10516" y="77894"/>
                    </a:lnTo>
                    <a:lnTo>
                      <a:pt x="120000" y="120000"/>
                    </a:lnTo>
                    <a:lnTo>
                      <a:pt x="56361" y="35611"/>
                    </a:lnTo>
                    <a:lnTo>
                      <a:pt x="14822" y="0"/>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sp>
          <p:nvSpPr>
            <p:cNvPr id="1874" name="Shape 1874"/>
            <p:cNvSpPr/>
            <p:nvPr/>
          </p:nvSpPr>
          <p:spPr>
            <a:xfrm>
              <a:off x="9457852" y="3750737"/>
              <a:ext cx="1067100" cy="1080300"/>
            </a:xfrm>
            <a:custGeom>
              <a:pathLst>
                <a:path extrusionOk="0" h="120000" w="120000">
                  <a:moveTo>
                    <a:pt x="57100" y="0"/>
                  </a:moveTo>
                  <a:lnTo>
                    <a:pt x="50172" y="25150"/>
                  </a:lnTo>
                  <a:lnTo>
                    <a:pt x="0" y="67888"/>
                  </a:lnTo>
                  <a:lnTo>
                    <a:pt x="42361" y="109816"/>
                  </a:lnTo>
                  <a:lnTo>
                    <a:pt x="106344" y="120000"/>
                  </a:lnTo>
                  <a:lnTo>
                    <a:pt x="120000" y="94572"/>
                  </a:lnTo>
                  <a:lnTo>
                    <a:pt x="91538" y="60327"/>
                  </a:lnTo>
                  <a:lnTo>
                    <a:pt x="57100" y="0"/>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sp>
        <p:nvSpPr>
          <p:cNvPr id="1875" name="Shape 1875"/>
          <p:cNvSpPr/>
          <p:nvPr/>
        </p:nvSpPr>
        <p:spPr>
          <a:xfrm>
            <a:off x="-16787" y="4133658"/>
            <a:ext cx="12212700" cy="2735399"/>
          </a:xfrm>
          <a:custGeom>
            <a:pathLst>
              <a:path extrusionOk="0" h="120000" w="120000">
                <a:moveTo>
                  <a:pt x="84961" y="15"/>
                </a:moveTo>
                <a:cubicBezTo>
                  <a:pt x="91199" y="205"/>
                  <a:pt x="97377" y="2036"/>
                  <a:pt x="103472" y="6344"/>
                </a:cubicBezTo>
                <a:cubicBezTo>
                  <a:pt x="108527" y="9916"/>
                  <a:pt x="113216" y="15167"/>
                  <a:pt x="118249" y="18638"/>
                </a:cubicBezTo>
                <a:lnTo>
                  <a:pt x="120000" y="19715"/>
                </a:lnTo>
                <a:lnTo>
                  <a:pt x="120000" y="120000"/>
                </a:lnTo>
                <a:lnTo>
                  <a:pt x="0" y="120000"/>
                </a:lnTo>
                <a:lnTo>
                  <a:pt x="0" y="24654"/>
                </a:lnTo>
                <a:lnTo>
                  <a:pt x="1988" y="24777"/>
                </a:lnTo>
                <a:cubicBezTo>
                  <a:pt x="10655" y="24905"/>
                  <a:pt x="19333" y="23465"/>
                  <a:pt x="27894" y="20452"/>
                </a:cubicBezTo>
                <a:cubicBezTo>
                  <a:pt x="47011" y="13710"/>
                  <a:pt x="66255" y="-542"/>
                  <a:pt x="84961" y="15"/>
                </a:cubicBez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1876" name="Shape 1876"/>
          <p:cNvSpPr/>
          <p:nvPr/>
        </p:nvSpPr>
        <p:spPr>
          <a:xfrm flipH="1">
            <a:off x="-16796" y="3960125"/>
            <a:ext cx="12214199" cy="887400"/>
          </a:xfrm>
          <a:custGeom>
            <a:pathLst>
              <a:path extrusionOk="0" h="120000" w="120000">
                <a:moveTo>
                  <a:pt x="49275" y="243"/>
                </a:moveTo>
                <a:cubicBezTo>
                  <a:pt x="44725" y="1430"/>
                  <a:pt x="40240" y="6975"/>
                  <a:pt x="35790" y="12652"/>
                </a:cubicBezTo>
                <a:cubicBezTo>
                  <a:pt x="30903" y="18888"/>
                  <a:pt x="26406" y="25341"/>
                  <a:pt x="21245" y="28247"/>
                </a:cubicBezTo>
                <a:cubicBezTo>
                  <a:pt x="18046" y="30058"/>
                  <a:pt x="14758" y="30560"/>
                  <a:pt x="11636" y="29635"/>
                </a:cubicBezTo>
                <a:lnTo>
                  <a:pt x="0" y="17871"/>
                </a:lnTo>
                <a:lnTo>
                  <a:pt x="0" y="120000"/>
                </a:lnTo>
                <a:lnTo>
                  <a:pt x="120000" y="119935"/>
                </a:lnTo>
                <a:lnTo>
                  <a:pt x="120000" y="37571"/>
                </a:lnTo>
                <a:lnTo>
                  <a:pt x="119226" y="38853"/>
                </a:lnTo>
                <a:cubicBezTo>
                  <a:pt x="109865" y="52706"/>
                  <a:pt x="100255" y="55413"/>
                  <a:pt x="90866" y="46744"/>
                </a:cubicBezTo>
                <a:cubicBezTo>
                  <a:pt x="76896" y="33838"/>
                  <a:pt x="63050" y="-3348"/>
                  <a:pt x="49275" y="243"/>
                </a:cubicBez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1877" name="Shape 1877"/>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878" name="Shape 1878"/>
          <p:cNvSpPr txBox="1"/>
          <p:nvPr>
            <p:ph idx="1" type="body"/>
          </p:nvPr>
        </p:nvSpPr>
        <p:spPr>
          <a:xfrm>
            <a:off x="571500" y="1764283"/>
            <a:ext cx="5303400" cy="1365900"/>
          </a:xfrm>
          <a:prstGeom prst="rect">
            <a:avLst/>
          </a:prstGeom>
          <a:noFill/>
          <a:ln>
            <a:noFill/>
          </a:ln>
        </p:spPr>
        <p:txBody>
          <a:bodyPr anchorCtr="0" anchor="t" bIns="91425" lIns="91425" rIns="91425" tIns="91425"/>
          <a:lstStyle>
            <a:lvl1pPr indent="114300" lvl="0" marL="0" marR="0" rtl="0" algn="l">
              <a:lnSpc>
                <a:spcPct val="100000"/>
              </a:lnSpc>
              <a:spcBef>
                <a:spcPts val="1000"/>
              </a:spcBef>
              <a:spcAft>
                <a:spcPts val="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4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879" name="Shape 1879"/>
          <p:cNvSpPr txBox="1"/>
          <p:nvPr>
            <p:ph idx="2" type="body"/>
          </p:nvPr>
        </p:nvSpPr>
        <p:spPr>
          <a:xfrm>
            <a:off x="6313932" y="1764283"/>
            <a:ext cx="5303400" cy="13659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4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880" name="Shape 1880"/>
          <p:cNvSpPr txBox="1"/>
          <p:nvPr>
            <p:ph idx="3" type="body"/>
          </p:nvPr>
        </p:nvSpPr>
        <p:spPr>
          <a:xfrm>
            <a:off x="571500" y="1081137"/>
            <a:ext cx="11484900" cy="369300"/>
          </a:xfrm>
          <a:prstGeom prst="rect">
            <a:avLst/>
          </a:prstGeom>
          <a:noFill/>
          <a:ln>
            <a:noFill/>
          </a:ln>
        </p:spPr>
        <p:txBody>
          <a:bodyPr anchorCtr="0" anchor="t" bIns="91425" lIns="91425" rIns="91425" tIns="91425"/>
          <a:lstStyle>
            <a:lvl1pPr indent="152400" lvl="0" marL="0" marR="0" rtl="0" algn="l">
              <a:lnSpc>
                <a:spcPct val="100000"/>
              </a:lnSpc>
              <a:spcBef>
                <a:spcPts val="12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881" name="Shape 1881"/>
          <p:cNvSpPr txBox="1"/>
          <p:nvPr>
            <p:ph idx="11" type="ftr"/>
          </p:nvPr>
        </p:nvSpPr>
        <p:spPr>
          <a:xfrm>
            <a:off x="577850" y="64734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lt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age_Content High">
    <p:spTree>
      <p:nvGrpSpPr>
        <p:cNvPr id="1882" name="Shape 1882"/>
        <p:cNvGrpSpPr/>
        <p:nvPr/>
      </p:nvGrpSpPr>
      <p:grpSpPr>
        <a:xfrm>
          <a:off x="0" y="0"/>
          <a:ext cx="0" cy="0"/>
          <a:chOff x="0" y="0"/>
          <a:chExt cx="0" cy="0"/>
        </a:xfrm>
      </p:grpSpPr>
      <p:grpSp>
        <p:nvGrpSpPr>
          <p:cNvPr id="1883" name="Shape 1883"/>
          <p:cNvGrpSpPr/>
          <p:nvPr/>
        </p:nvGrpSpPr>
        <p:grpSpPr>
          <a:xfrm>
            <a:off x="-8300" y="1604255"/>
            <a:ext cx="12215058" cy="5253844"/>
            <a:chOff x="-8301" y="1604255"/>
            <a:chExt cx="12206514" cy="5253844"/>
          </a:xfrm>
        </p:grpSpPr>
        <p:grpSp>
          <p:nvGrpSpPr>
            <p:cNvPr id="1884" name="Shape 1884"/>
            <p:cNvGrpSpPr/>
            <p:nvPr/>
          </p:nvGrpSpPr>
          <p:grpSpPr>
            <a:xfrm>
              <a:off x="-8301" y="1639015"/>
              <a:ext cx="8113077" cy="3599550"/>
              <a:chOff x="0" y="-2"/>
              <a:chExt cx="16229400" cy="7199100"/>
            </a:xfrm>
          </p:grpSpPr>
          <p:sp>
            <p:nvSpPr>
              <p:cNvPr id="1885" name="Shape 1885"/>
              <p:cNvSpPr/>
              <p:nvPr/>
            </p:nvSpPr>
            <p:spPr>
              <a:xfrm>
                <a:off x="0" y="-1"/>
                <a:ext cx="16229400" cy="7199100"/>
              </a:xfrm>
              <a:custGeom>
                <a:pathLst>
                  <a:path extrusionOk="0" h="120000" w="120000">
                    <a:moveTo>
                      <a:pt x="34644" y="0"/>
                    </a:moveTo>
                    <a:lnTo>
                      <a:pt x="40100" y="2177"/>
                    </a:lnTo>
                    <a:lnTo>
                      <a:pt x="46033" y="15316"/>
                    </a:lnTo>
                    <a:lnTo>
                      <a:pt x="57866" y="31450"/>
                    </a:lnTo>
                    <a:lnTo>
                      <a:pt x="77566" y="25877"/>
                    </a:lnTo>
                    <a:lnTo>
                      <a:pt x="79877" y="30161"/>
                    </a:lnTo>
                    <a:lnTo>
                      <a:pt x="89744" y="18161"/>
                    </a:lnTo>
                    <a:lnTo>
                      <a:pt x="97061" y="26716"/>
                    </a:lnTo>
                    <a:lnTo>
                      <a:pt x="119672" y="35272"/>
                    </a:lnTo>
                    <a:lnTo>
                      <a:pt x="120000" y="120000"/>
                    </a:lnTo>
                    <a:lnTo>
                      <a:pt x="272" y="119550"/>
                    </a:lnTo>
                    <a:cubicBezTo>
                      <a:pt x="177" y="82472"/>
                      <a:pt x="88" y="45394"/>
                      <a:pt x="0" y="8311"/>
                    </a:cubicBezTo>
                    <a:lnTo>
                      <a:pt x="1311" y="12038"/>
                    </a:lnTo>
                    <a:lnTo>
                      <a:pt x="6311" y="15827"/>
                    </a:lnTo>
                    <a:lnTo>
                      <a:pt x="14761" y="37077"/>
                    </a:lnTo>
                    <a:lnTo>
                      <a:pt x="28366" y="25238"/>
                    </a:lnTo>
                    <a:lnTo>
                      <a:pt x="34644" y="0"/>
                    </a:lnTo>
                    <a:close/>
                  </a:path>
                </a:pathLst>
              </a:custGeom>
              <a:solidFill>
                <a:srgbClr val="0071DE"/>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86" name="Shape 1886"/>
              <p:cNvSpPr/>
              <p:nvPr/>
            </p:nvSpPr>
            <p:spPr>
              <a:xfrm>
                <a:off x="13942" y="806729"/>
                <a:ext cx="840900" cy="809100"/>
              </a:xfrm>
              <a:custGeom>
                <a:pathLst>
                  <a:path extrusionOk="0" h="120000" w="120000">
                    <a:moveTo>
                      <a:pt x="21372" y="0"/>
                    </a:moveTo>
                    <a:lnTo>
                      <a:pt x="120000" y="35538"/>
                    </a:lnTo>
                    <a:lnTo>
                      <a:pt x="2005" y="120000"/>
                    </a:lnTo>
                    <a:lnTo>
                      <a:pt x="0" y="111094"/>
                    </a:lnTo>
                    <a:lnTo>
                      <a:pt x="0" y="39583"/>
                    </a:lnTo>
                    <a:close/>
                  </a:path>
                </a:pathLst>
              </a:custGeom>
              <a:solidFill>
                <a:srgbClr val="137FE2"/>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sp>
          <p:nvSpPr>
            <p:cNvPr id="1887" name="Shape 1887"/>
            <p:cNvSpPr/>
            <p:nvPr/>
          </p:nvSpPr>
          <p:spPr>
            <a:xfrm>
              <a:off x="1025987" y="1640630"/>
              <a:ext cx="1903200" cy="1670399"/>
            </a:xfrm>
            <a:custGeom>
              <a:pathLst>
                <a:path extrusionOk="0" h="120000" w="120000">
                  <a:moveTo>
                    <a:pt x="92283" y="22716"/>
                  </a:moveTo>
                  <a:lnTo>
                    <a:pt x="90105" y="9744"/>
                  </a:lnTo>
                  <a:lnTo>
                    <a:pt x="84505" y="7661"/>
                  </a:lnTo>
                  <a:lnTo>
                    <a:pt x="84000" y="0"/>
                  </a:lnTo>
                  <a:lnTo>
                    <a:pt x="57688" y="54500"/>
                  </a:lnTo>
                  <a:lnTo>
                    <a:pt x="0" y="80483"/>
                  </a:lnTo>
                  <a:lnTo>
                    <a:pt x="29394" y="107616"/>
                  </a:lnTo>
                  <a:lnTo>
                    <a:pt x="72172" y="120000"/>
                  </a:lnTo>
                  <a:lnTo>
                    <a:pt x="112255" y="49661"/>
                  </a:lnTo>
                  <a:lnTo>
                    <a:pt x="120000" y="25083"/>
                  </a:lnTo>
                  <a:lnTo>
                    <a:pt x="103961" y="25622"/>
                  </a:lnTo>
                  <a:lnTo>
                    <a:pt x="92283" y="22716"/>
                  </a:lnTo>
                  <a:close/>
                </a:path>
              </a:pathLst>
            </a:custGeom>
            <a:solidFill>
              <a:srgbClr val="137FE2"/>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88" name="Shape 1888"/>
            <p:cNvSpPr/>
            <p:nvPr/>
          </p:nvSpPr>
          <p:spPr>
            <a:xfrm>
              <a:off x="2519573" y="2127614"/>
              <a:ext cx="1149000" cy="1158900"/>
            </a:xfrm>
            <a:custGeom>
              <a:pathLst>
                <a:path extrusionOk="0" h="120000" w="120000">
                  <a:moveTo>
                    <a:pt x="52461" y="0"/>
                  </a:moveTo>
                  <a:lnTo>
                    <a:pt x="39977" y="54855"/>
                  </a:lnTo>
                  <a:lnTo>
                    <a:pt x="0" y="109711"/>
                  </a:lnTo>
                  <a:lnTo>
                    <a:pt x="52261" y="120000"/>
                  </a:lnTo>
                  <a:lnTo>
                    <a:pt x="120000" y="52344"/>
                  </a:lnTo>
                  <a:lnTo>
                    <a:pt x="52461" y="0"/>
                  </a:lnTo>
                  <a:close/>
                </a:path>
              </a:pathLst>
            </a:custGeom>
            <a:solidFill>
              <a:srgbClr val="137FE2"/>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89" name="Shape 1889"/>
            <p:cNvSpPr/>
            <p:nvPr/>
          </p:nvSpPr>
          <p:spPr>
            <a:xfrm rot="-480038">
              <a:off x="5799122" y="2211821"/>
              <a:ext cx="713444" cy="719511"/>
            </a:xfrm>
            <a:custGeom>
              <a:pathLst>
                <a:path extrusionOk="0" h="120000" w="120000">
                  <a:moveTo>
                    <a:pt x="52461" y="0"/>
                  </a:moveTo>
                  <a:lnTo>
                    <a:pt x="39977" y="54855"/>
                  </a:lnTo>
                  <a:lnTo>
                    <a:pt x="0" y="109711"/>
                  </a:lnTo>
                  <a:lnTo>
                    <a:pt x="52261" y="120000"/>
                  </a:lnTo>
                  <a:lnTo>
                    <a:pt x="120000" y="52344"/>
                  </a:lnTo>
                  <a:lnTo>
                    <a:pt x="52461" y="0"/>
                  </a:lnTo>
                  <a:close/>
                </a:path>
              </a:pathLst>
            </a:custGeom>
            <a:solidFill>
              <a:srgbClr val="137FE2"/>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90" name="Shape 1890"/>
            <p:cNvSpPr/>
            <p:nvPr/>
          </p:nvSpPr>
          <p:spPr>
            <a:xfrm>
              <a:off x="2905701" y="2482043"/>
              <a:ext cx="789899" cy="591300"/>
            </a:xfrm>
            <a:custGeom>
              <a:pathLst>
                <a:path extrusionOk="0" h="120000" w="120000">
                  <a:moveTo>
                    <a:pt x="88861" y="18300"/>
                  </a:moveTo>
                  <a:lnTo>
                    <a:pt x="66500" y="0"/>
                  </a:lnTo>
                  <a:lnTo>
                    <a:pt x="0" y="120000"/>
                  </a:lnTo>
                  <a:lnTo>
                    <a:pt x="20061" y="118983"/>
                  </a:lnTo>
                  <a:lnTo>
                    <a:pt x="120000" y="4216"/>
                  </a:lnTo>
                  <a:lnTo>
                    <a:pt x="88861" y="18300"/>
                  </a:lnTo>
                  <a:close/>
                </a:path>
              </a:pathLst>
            </a:custGeom>
            <a:gradFill>
              <a:gsLst>
                <a:gs pos="0">
                  <a:srgbClr val="43818C">
                    <a:alpha val="16078"/>
                  </a:srgbClr>
                </a:gs>
                <a:gs pos="100000">
                  <a:srgbClr val="012A45">
                    <a:alpha val="16078"/>
                  </a:srgbClr>
                </a:gs>
              </a:gsLst>
              <a:lin ang="5400012" scaled="0"/>
            </a:gra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91" name="Shape 1891"/>
            <p:cNvSpPr/>
            <p:nvPr/>
          </p:nvSpPr>
          <p:spPr>
            <a:xfrm flipH="1">
              <a:off x="5715887" y="2535797"/>
              <a:ext cx="797100" cy="866100"/>
            </a:xfrm>
            <a:custGeom>
              <a:pathLst>
                <a:path extrusionOk="0" h="120000" w="120000">
                  <a:moveTo>
                    <a:pt x="36266" y="12438"/>
                  </a:moveTo>
                  <a:lnTo>
                    <a:pt x="52588" y="49111"/>
                  </a:lnTo>
                  <a:lnTo>
                    <a:pt x="0" y="80027"/>
                  </a:lnTo>
                  <a:lnTo>
                    <a:pt x="25288" y="120000"/>
                  </a:lnTo>
                  <a:lnTo>
                    <a:pt x="120000" y="31544"/>
                  </a:lnTo>
                  <a:lnTo>
                    <a:pt x="91011" y="0"/>
                  </a:lnTo>
                  <a:lnTo>
                    <a:pt x="36266" y="12438"/>
                  </a:lnTo>
                  <a:close/>
                </a:path>
              </a:pathLst>
            </a:custGeom>
            <a:gradFill>
              <a:gsLst>
                <a:gs pos="0">
                  <a:srgbClr val="43818C">
                    <a:alpha val="16078"/>
                  </a:srgbClr>
                </a:gs>
                <a:gs pos="100000">
                  <a:srgbClr val="012A45">
                    <a:alpha val="16078"/>
                  </a:srgbClr>
                </a:gs>
              </a:gsLst>
              <a:lin ang="5400012" scaled="0"/>
            </a:gra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92" name="Shape 1892"/>
            <p:cNvSpPr/>
            <p:nvPr/>
          </p:nvSpPr>
          <p:spPr>
            <a:xfrm flipH="1">
              <a:off x="3916805" y="1984841"/>
              <a:ext cx="1836600" cy="1183500"/>
            </a:xfrm>
            <a:custGeom>
              <a:pathLst>
                <a:path extrusionOk="0" h="120000" w="120000">
                  <a:moveTo>
                    <a:pt x="14822" y="0"/>
                  </a:moveTo>
                  <a:lnTo>
                    <a:pt x="21861" y="26016"/>
                  </a:lnTo>
                  <a:lnTo>
                    <a:pt x="0" y="48638"/>
                  </a:lnTo>
                  <a:lnTo>
                    <a:pt x="10516" y="77894"/>
                  </a:lnTo>
                  <a:lnTo>
                    <a:pt x="120000" y="120000"/>
                  </a:lnTo>
                  <a:lnTo>
                    <a:pt x="56361" y="35611"/>
                  </a:lnTo>
                  <a:lnTo>
                    <a:pt x="14822" y="0"/>
                  </a:lnTo>
                  <a:close/>
                </a:path>
              </a:pathLst>
            </a:custGeom>
            <a:gradFill>
              <a:gsLst>
                <a:gs pos="0">
                  <a:srgbClr val="43818C">
                    <a:alpha val="16078"/>
                  </a:srgbClr>
                </a:gs>
                <a:gs pos="100000">
                  <a:srgbClr val="012A45">
                    <a:alpha val="16078"/>
                  </a:srgbClr>
                </a:gs>
              </a:gsLst>
              <a:lin ang="5400012" scaled="0"/>
            </a:gra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93" name="Shape 1893"/>
            <p:cNvSpPr/>
            <p:nvPr/>
          </p:nvSpPr>
          <p:spPr>
            <a:xfrm flipH="1">
              <a:off x="-2288" y="1604255"/>
              <a:ext cx="12188700" cy="3676500"/>
            </a:xfrm>
            <a:custGeom>
              <a:pathLst>
                <a:path extrusionOk="0" h="120000" w="120000">
                  <a:moveTo>
                    <a:pt x="10738" y="0"/>
                  </a:moveTo>
                  <a:lnTo>
                    <a:pt x="0" y="18700"/>
                  </a:lnTo>
                  <a:lnTo>
                    <a:pt x="0" y="118561"/>
                  </a:lnTo>
                  <a:lnTo>
                    <a:pt x="119933" y="120000"/>
                  </a:lnTo>
                  <a:lnTo>
                    <a:pt x="120000" y="39183"/>
                  </a:lnTo>
                  <a:lnTo>
                    <a:pt x="105783" y="31050"/>
                  </a:lnTo>
                  <a:lnTo>
                    <a:pt x="101183" y="22922"/>
                  </a:lnTo>
                  <a:lnTo>
                    <a:pt x="94983" y="34327"/>
                  </a:lnTo>
                  <a:lnTo>
                    <a:pt x="93527" y="30255"/>
                  </a:lnTo>
                  <a:lnTo>
                    <a:pt x="81144" y="35550"/>
                  </a:lnTo>
                  <a:lnTo>
                    <a:pt x="73705" y="20222"/>
                  </a:lnTo>
                  <a:lnTo>
                    <a:pt x="69972" y="7733"/>
                  </a:lnTo>
                  <a:lnTo>
                    <a:pt x="66544" y="5661"/>
                  </a:lnTo>
                  <a:lnTo>
                    <a:pt x="62600" y="29650"/>
                  </a:lnTo>
                  <a:lnTo>
                    <a:pt x="54044" y="40900"/>
                  </a:lnTo>
                  <a:lnTo>
                    <a:pt x="48733" y="20705"/>
                  </a:lnTo>
                  <a:lnTo>
                    <a:pt x="45588" y="17100"/>
                  </a:lnTo>
                  <a:lnTo>
                    <a:pt x="42722" y="4794"/>
                  </a:lnTo>
                  <a:lnTo>
                    <a:pt x="38827" y="11366"/>
                  </a:lnTo>
                  <a:lnTo>
                    <a:pt x="32833" y="17683"/>
                  </a:lnTo>
                  <a:lnTo>
                    <a:pt x="26294" y="722"/>
                  </a:lnTo>
                  <a:lnTo>
                    <a:pt x="19366" y="5844"/>
                  </a:lnTo>
                  <a:lnTo>
                    <a:pt x="18250" y="3811"/>
                  </a:lnTo>
                  <a:lnTo>
                    <a:pt x="15461" y="10450"/>
                  </a:lnTo>
                  <a:lnTo>
                    <a:pt x="10738" y="0"/>
                  </a:lnTo>
                  <a:close/>
                </a:path>
              </a:pathLst>
            </a:custGeom>
            <a:solidFill>
              <a:srgbClr val="118ED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94" name="Shape 1894"/>
            <p:cNvSpPr/>
            <p:nvPr/>
          </p:nvSpPr>
          <p:spPr>
            <a:xfrm flipH="1">
              <a:off x="7247011" y="2138140"/>
              <a:ext cx="424500" cy="384300"/>
            </a:xfrm>
            <a:custGeom>
              <a:pathLst>
                <a:path extrusionOk="0" h="120000" w="120000">
                  <a:moveTo>
                    <a:pt x="29911" y="0"/>
                  </a:moveTo>
                  <a:lnTo>
                    <a:pt x="0" y="60644"/>
                  </a:lnTo>
                  <a:lnTo>
                    <a:pt x="12222" y="120000"/>
                  </a:lnTo>
                  <a:lnTo>
                    <a:pt x="120000" y="35538"/>
                  </a:lnTo>
                  <a:lnTo>
                    <a:pt x="29911" y="0"/>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95" name="Shape 1895"/>
            <p:cNvSpPr/>
            <p:nvPr/>
          </p:nvSpPr>
          <p:spPr>
            <a:xfrm flipH="1">
              <a:off x="8705035" y="1629567"/>
              <a:ext cx="1928700" cy="1325400"/>
            </a:xfrm>
            <a:custGeom>
              <a:pathLst>
                <a:path extrusionOk="0" h="120000" w="120000">
                  <a:moveTo>
                    <a:pt x="17911" y="8444"/>
                  </a:moveTo>
                  <a:lnTo>
                    <a:pt x="0" y="27072"/>
                  </a:lnTo>
                  <a:lnTo>
                    <a:pt x="7105" y="30255"/>
                  </a:lnTo>
                  <a:lnTo>
                    <a:pt x="7283" y="30150"/>
                  </a:lnTo>
                  <a:lnTo>
                    <a:pt x="34566" y="50527"/>
                  </a:lnTo>
                  <a:lnTo>
                    <a:pt x="60388" y="88844"/>
                  </a:lnTo>
                  <a:lnTo>
                    <a:pt x="120000" y="120000"/>
                  </a:lnTo>
                  <a:lnTo>
                    <a:pt x="54094" y="41194"/>
                  </a:lnTo>
                  <a:lnTo>
                    <a:pt x="71988" y="11272"/>
                  </a:lnTo>
                  <a:lnTo>
                    <a:pt x="68161" y="0"/>
                  </a:lnTo>
                  <a:lnTo>
                    <a:pt x="25433" y="13983"/>
                  </a:lnTo>
                  <a:lnTo>
                    <a:pt x="20494" y="26622"/>
                  </a:lnTo>
                  <a:lnTo>
                    <a:pt x="17911" y="8444"/>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96" name="Shape 1896"/>
            <p:cNvSpPr/>
            <p:nvPr/>
          </p:nvSpPr>
          <p:spPr>
            <a:xfrm>
              <a:off x="10910313" y="1604955"/>
              <a:ext cx="1287900" cy="1472400"/>
            </a:xfrm>
            <a:custGeom>
              <a:pathLst>
                <a:path extrusionOk="0" h="120000" w="120000">
                  <a:moveTo>
                    <a:pt x="18938" y="0"/>
                  </a:moveTo>
                  <a:lnTo>
                    <a:pt x="91705" y="33655"/>
                  </a:lnTo>
                  <a:lnTo>
                    <a:pt x="120000" y="46605"/>
                  </a:lnTo>
                  <a:lnTo>
                    <a:pt x="120000" y="120000"/>
                  </a:lnTo>
                  <a:lnTo>
                    <a:pt x="119605" y="119411"/>
                  </a:lnTo>
                  <a:lnTo>
                    <a:pt x="91866" y="88450"/>
                  </a:lnTo>
                  <a:lnTo>
                    <a:pt x="30472" y="44333"/>
                  </a:lnTo>
                  <a:lnTo>
                    <a:pt x="15588" y="24283"/>
                  </a:lnTo>
                  <a:lnTo>
                    <a:pt x="0" y="16611"/>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97" name="Shape 1897"/>
            <p:cNvSpPr/>
            <p:nvPr/>
          </p:nvSpPr>
          <p:spPr>
            <a:xfrm>
              <a:off x="7320025" y="1754998"/>
              <a:ext cx="1544700" cy="1397700"/>
            </a:xfrm>
            <a:custGeom>
              <a:pathLst>
                <a:path extrusionOk="0" h="120000" w="120000">
                  <a:moveTo>
                    <a:pt x="42655" y="0"/>
                  </a:moveTo>
                  <a:lnTo>
                    <a:pt x="45827" y="11477"/>
                  </a:lnTo>
                  <a:lnTo>
                    <a:pt x="36450" y="14677"/>
                  </a:lnTo>
                  <a:lnTo>
                    <a:pt x="47277" y="36133"/>
                  </a:lnTo>
                  <a:lnTo>
                    <a:pt x="0" y="120000"/>
                  </a:lnTo>
                  <a:lnTo>
                    <a:pt x="48616" y="101322"/>
                  </a:lnTo>
                  <a:lnTo>
                    <a:pt x="80477" y="70094"/>
                  </a:lnTo>
                  <a:lnTo>
                    <a:pt x="48938" y="44916"/>
                  </a:lnTo>
                  <a:lnTo>
                    <a:pt x="50205" y="39727"/>
                  </a:lnTo>
                  <a:lnTo>
                    <a:pt x="75255" y="45050"/>
                  </a:lnTo>
                  <a:lnTo>
                    <a:pt x="82161" y="42488"/>
                  </a:lnTo>
                  <a:lnTo>
                    <a:pt x="95333" y="56794"/>
                  </a:lnTo>
                  <a:lnTo>
                    <a:pt x="120000" y="34027"/>
                  </a:lnTo>
                  <a:lnTo>
                    <a:pt x="72666" y="17111"/>
                  </a:lnTo>
                  <a:lnTo>
                    <a:pt x="42655" y="0"/>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98" name="Shape 1898"/>
            <p:cNvSpPr/>
            <p:nvPr/>
          </p:nvSpPr>
          <p:spPr>
            <a:xfrm>
              <a:off x="10120765" y="1864066"/>
              <a:ext cx="1311000" cy="1694399"/>
            </a:xfrm>
            <a:custGeom>
              <a:pathLst>
                <a:path extrusionOk="0" h="120000" w="120000">
                  <a:moveTo>
                    <a:pt x="65188" y="0"/>
                  </a:moveTo>
                  <a:lnTo>
                    <a:pt x="61800" y="6516"/>
                  </a:lnTo>
                  <a:lnTo>
                    <a:pt x="0" y="44327"/>
                  </a:lnTo>
                  <a:lnTo>
                    <a:pt x="107577" y="120000"/>
                  </a:lnTo>
                  <a:lnTo>
                    <a:pt x="120000" y="88411"/>
                  </a:lnTo>
                  <a:lnTo>
                    <a:pt x="93250" y="55383"/>
                  </a:lnTo>
                  <a:lnTo>
                    <a:pt x="69877" y="3633"/>
                  </a:lnTo>
                  <a:lnTo>
                    <a:pt x="65188" y="0"/>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99" name="Shape 1899"/>
            <p:cNvSpPr/>
            <p:nvPr/>
          </p:nvSpPr>
          <p:spPr>
            <a:xfrm flipH="1">
              <a:off x="4895389" y="1779338"/>
              <a:ext cx="1793100" cy="1621200"/>
            </a:xfrm>
            <a:custGeom>
              <a:pathLst>
                <a:path extrusionOk="0" h="120000" w="120000">
                  <a:moveTo>
                    <a:pt x="92283" y="22716"/>
                  </a:moveTo>
                  <a:lnTo>
                    <a:pt x="90105" y="9744"/>
                  </a:lnTo>
                  <a:lnTo>
                    <a:pt x="84505" y="7661"/>
                  </a:lnTo>
                  <a:lnTo>
                    <a:pt x="84000" y="0"/>
                  </a:lnTo>
                  <a:lnTo>
                    <a:pt x="57688" y="54500"/>
                  </a:lnTo>
                  <a:lnTo>
                    <a:pt x="0" y="80483"/>
                  </a:lnTo>
                  <a:lnTo>
                    <a:pt x="29394" y="107616"/>
                  </a:lnTo>
                  <a:lnTo>
                    <a:pt x="72172" y="120000"/>
                  </a:lnTo>
                  <a:lnTo>
                    <a:pt x="112255" y="49661"/>
                  </a:lnTo>
                  <a:lnTo>
                    <a:pt x="120000" y="25083"/>
                  </a:lnTo>
                  <a:lnTo>
                    <a:pt x="103961" y="25622"/>
                  </a:lnTo>
                  <a:lnTo>
                    <a:pt x="92283" y="22716"/>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00" name="Shape 1900"/>
            <p:cNvSpPr/>
            <p:nvPr/>
          </p:nvSpPr>
          <p:spPr>
            <a:xfrm flipH="1">
              <a:off x="4185851" y="2213668"/>
              <a:ext cx="1244700" cy="1293300"/>
            </a:xfrm>
            <a:custGeom>
              <a:pathLst>
                <a:path extrusionOk="0" h="120000" w="120000">
                  <a:moveTo>
                    <a:pt x="52461" y="0"/>
                  </a:moveTo>
                  <a:lnTo>
                    <a:pt x="39977" y="54855"/>
                  </a:lnTo>
                  <a:lnTo>
                    <a:pt x="0" y="109711"/>
                  </a:lnTo>
                  <a:lnTo>
                    <a:pt x="52261" y="120000"/>
                  </a:lnTo>
                  <a:lnTo>
                    <a:pt x="120000" y="52344"/>
                  </a:lnTo>
                  <a:lnTo>
                    <a:pt x="52461" y="0"/>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01" name="Shape 1901"/>
            <p:cNvSpPr/>
            <p:nvPr/>
          </p:nvSpPr>
          <p:spPr>
            <a:xfrm flipH="1">
              <a:off x="3773514" y="2804930"/>
              <a:ext cx="789900" cy="591299"/>
            </a:xfrm>
            <a:custGeom>
              <a:pathLst>
                <a:path extrusionOk="0" h="120000" w="120000">
                  <a:moveTo>
                    <a:pt x="88861" y="18300"/>
                  </a:moveTo>
                  <a:lnTo>
                    <a:pt x="66500" y="0"/>
                  </a:lnTo>
                  <a:lnTo>
                    <a:pt x="0" y="120000"/>
                  </a:lnTo>
                  <a:lnTo>
                    <a:pt x="20061" y="118983"/>
                  </a:lnTo>
                  <a:lnTo>
                    <a:pt x="120000" y="4216"/>
                  </a:lnTo>
                  <a:lnTo>
                    <a:pt x="88861" y="18300"/>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02" name="Shape 1902"/>
            <p:cNvSpPr/>
            <p:nvPr/>
          </p:nvSpPr>
          <p:spPr>
            <a:xfrm>
              <a:off x="983555" y="2858683"/>
              <a:ext cx="797100" cy="866100"/>
            </a:xfrm>
            <a:custGeom>
              <a:pathLst>
                <a:path extrusionOk="0" h="120000" w="120000">
                  <a:moveTo>
                    <a:pt x="36266" y="12438"/>
                  </a:moveTo>
                  <a:lnTo>
                    <a:pt x="52588" y="49111"/>
                  </a:lnTo>
                  <a:lnTo>
                    <a:pt x="0" y="80027"/>
                  </a:lnTo>
                  <a:lnTo>
                    <a:pt x="25288" y="120000"/>
                  </a:lnTo>
                  <a:lnTo>
                    <a:pt x="120000" y="31544"/>
                  </a:lnTo>
                  <a:lnTo>
                    <a:pt x="91011" y="0"/>
                  </a:lnTo>
                  <a:lnTo>
                    <a:pt x="36266" y="12438"/>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03" name="Shape 1903"/>
            <p:cNvSpPr/>
            <p:nvPr/>
          </p:nvSpPr>
          <p:spPr>
            <a:xfrm>
              <a:off x="1688288" y="2307727"/>
              <a:ext cx="1836600" cy="1183499"/>
            </a:xfrm>
            <a:custGeom>
              <a:pathLst>
                <a:path extrusionOk="0" h="120000" w="120000">
                  <a:moveTo>
                    <a:pt x="14822" y="0"/>
                  </a:moveTo>
                  <a:lnTo>
                    <a:pt x="21861" y="26016"/>
                  </a:lnTo>
                  <a:lnTo>
                    <a:pt x="0" y="48638"/>
                  </a:lnTo>
                  <a:lnTo>
                    <a:pt x="10516" y="77894"/>
                  </a:lnTo>
                  <a:lnTo>
                    <a:pt x="120000" y="120000"/>
                  </a:lnTo>
                  <a:lnTo>
                    <a:pt x="56361" y="35611"/>
                  </a:lnTo>
                  <a:lnTo>
                    <a:pt x="14822" y="0"/>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04" name="Shape 1904"/>
            <p:cNvSpPr/>
            <p:nvPr/>
          </p:nvSpPr>
          <p:spPr>
            <a:xfrm>
              <a:off x="9451057" y="2581041"/>
              <a:ext cx="1066500" cy="1080299"/>
            </a:xfrm>
            <a:custGeom>
              <a:pathLst>
                <a:path extrusionOk="0" h="120000" w="120000">
                  <a:moveTo>
                    <a:pt x="57100" y="0"/>
                  </a:moveTo>
                  <a:lnTo>
                    <a:pt x="50172" y="25150"/>
                  </a:lnTo>
                  <a:lnTo>
                    <a:pt x="0" y="67888"/>
                  </a:lnTo>
                  <a:lnTo>
                    <a:pt x="42361" y="109816"/>
                  </a:lnTo>
                  <a:lnTo>
                    <a:pt x="106344" y="120000"/>
                  </a:lnTo>
                  <a:lnTo>
                    <a:pt x="120000" y="94572"/>
                  </a:lnTo>
                  <a:lnTo>
                    <a:pt x="91538" y="60327"/>
                  </a:lnTo>
                  <a:lnTo>
                    <a:pt x="57100" y="0"/>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05" name="Shape 1905"/>
            <p:cNvSpPr/>
            <p:nvPr/>
          </p:nvSpPr>
          <p:spPr>
            <a:xfrm flipH="1">
              <a:off x="-136" y="3318933"/>
              <a:ext cx="12195600" cy="2017800"/>
            </a:xfrm>
            <a:custGeom>
              <a:pathLst>
                <a:path extrusionOk="0" h="120000" w="120000">
                  <a:moveTo>
                    <a:pt x="120000" y="0"/>
                  </a:moveTo>
                  <a:lnTo>
                    <a:pt x="118550" y="1627"/>
                  </a:lnTo>
                  <a:cubicBezTo>
                    <a:pt x="112822" y="8605"/>
                    <a:pt x="107505" y="19805"/>
                    <a:pt x="101750" y="26577"/>
                  </a:cubicBezTo>
                  <a:cubicBezTo>
                    <a:pt x="95583" y="33833"/>
                    <a:pt x="89105" y="35800"/>
                    <a:pt x="82650" y="35366"/>
                  </a:cubicBezTo>
                  <a:cubicBezTo>
                    <a:pt x="72044" y="34661"/>
                    <a:pt x="61577" y="27544"/>
                    <a:pt x="51127" y="20827"/>
                  </a:cubicBezTo>
                  <a:cubicBezTo>
                    <a:pt x="40366" y="13905"/>
                    <a:pt x="29544" y="7388"/>
                    <a:pt x="18616" y="7072"/>
                  </a:cubicBezTo>
                  <a:cubicBezTo>
                    <a:pt x="13083" y="6905"/>
                    <a:pt x="7555" y="8344"/>
                    <a:pt x="2083" y="11372"/>
                  </a:cubicBezTo>
                  <a:lnTo>
                    <a:pt x="0" y="12733"/>
                  </a:lnTo>
                  <a:lnTo>
                    <a:pt x="0" y="120000"/>
                  </a:lnTo>
                  <a:lnTo>
                    <a:pt x="120000" y="120000"/>
                  </a:lnTo>
                  <a:close/>
                </a:path>
              </a:pathLst>
            </a:custGeom>
            <a:solidFill>
              <a:srgbClr val="129948"/>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06" name="Shape 1906"/>
            <p:cNvSpPr/>
            <p:nvPr/>
          </p:nvSpPr>
          <p:spPr>
            <a:xfrm flipH="1">
              <a:off x="-52" y="3708400"/>
              <a:ext cx="12185699" cy="3149700"/>
            </a:xfrm>
            <a:custGeom>
              <a:pathLst>
                <a:path extrusionOk="0" h="120000" w="120000">
                  <a:moveTo>
                    <a:pt x="84961" y="16"/>
                  </a:moveTo>
                  <a:cubicBezTo>
                    <a:pt x="66255" y="-541"/>
                    <a:pt x="47011" y="13711"/>
                    <a:pt x="27894" y="20452"/>
                  </a:cubicBezTo>
                  <a:cubicBezTo>
                    <a:pt x="19333" y="23466"/>
                    <a:pt x="10655" y="24906"/>
                    <a:pt x="1988" y="24777"/>
                  </a:cubicBezTo>
                  <a:lnTo>
                    <a:pt x="0" y="24655"/>
                  </a:lnTo>
                  <a:lnTo>
                    <a:pt x="0" y="119999"/>
                  </a:lnTo>
                  <a:lnTo>
                    <a:pt x="120000" y="119999"/>
                  </a:lnTo>
                  <a:lnTo>
                    <a:pt x="120000" y="19716"/>
                  </a:lnTo>
                  <a:lnTo>
                    <a:pt x="118250" y="18639"/>
                  </a:lnTo>
                  <a:cubicBezTo>
                    <a:pt x="113216" y="15168"/>
                    <a:pt x="108527" y="9916"/>
                    <a:pt x="103472" y="6345"/>
                  </a:cubicBezTo>
                  <a:cubicBezTo>
                    <a:pt x="97377" y="2036"/>
                    <a:pt x="91200" y="206"/>
                    <a:pt x="84961" y="16"/>
                  </a:cubicBezTo>
                  <a:close/>
                </a:path>
              </a:pathLst>
            </a:custGeom>
            <a:solidFill>
              <a:srgbClr val="129948"/>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07" name="Shape 1907"/>
            <p:cNvSpPr/>
            <p:nvPr/>
          </p:nvSpPr>
          <p:spPr>
            <a:xfrm flipH="1">
              <a:off x="-6424" y="3708400"/>
              <a:ext cx="12203999" cy="3149700"/>
            </a:xfrm>
            <a:custGeom>
              <a:pathLst>
                <a:path extrusionOk="0" h="120000" w="120000">
                  <a:moveTo>
                    <a:pt x="84961" y="16"/>
                  </a:moveTo>
                  <a:cubicBezTo>
                    <a:pt x="66255" y="-541"/>
                    <a:pt x="47011" y="13711"/>
                    <a:pt x="27894" y="20452"/>
                  </a:cubicBezTo>
                  <a:cubicBezTo>
                    <a:pt x="19333" y="23466"/>
                    <a:pt x="10655" y="24906"/>
                    <a:pt x="1988" y="24777"/>
                  </a:cubicBezTo>
                  <a:lnTo>
                    <a:pt x="0" y="24655"/>
                  </a:lnTo>
                  <a:lnTo>
                    <a:pt x="0" y="119999"/>
                  </a:lnTo>
                  <a:lnTo>
                    <a:pt x="120000" y="119999"/>
                  </a:lnTo>
                  <a:lnTo>
                    <a:pt x="120000" y="19716"/>
                  </a:lnTo>
                  <a:lnTo>
                    <a:pt x="118250" y="18639"/>
                  </a:lnTo>
                  <a:cubicBezTo>
                    <a:pt x="113216" y="15168"/>
                    <a:pt x="108527" y="9916"/>
                    <a:pt x="103472" y="6345"/>
                  </a:cubicBezTo>
                  <a:cubicBezTo>
                    <a:pt x="97377" y="2036"/>
                    <a:pt x="91200" y="206"/>
                    <a:pt x="84961" y="16"/>
                  </a:cubicBezTo>
                  <a:close/>
                </a:path>
              </a:pathLst>
            </a:custGeom>
            <a:solidFill>
              <a:srgbClr val="000000">
                <a:alpha val="22750"/>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sp>
        <p:nvSpPr>
          <p:cNvPr id="1908" name="Shape 1908"/>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909" name="Shape 1909"/>
          <p:cNvSpPr txBox="1"/>
          <p:nvPr>
            <p:ph idx="1" type="body"/>
          </p:nvPr>
        </p:nvSpPr>
        <p:spPr>
          <a:xfrm>
            <a:off x="571500" y="4476744"/>
            <a:ext cx="5303400" cy="1894500"/>
          </a:xfrm>
          <a:prstGeom prst="rect">
            <a:avLst/>
          </a:prstGeom>
          <a:noFill/>
          <a:ln>
            <a:noFill/>
          </a:ln>
        </p:spPr>
        <p:txBody>
          <a:bodyPr anchorCtr="0" anchor="t" bIns="91425" lIns="91425" rIns="91425" tIns="91425"/>
          <a:lstStyle>
            <a:lvl1pPr indent="114300" lvl="0" marL="0" marR="0" rtl="0" algn="l">
              <a:lnSpc>
                <a:spcPct val="100000"/>
              </a:lnSpc>
              <a:spcBef>
                <a:spcPts val="1000"/>
              </a:spcBef>
              <a:spcAft>
                <a:spcPts val="0"/>
              </a:spcAft>
              <a:buClr>
                <a:srgbClr val="7F7F7F"/>
              </a:buClr>
              <a:buSzPct val="100000"/>
              <a:buFont typeface="Arial"/>
              <a:buChar char="​"/>
              <a:defRPr b="0" i="0" sz="1800" u="none" cap="none" strike="noStrike">
                <a:solidFill>
                  <a:schemeClr val="lt1"/>
                </a:solidFill>
                <a:latin typeface="Arial"/>
                <a:ea typeface="Arial"/>
                <a:cs typeface="Arial"/>
                <a:sym typeface="Arial"/>
              </a:defRPr>
            </a:lvl1pPr>
            <a:lvl2pPr indent="0" lvl="1" marL="0" marR="0" rtl="0" algn="l">
              <a:lnSpc>
                <a:spcPct val="100000"/>
              </a:lnSpc>
              <a:spcBef>
                <a:spcPts val="200"/>
              </a:spcBef>
              <a:spcAft>
                <a:spcPts val="400"/>
              </a:spcAft>
              <a:buClr>
                <a:schemeClr val="accent2"/>
              </a:buClr>
              <a:buFont typeface="Arial"/>
              <a:buNone/>
              <a:defRPr b="0" i="0" sz="1600" u="none" cap="none" strike="noStrike">
                <a:solidFill>
                  <a:schemeClr val="lt1"/>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lt1"/>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lt1"/>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910" name="Shape 1910"/>
          <p:cNvSpPr txBox="1"/>
          <p:nvPr>
            <p:ph idx="2" type="body"/>
          </p:nvPr>
        </p:nvSpPr>
        <p:spPr>
          <a:xfrm>
            <a:off x="571500" y="1081137"/>
            <a:ext cx="11484900" cy="369300"/>
          </a:xfrm>
          <a:prstGeom prst="rect">
            <a:avLst/>
          </a:prstGeom>
          <a:noFill/>
          <a:ln>
            <a:noFill/>
          </a:ln>
        </p:spPr>
        <p:txBody>
          <a:bodyPr anchorCtr="0" anchor="t" bIns="91425" lIns="91425" rIns="91425" tIns="91425"/>
          <a:lstStyle>
            <a:lvl1pPr indent="152400" lvl="0" marL="0" marR="0" rtl="0" algn="l">
              <a:lnSpc>
                <a:spcPct val="100000"/>
              </a:lnSpc>
              <a:spcBef>
                <a:spcPts val="12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911" name="Shape 1911"/>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rgbClr val="FFFFF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44" Type="http://schemas.openxmlformats.org/officeDocument/2006/relationships/slideLayout" Target="../slideLayouts/slideLayout43.xml"/><Relationship Id="rId43" Type="http://schemas.openxmlformats.org/officeDocument/2006/relationships/slideLayout" Target="../slideLayouts/slideLayout42.xml"/><Relationship Id="rId46" Type="http://schemas.openxmlformats.org/officeDocument/2006/relationships/slideLayout" Target="../slideLayouts/slideLayout45.xml"/><Relationship Id="rId45" Type="http://schemas.openxmlformats.org/officeDocument/2006/relationships/slideLayout" Target="../slideLayouts/slideLayout44.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48" Type="http://schemas.openxmlformats.org/officeDocument/2006/relationships/slideLayout" Target="../slideLayouts/slideLayout47.xml"/><Relationship Id="rId47" Type="http://schemas.openxmlformats.org/officeDocument/2006/relationships/slideLayout" Target="../slideLayouts/slideLayout46.xml"/><Relationship Id="rId49" Type="http://schemas.openxmlformats.org/officeDocument/2006/relationships/slideLayout" Target="../slideLayouts/slideLayout4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33" Type="http://schemas.openxmlformats.org/officeDocument/2006/relationships/slideLayout" Target="../slideLayouts/slideLayout32.xml"/><Relationship Id="rId32" Type="http://schemas.openxmlformats.org/officeDocument/2006/relationships/slideLayout" Target="../slideLayouts/slideLayout31.xml"/><Relationship Id="rId35" Type="http://schemas.openxmlformats.org/officeDocument/2006/relationships/slideLayout" Target="../slideLayouts/slideLayout34.xml"/><Relationship Id="rId34" Type="http://schemas.openxmlformats.org/officeDocument/2006/relationships/slideLayout" Target="../slideLayouts/slideLayout33.xml"/><Relationship Id="rId37" Type="http://schemas.openxmlformats.org/officeDocument/2006/relationships/slideLayout" Target="../slideLayouts/slideLayout36.xml"/><Relationship Id="rId36" Type="http://schemas.openxmlformats.org/officeDocument/2006/relationships/slideLayout" Target="../slideLayouts/slideLayout35.xml"/><Relationship Id="rId39" Type="http://schemas.openxmlformats.org/officeDocument/2006/relationships/slideLayout" Target="../slideLayouts/slideLayout38.xml"/><Relationship Id="rId38" Type="http://schemas.openxmlformats.org/officeDocument/2006/relationships/slideLayout" Target="../slideLayouts/slideLayout37.xml"/><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60" Type="http://schemas.openxmlformats.org/officeDocument/2006/relationships/theme" Target="../theme/theme5.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29" Type="http://schemas.openxmlformats.org/officeDocument/2006/relationships/slideLayout" Target="../slideLayouts/slideLayout28.xml"/><Relationship Id="rId51" Type="http://schemas.openxmlformats.org/officeDocument/2006/relationships/slideLayout" Target="../slideLayouts/slideLayout50.xml"/><Relationship Id="rId50" Type="http://schemas.openxmlformats.org/officeDocument/2006/relationships/slideLayout" Target="../slideLayouts/slideLayout49.xml"/><Relationship Id="rId53" Type="http://schemas.openxmlformats.org/officeDocument/2006/relationships/slideLayout" Target="../slideLayouts/slideLayout52.xml"/><Relationship Id="rId52" Type="http://schemas.openxmlformats.org/officeDocument/2006/relationships/slideLayout" Target="../slideLayouts/slideLayout51.xml"/><Relationship Id="rId11" Type="http://schemas.openxmlformats.org/officeDocument/2006/relationships/slideLayout" Target="../slideLayouts/slideLayout10.xml"/><Relationship Id="rId55" Type="http://schemas.openxmlformats.org/officeDocument/2006/relationships/slideLayout" Target="../slideLayouts/slideLayout54.xml"/><Relationship Id="rId10" Type="http://schemas.openxmlformats.org/officeDocument/2006/relationships/slideLayout" Target="../slideLayouts/slideLayout9.xml"/><Relationship Id="rId54" Type="http://schemas.openxmlformats.org/officeDocument/2006/relationships/slideLayout" Target="../slideLayouts/slideLayout53.xml"/><Relationship Id="rId13" Type="http://schemas.openxmlformats.org/officeDocument/2006/relationships/slideLayout" Target="../slideLayouts/slideLayout12.xml"/><Relationship Id="rId57" Type="http://schemas.openxmlformats.org/officeDocument/2006/relationships/slideLayout" Target="../slideLayouts/slideLayout56.xml"/><Relationship Id="rId12" Type="http://schemas.openxmlformats.org/officeDocument/2006/relationships/slideLayout" Target="../slideLayouts/slideLayout11.xml"/><Relationship Id="rId56" Type="http://schemas.openxmlformats.org/officeDocument/2006/relationships/slideLayout" Target="../slideLayouts/slideLayout55.xml"/><Relationship Id="rId15" Type="http://schemas.openxmlformats.org/officeDocument/2006/relationships/slideLayout" Target="../slideLayouts/slideLayout14.xml"/><Relationship Id="rId59" Type="http://schemas.openxmlformats.org/officeDocument/2006/relationships/slideLayout" Target="../slideLayouts/slideLayout58.xml"/><Relationship Id="rId14" Type="http://schemas.openxmlformats.org/officeDocument/2006/relationships/slideLayout" Target="../slideLayouts/slideLayout13.xml"/><Relationship Id="rId58" Type="http://schemas.openxmlformats.org/officeDocument/2006/relationships/slideLayout" Target="../slideLayouts/slideLayout57.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97.xml"/><Relationship Id="rId42" Type="http://schemas.openxmlformats.org/officeDocument/2006/relationships/slideLayout" Target="../slideLayouts/slideLayout99.xml"/><Relationship Id="rId41" Type="http://schemas.openxmlformats.org/officeDocument/2006/relationships/slideLayout" Target="../slideLayouts/slideLayout98.xml"/><Relationship Id="rId44" Type="http://schemas.openxmlformats.org/officeDocument/2006/relationships/slideLayout" Target="../slideLayouts/slideLayout101.xml"/><Relationship Id="rId43" Type="http://schemas.openxmlformats.org/officeDocument/2006/relationships/slideLayout" Target="../slideLayouts/slideLayout100.xml"/><Relationship Id="rId46" Type="http://schemas.openxmlformats.org/officeDocument/2006/relationships/slideLayout" Target="../slideLayouts/slideLayout103.xml"/><Relationship Id="rId45" Type="http://schemas.openxmlformats.org/officeDocument/2006/relationships/slideLayout" Target="../slideLayouts/slideLayout102.xml"/><Relationship Id="rId1" Type="http://schemas.openxmlformats.org/officeDocument/2006/relationships/image" Target="../media/image32.png"/><Relationship Id="rId2" Type="http://schemas.openxmlformats.org/officeDocument/2006/relationships/slideLayout" Target="../slideLayouts/slideLayout59.xml"/><Relationship Id="rId3" Type="http://schemas.openxmlformats.org/officeDocument/2006/relationships/slideLayout" Target="../slideLayouts/slideLayout60.xml"/><Relationship Id="rId4" Type="http://schemas.openxmlformats.org/officeDocument/2006/relationships/slideLayout" Target="../slideLayouts/slideLayout61.xml"/><Relationship Id="rId9" Type="http://schemas.openxmlformats.org/officeDocument/2006/relationships/slideLayout" Target="../slideLayouts/slideLayout66.xml"/><Relationship Id="rId48" Type="http://schemas.openxmlformats.org/officeDocument/2006/relationships/slideLayout" Target="../slideLayouts/slideLayout105.xml"/><Relationship Id="rId47" Type="http://schemas.openxmlformats.org/officeDocument/2006/relationships/slideLayout" Target="../slideLayouts/slideLayout104.xml"/><Relationship Id="rId49" Type="http://schemas.openxmlformats.org/officeDocument/2006/relationships/slideLayout" Target="../slideLayouts/slideLayout106.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31" Type="http://schemas.openxmlformats.org/officeDocument/2006/relationships/slideLayout" Target="../slideLayouts/slideLayout88.xml"/><Relationship Id="rId30" Type="http://schemas.openxmlformats.org/officeDocument/2006/relationships/slideLayout" Target="../slideLayouts/slideLayout87.xml"/><Relationship Id="rId33" Type="http://schemas.openxmlformats.org/officeDocument/2006/relationships/slideLayout" Target="../slideLayouts/slideLayout90.xml"/><Relationship Id="rId32" Type="http://schemas.openxmlformats.org/officeDocument/2006/relationships/slideLayout" Target="../slideLayouts/slideLayout89.xml"/><Relationship Id="rId35" Type="http://schemas.openxmlformats.org/officeDocument/2006/relationships/slideLayout" Target="../slideLayouts/slideLayout92.xml"/><Relationship Id="rId34" Type="http://schemas.openxmlformats.org/officeDocument/2006/relationships/slideLayout" Target="../slideLayouts/slideLayout91.xml"/><Relationship Id="rId37" Type="http://schemas.openxmlformats.org/officeDocument/2006/relationships/slideLayout" Target="../slideLayouts/slideLayout94.xml"/><Relationship Id="rId36" Type="http://schemas.openxmlformats.org/officeDocument/2006/relationships/slideLayout" Target="../slideLayouts/slideLayout93.xml"/><Relationship Id="rId39" Type="http://schemas.openxmlformats.org/officeDocument/2006/relationships/slideLayout" Target="../slideLayouts/slideLayout96.xml"/><Relationship Id="rId38" Type="http://schemas.openxmlformats.org/officeDocument/2006/relationships/slideLayout" Target="../slideLayouts/slideLayout95.xml"/><Relationship Id="rId20" Type="http://schemas.openxmlformats.org/officeDocument/2006/relationships/slideLayout" Target="../slideLayouts/slideLayout77.xml"/><Relationship Id="rId22" Type="http://schemas.openxmlformats.org/officeDocument/2006/relationships/slideLayout" Target="../slideLayouts/slideLayout79.xml"/><Relationship Id="rId21" Type="http://schemas.openxmlformats.org/officeDocument/2006/relationships/slideLayout" Target="../slideLayouts/slideLayout78.xml"/><Relationship Id="rId24" Type="http://schemas.openxmlformats.org/officeDocument/2006/relationships/slideLayout" Target="../slideLayouts/slideLayout81.xml"/><Relationship Id="rId23" Type="http://schemas.openxmlformats.org/officeDocument/2006/relationships/slideLayout" Target="../slideLayouts/slideLayout80.xml"/><Relationship Id="rId60" Type="http://schemas.openxmlformats.org/officeDocument/2006/relationships/theme" Target="../theme/theme3.xml"/><Relationship Id="rId26" Type="http://schemas.openxmlformats.org/officeDocument/2006/relationships/slideLayout" Target="../slideLayouts/slideLayout83.xml"/><Relationship Id="rId25" Type="http://schemas.openxmlformats.org/officeDocument/2006/relationships/slideLayout" Target="../slideLayouts/slideLayout82.xml"/><Relationship Id="rId28" Type="http://schemas.openxmlformats.org/officeDocument/2006/relationships/slideLayout" Target="../slideLayouts/slideLayout85.xml"/><Relationship Id="rId27" Type="http://schemas.openxmlformats.org/officeDocument/2006/relationships/slideLayout" Target="../slideLayouts/slideLayout84.xml"/><Relationship Id="rId29" Type="http://schemas.openxmlformats.org/officeDocument/2006/relationships/slideLayout" Target="../slideLayouts/slideLayout86.xml"/><Relationship Id="rId51" Type="http://schemas.openxmlformats.org/officeDocument/2006/relationships/slideLayout" Target="../slideLayouts/slideLayout108.xml"/><Relationship Id="rId50" Type="http://schemas.openxmlformats.org/officeDocument/2006/relationships/slideLayout" Target="../slideLayouts/slideLayout107.xml"/><Relationship Id="rId53" Type="http://schemas.openxmlformats.org/officeDocument/2006/relationships/slideLayout" Target="../slideLayouts/slideLayout110.xml"/><Relationship Id="rId52" Type="http://schemas.openxmlformats.org/officeDocument/2006/relationships/slideLayout" Target="../slideLayouts/slideLayout109.xml"/><Relationship Id="rId11" Type="http://schemas.openxmlformats.org/officeDocument/2006/relationships/slideLayout" Target="../slideLayouts/slideLayout68.xml"/><Relationship Id="rId55" Type="http://schemas.openxmlformats.org/officeDocument/2006/relationships/slideLayout" Target="../slideLayouts/slideLayout112.xml"/><Relationship Id="rId10" Type="http://schemas.openxmlformats.org/officeDocument/2006/relationships/slideLayout" Target="../slideLayouts/slideLayout67.xml"/><Relationship Id="rId54" Type="http://schemas.openxmlformats.org/officeDocument/2006/relationships/slideLayout" Target="../slideLayouts/slideLayout111.xml"/><Relationship Id="rId13" Type="http://schemas.openxmlformats.org/officeDocument/2006/relationships/slideLayout" Target="../slideLayouts/slideLayout70.xml"/><Relationship Id="rId57" Type="http://schemas.openxmlformats.org/officeDocument/2006/relationships/slideLayout" Target="../slideLayouts/slideLayout114.xml"/><Relationship Id="rId12" Type="http://schemas.openxmlformats.org/officeDocument/2006/relationships/slideLayout" Target="../slideLayouts/slideLayout69.xml"/><Relationship Id="rId56" Type="http://schemas.openxmlformats.org/officeDocument/2006/relationships/slideLayout" Target="../slideLayouts/slideLayout113.xml"/><Relationship Id="rId15" Type="http://schemas.openxmlformats.org/officeDocument/2006/relationships/slideLayout" Target="../slideLayouts/slideLayout72.xml"/><Relationship Id="rId59" Type="http://schemas.openxmlformats.org/officeDocument/2006/relationships/slideLayout" Target="../slideLayouts/slideLayout116.xml"/><Relationship Id="rId14" Type="http://schemas.openxmlformats.org/officeDocument/2006/relationships/slideLayout" Target="../slideLayouts/slideLayout71.xml"/><Relationship Id="rId58" Type="http://schemas.openxmlformats.org/officeDocument/2006/relationships/slideLayout" Target="../slideLayouts/slideLayout115.xml"/><Relationship Id="rId17" Type="http://schemas.openxmlformats.org/officeDocument/2006/relationships/slideLayout" Target="../slideLayouts/slideLayout74.xml"/><Relationship Id="rId16" Type="http://schemas.openxmlformats.org/officeDocument/2006/relationships/slideLayout" Target="../slideLayouts/slideLayout73.xml"/><Relationship Id="rId19" Type="http://schemas.openxmlformats.org/officeDocument/2006/relationships/slideLayout" Target="../slideLayouts/slideLayout76.xml"/><Relationship Id="rId18" Type="http://schemas.openxmlformats.org/officeDocument/2006/relationships/slideLayout" Target="../slideLayouts/slideLayout75.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54.xml"/><Relationship Id="rId42" Type="http://schemas.openxmlformats.org/officeDocument/2006/relationships/slideLayout" Target="../slideLayouts/slideLayout156.xml"/><Relationship Id="rId41" Type="http://schemas.openxmlformats.org/officeDocument/2006/relationships/slideLayout" Target="../slideLayouts/slideLayout155.xml"/><Relationship Id="rId44" Type="http://schemas.openxmlformats.org/officeDocument/2006/relationships/slideLayout" Target="../slideLayouts/slideLayout158.xml"/><Relationship Id="rId43" Type="http://schemas.openxmlformats.org/officeDocument/2006/relationships/slideLayout" Target="../slideLayouts/slideLayout157.xml"/><Relationship Id="rId46" Type="http://schemas.openxmlformats.org/officeDocument/2006/relationships/slideLayout" Target="../slideLayouts/slideLayout160.xml"/><Relationship Id="rId45" Type="http://schemas.openxmlformats.org/officeDocument/2006/relationships/slideLayout" Target="../slideLayouts/slideLayout159.xml"/><Relationship Id="rId1" Type="http://schemas.openxmlformats.org/officeDocument/2006/relationships/image" Target="../media/image63.png"/><Relationship Id="rId2" Type="http://schemas.openxmlformats.org/officeDocument/2006/relationships/image" Target="../media/image65.png"/><Relationship Id="rId3" Type="http://schemas.openxmlformats.org/officeDocument/2006/relationships/slideLayout" Target="../slideLayouts/slideLayout117.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48" Type="http://schemas.openxmlformats.org/officeDocument/2006/relationships/slideLayout" Target="../slideLayouts/slideLayout162.xml"/><Relationship Id="rId47" Type="http://schemas.openxmlformats.org/officeDocument/2006/relationships/slideLayout" Target="../slideLayouts/slideLayout161.xml"/><Relationship Id="rId49" Type="http://schemas.openxmlformats.org/officeDocument/2006/relationships/slideLayout" Target="../slideLayouts/slideLayout163.xml"/><Relationship Id="rId5" Type="http://schemas.openxmlformats.org/officeDocument/2006/relationships/slideLayout" Target="../slideLayouts/slideLayout119.xml"/><Relationship Id="rId6" Type="http://schemas.openxmlformats.org/officeDocument/2006/relationships/slideLayout" Target="../slideLayouts/slideLayout120.xml"/><Relationship Id="rId7" Type="http://schemas.openxmlformats.org/officeDocument/2006/relationships/slideLayout" Target="../slideLayouts/slideLayout121.xml"/><Relationship Id="rId8" Type="http://schemas.openxmlformats.org/officeDocument/2006/relationships/slideLayout" Target="../slideLayouts/slideLayout122.xml"/><Relationship Id="rId31" Type="http://schemas.openxmlformats.org/officeDocument/2006/relationships/slideLayout" Target="../slideLayouts/slideLayout145.xml"/><Relationship Id="rId30" Type="http://schemas.openxmlformats.org/officeDocument/2006/relationships/slideLayout" Target="../slideLayouts/slideLayout144.xml"/><Relationship Id="rId33" Type="http://schemas.openxmlformats.org/officeDocument/2006/relationships/slideLayout" Target="../slideLayouts/slideLayout147.xml"/><Relationship Id="rId32" Type="http://schemas.openxmlformats.org/officeDocument/2006/relationships/slideLayout" Target="../slideLayouts/slideLayout146.xml"/><Relationship Id="rId35" Type="http://schemas.openxmlformats.org/officeDocument/2006/relationships/slideLayout" Target="../slideLayouts/slideLayout149.xml"/><Relationship Id="rId34" Type="http://schemas.openxmlformats.org/officeDocument/2006/relationships/slideLayout" Target="../slideLayouts/slideLayout148.xml"/><Relationship Id="rId37" Type="http://schemas.openxmlformats.org/officeDocument/2006/relationships/slideLayout" Target="../slideLayouts/slideLayout151.xml"/><Relationship Id="rId36" Type="http://schemas.openxmlformats.org/officeDocument/2006/relationships/slideLayout" Target="../slideLayouts/slideLayout150.xml"/><Relationship Id="rId39" Type="http://schemas.openxmlformats.org/officeDocument/2006/relationships/slideLayout" Target="../slideLayouts/slideLayout153.xml"/><Relationship Id="rId38" Type="http://schemas.openxmlformats.org/officeDocument/2006/relationships/slideLayout" Target="../slideLayouts/slideLayout152.xml"/><Relationship Id="rId20" Type="http://schemas.openxmlformats.org/officeDocument/2006/relationships/slideLayout" Target="../slideLayouts/slideLayout134.xml"/><Relationship Id="rId22" Type="http://schemas.openxmlformats.org/officeDocument/2006/relationships/slideLayout" Target="../slideLayouts/slideLayout136.xml"/><Relationship Id="rId21" Type="http://schemas.openxmlformats.org/officeDocument/2006/relationships/slideLayout" Target="../slideLayouts/slideLayout135.xml"/><Relationship Id="rId24" Type="http://schemas.openxmlformats.org/officeDocument/2006/relationships/slideLayout" Target="../slideLayouts/slideLayout138.xml"/><Relationship Id="rId23" Type="http://schemas.openxmlformats.org/officeDocument/2006/relationships/slideLayout" Target="../slideLayouts/slideLayout137.xml"/><Relationship Id="rId26" Type="http://schemas.openxmlformats.org/officeDocument/2006/relationships/slideLayout" Target="../slideLayouts/slideLayout140.xml"/><Relationship Id="rId25" Type="http://schemas.openxmlformats.org/officeDocument/2006/relationships/slideLayout" Target="../slideLayouts/slideLayout139.xml"/><Relationship Id="rId28" Type="http://schemas.openxmlformats.org/officeDocument/2006/relationships/slideLayout" Target="../slideLayouts/slideLayout142.xml"/><Relationship Id="rId27" Type="http://schemas.openxmlformats.org/officeDocument/2006/relationships/slideLayout" Target="../slideLayouts/slideLayout141.xml"/><Relationship Id="rId29" Type="http://schemas.openxmlformats.org/officeDocument/2006/relationships/slideLayout" Target="../slideLayouts/slideLayout143.xml"/><Relationship Id="rId51" Type="http://schemas.openxmlformats.org/officeDocument/2006/relationships/theme" Target="../theme/theme2.xml"/><Relationship Id="rId50" Type="http://schemas.openxmlformats.org/officeDocument/2006/relationships/slideLayout" Target="../slideLayouts/slideLayout164.xml"/><Relationship Id="rId11" Type="http://schemas.openxmlformats.org/officeDocument/2006/relationships/slideLayout" Target="../slideLayouts/slideLayout125.xml"/><Relationship Id="rId10" Type="http://schemas.openxmlformats.org/officeDocument/2006/relationships/slideLayout" Target="../slideLayouts/slideLayout124.xml"/><Relationship Id="rId13" Type="http://schemas.openxmlformats.org/officeDocument/2006/relationships/slideLayout" Target="../slideLayouts/slideLayout127.xml"/><Relationship Id="rId12" Type="http://schemas.openxmlformats.org/officeDocument/2006/relationships/slideLayout" Target="../slideLayouts/slideLayout126.xml"/><Relationship Id="rId15" Type="http://schemas.openxmlformats.org/officeDocument/2006/relationships/slideLayout" Target="../slideLayouts/slideLayout129.xml"/><Relationship Id="rId14" Type="http://schemas.openxmlformats.org/officeDocument/2006/relationships/slideLayout" Target="../slideLayouts/slideLayout128.xml"/><Relationship Id="rId17" Type="http://schemas.openxmlformats.org/officeDocument/2006/relationships/slideLayout" Target="../slideLayouts/slideLayout131.xml"/><Relationship Id="rId16" Type="http://schemas.openxmlformats.org/officeDocument/2006/relationships/slideLayout" Target="../slideLayouts/slideLayout130.xml"/><Relationship Id="rId19" Type="http://schemas.openxmlformats.org/officeDocument/2006/relationships/slideLayout" Target="../slideLayouts/slideLayout133.xml"/><Relationship Id="rId18" Type="http://schemas.openxmlformats.org/officeDocument/2006/relationships/slideLayout" Target="../slideLayouts/slideLayout132.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202.xml"/><Relationship Id="rId42" Type="http://schemas.openxmlformats.org/officeDocument/2006/relationships/slideLayout" Target="../slideLayouts/slideLayout204.xml"/><Relationship Id="rId41" Type="http://schemas.openxmlformats.org/officeDocument/2006/relationships/slideLayout" Target="../slideLayouts/slideLayout203.xml"/><Relationship Id="rId44" Type="http://schemas.openxmlformats.org/officeDocument/2006/relationships/slideLayout" Target="../slideLayouts/slideLayout206.xml"/><Relationship Id="rId43" Type="http://schemas.openxmlformats.org/officeDocument/2006/relationships/slideLayout" Target="../slideLayouts/slideLayout205.xml"/><Relationship Id="rId46" Type="http://schemas.openxmlformats.org/officeDocument/2006/relationships/slideLayout" Target="../slideLayouts/slideLayout208.xml"/><Relationship Id="rId45" Type="http://schemas.openxmlformats.org/officeDocument/2006/relationships/slideLayout" Target="../slideLayouts/slideLayout207.xml"/><Relationship Id="rId1" Type="http://schemas.openxmlformats.org/officeDocument/2006/relationships/image" Target="../media/image63.png"/><Relationship Id="rId2" Type="http://schemas.openxmlformats.org/officeDocument/2006/relationships/image" Target="../media/image65.png"/><Relationship Id="rId3" Type="http://schemas.openxmlformats.org/officeDocument/2006/relationships/slideLayout" Target="../slideLayouts/slideLayout165.xml"/><Relationship Id="rId4" Type="http://schemas.openxmlformats.org/officeDocument/2006/relationships/slideLayout" Target="../slideLayouts/slideLayout166.xml"/><Relationship Id="rId9" Type="http://schemas.openxmlformats.org/officeDocument/2006/relationships/slideLayout" Target="../slideLayouts/slideLayout171.xml"/><Relationship Id="rId48" Type="http://schemas.openxmlformats.org/officeDocument/2006/relationships/slideLayout" Target="../slideLayouts/slideLayout210.xml"/><Relationship Id="rId47" Type="http://schemas.openxmlformats.org/officeDocument/2006/relationships/slideLayout" Target="../slideLayouts/slideLayout209.xml"/><Relationship Id="rId49" Type="http://schemas.openxmlformats.org/officeDocument/2006/relationships/slideLayout" Target="../slideLayouts/slideLayout211.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31" Type="http://schemas.openxmlformats.org/officeDocument/2006/relationships/slideLayout" Target="../slideLayouts/slideLayout193.xml"/><Relationship Id="rId30" Type="http://schemas.openxmlformats.org/officeDocument/2006/relationships/slideLayout" Target="../slideLayouts/slideLayout192.xml"/><Relationship Id="rId33" Type="http://schemas.openxmlformats.org/officeDocument/2006/relationships/slideLayout" Target="../slideLayouts/slideLayout195.xml"/><Relationship Id="rId32" Type="http://schemas.openxmlformats.org/officeDocument/2006/relationships/slideLayout" Target="../slideLayouts/slideLayout194.xml"/><Relationship Id="rId35" Type="http://schemas.openxmlformats.org/officeDocument/2006/relationships/slideLayout" Target="../slideLayouts/slideLayout197.xml"/><Relationship Id="rId34" Type="http://schemas.openxmlformats.org/officeDocument/2006/relationships/slideLayout" Target="../slideLayouts/slideLayout196.xml"/><Relationship Id="rId37" Type="http://schemas.openxmlformats.org/officeDocument/2006/relationships/slideLayout" Target="../slideLayouts/slideLayout199.xml"/><Relationship Id="rId36" Type="http://schemas.openxmlformats.org/officeDocument/2006/relationships/slideLayout" Target="../slideLayouts/slideLayout198.xml"/><Relationship Id="rId39" Type="http://schemas.openxmlformats.org/officeDocument/2006/relationships/slideLayout" Target="../slideLayouts/slideLayout201.xml"/><Relationship Id="rId38" Type="http://schemas.openxmlformats.org/officeDocument/2006/relationships/slideLayout" Target="../slideLayouts/slideLayout200.xml"/><Relationship Id="rId20" Type="http://schemas.openxmlformats.org/officeDocument/2006/relationships/slideLayout" Target="../slideLayouts/slideLayout182.xml"/><Relationship Id="rId22" Type="http://schemas.openxmlformats.org/officeDocument/2006/relationships/slideLayout" Target="../slideLayouts/slideLayout184.xml"/><Relationship Id="rId21" Type="http://schemas.openxmlformats.org/officeDocument/2006/relationships/slideLayout" Target="../slideLayouts/slideLayout183.xml"/><Relationship Id="rId24" Type="http://schemas.openxmlformats.org/officeDocument/2006/relationships/slideLayout" Target="../slideLayouts/slideLayout186.xml"/><Relationship Id="rId23" Type="http://schemas.openxmlformats.org/officeDocument/2006/relationships/slideLayout" Target="../slideLayouts/slideLayout185.xml"/><Relationship Id="rId26" Type="http://schemas.openxmlformats.org/officeDocument/2006/relationships/slideLayout" Target="../slideLayouts/slideLayout188.xml"/><Relationship Id="rId25" Type="http://schemas.openxmlformats.org/officeDocument/2006/relationships/slideLayout" Target="../slideLayouts/slideLayout187.xml"/><Relationship Id="rId28" Type="http://schemas.openxmlformats.org/officeDocument/2006/relationships/slideLayout" Target="../slideLayouts/slideLayout190.xml"/><Relationship Id="rId27" Type="http://schemas.openxmlformats.org/officeDocument/2006/relationships/slideLayout" Target="../slideLayouts/slideLayout189.xml"/><Relationship Id="rId29" Type="http://schemas.openxmlformats.org/officeDocument/2006/relationships/slideLayout" Target="../slideLayouts/slideLayout191.xml"/><Relationship Id="rId51" Type="http://schemas.openxmlformats.org/officeDocument/2006/relationships/theme" Target="../theme/theme1.xml"/><Relationship Id="rId50" Type="http://schemas.openxmlformats.org/officeDocument/2006/relationships/slideLayout" Target="../slideLayouts/slideLayout212.xml"/><Relationship Id="rId11" Type="http://schemas.openxmlformats.org/officeDocument/2006/relationships/slideLayout" Target="../slideLayouts/slideLayout173.xml"/><Relationship Id="rId10" Type="http://schemas.openxmlformats.org/officeDocument/2006/relationships/slideLayout" Target="../slideLayouts/slideLayout172.xml"/><Relationship Id="rId13" Type="http://schemas.openxmlformats.org/officeDocument/2006/relationships/slideLayout" Target="../slideLayouts/slideLayout175.xml"/><Relationship Id="rId12" Type="http://schemas.openxmlformats.org/officeDocument/2006/relationships/slideLayout" Target="../slideLayouts/slideLayout174.xml"/><Relationship Id="rId15" Type="http://schemas.openxmlformats.org/officeDocument/2006/relationships/slideLayout" Target="../slideLayouts/slideLayout177.xml"/><Relationship Id="rId14" Type="http://schemas.openxmlformats.org/officeDocument/2006/relationships/slideLayout" Target="../slideLayouts/slideLayout176.xml"/><Relationship Id="rId17" Type="http://schemas.openxmlformats.org/officeDocument/2006/relationships/slideLayout" Target="../slideLayouts/slideLayout179.xml"/><Relationship Id="rId16" Type="http://schemas.openxmlformats.org/officeDocument/2006/relationships/slideLayout" Target="../slideLayouts/slideLayout178.xml"/><Relationship Id="rId19" Type="http://schemas.openxmlformats.org/officeDocument/2006/relationships/slideLayout" Target="../slideLayouts/slideLayout181.xml"/><Relationship Id="rId18" Type="http://schemas.openxmlformats.org/officeDocument/2006/relationships/slideLayout" Target="../slideLayouts/slideLayout18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2" name="Shape 22"/>
        <p:cNvGrpSpPr/>
        <p:nvPr/>
      </p:nvGrpSpPr>
      <p:grpSpPr>
        <a:xfrm>
          <a:off x="0" y="0"/>
          <a:ext cx="0" cy="0"/>
          <a:chOff x="0" y="0"/>
          <a:chExt cx="0" cy="0"/>
        </a:xfrm>
      </p:grpSpPr>
      <p:sp>
        <p:nvSpPr>
          <p:cNvPr id="23" name="Shape 23"/>
          <p:cNvSpPr txBox="1"/>
          <p:nvPr>
            <p:ph idx="1" type="body"/>
          </p:nvPr>
        </p:nvSpPr>
        <p:spPr>
          <a:xfrm>
            <a:off x="571500" y="1762125"/>
            <a:ext cx="11045825" cy="4314824"/>
          </a:xfrm>
          <a:prstGeom prst="rect">
            <a:avLst/>
          </a:prstGeom>
          <a:noFill/>
          <a:ln>
            <a:noFill/>
          </a:ln>
        </p:spPr>
        <p:txBody>
          <a:bodyPr anchorCtr="0" anchor="t" bIns="91425" lIns="91425" rIns="91425" tIns="91425"/>
          <a:lstStyle>
            <a:lvl1pPr indent="114300" lvl="0" marL="0" marR="0" rtl="0" algn="l">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4" name="Shape 24"/>
          <p:cNvSpPr txBox="1"/>
          <p:nvPr>
            <p:ph type="title"/>
          </p:nvPr>
        </p:nvSpPr>
        <p:spPr>
          <a:xfrm>
            <a:off x="571500" y="63500"/>
            <a:ext cx="11045825" cy="99059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5" name="Shape 25"/>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pic>
        <p:nvPicPr>
          <p:cNvPr descr="Salesforce Logo.png" id="26" name="Shape 26"/>
          <p:cNvPicPr preferRelativeResize="0"/>
          <p:nvPr/>
        </p:nvPicPr>
        <p:blipFill rotWithShape="1">
          <a:blip r:embed="rId1">
            <a:alphaModFix/>
          </a:blip>
          <a:srcRect b="0" l="0" r="0" t="0"/>
          <a:stretch/>
        </p:blipFill>
        <p:spPr>
          <a:xfrm>
            <a:off x="11010900" y="6091237"/>
            <a:ext cx="617537" cy="431799"/>
          </a:xfrm>
          <a:prstGeom prst="rect">
            <a:avLst/>
          </a:prstGeom>
          <a:noFill/>
          <a:ln>
            <a:noFill/>
          </a:ln>
        </p:spPr>
      </p:pic>
      <p:pic>
        <p:nvPicPr>
          <p:cNvPr descr="Salesforce Logo.png" id="27" name="Shape 27"/>
          <p:cNvPicPr preferRelativeResize="0"/>
          <p:nvPr/>
        </p:nvPicPr>
        <p:blipFill rotWithShape="1">
          <a:blip r:embed="rId1">
            <a:alphaModFix/>
          </a:blip>
          <a:srcRect b="0" l="0" r="0" t="0"/>
          <a:stretch/>
        </p:blipFill>
        <p:spPr>
          <a:xfrm>
            <a:off x="11011584" y="6090769"/>
            <a:ext cx="616462" cy="4315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 id="2147483690" r:id="rId44"/>
    <p:sldLayoutId id="2147483691" r:id="rId45"/>
    <p:sldLayoutId id="2147483692" r:id="rId46"/>
    <p:sldLayoutId id="2147483693" r:id="rId47"/>
    <p:sldLayoutId id="2147483694" r:id="rId48"/>
    <p:sldLayoutId id="2147483695" r:id="rId49"/>
    <p:sldLayoutId id="2147483696" r:id="rId50"/>
    <p:sldLayoutId id="2147483697" r:id="rId51"/>
    <p:sldLayoutId id="2147483698" r:id="rId52"/>
    <p:sldLayoutId id="2147483699" r:id="rId53"/>
    <p:sldLayoutId id="2147483700" r:id="rId54"/>
    <p:sldLayoutId id="2147483701" r:id="rId55"/>
    <p:sldLayoutId id="2147483702" r:id="rId56"/>
    <p:sldLayoutId id="2147483703" r:id="rId57"/>
    <p:sldLayoutId id="2147483704" r:id="rId58"/>
    <p:sldLayoutId id="2147483705" r:id="rId5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08" name="Shape 1108"/>
        <p:cNvGrpSpPr/>
        <p:nvPr/>
      </p:nvGrpSpPr>
      <p:grpSpPr>
        <a:xfrm>
          <a:off x="0" y="0"/>
          <a:ext cx="0" cy="0"/>
          <a:chOff x="0" y="0"/>
          <a:chExt cx="0" cy="0"/>
        </a:xfrm>
      </p:grpSpPr>
      <p:sp>
        <p:nvSpPr>
          <p:cNvPr id="1109" name="Shape 1109"/>
          <p:cNvSpPr txBox="1"/>
          <p:nvPr>
            <p:ph idx="1" type="body"/>
          </p:nvPr>
        </p:nvSpPr>
        <p:spPr>
          <a:xfrm>
            <a:off x="571500" y="1762125"/>
            <a:ext cx="11045700" cy="4314900"/>
          </a:xfrm>
          <a:prstGeom prst="rect">
            <a:avLst/>
          </a:prstGeom>
          <a:noFill/>
          <a:ln>
            <a:noFill/>
          </a:ln>
        </p:spPr>
        <p:txBody>
          <a:bodyPr anchorCtr="0" anchor="t" bIns="91425" lIns="91425" rIns="91425" tIns="91425"/>
          <a:lstStyle>
            <a:lvl1pPr indent="114300" lvl="0" marL="0" marR="0" rtl="0" algn="l">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110" name="Shape 1110"/>
          <p:cNvSpPr txBox="1"/>
          <p:nvPr>
            <p:ph type="title"/>
          </p:nvPr>
        </p:nvSpPr>
        <p:spPr>
          <a:xfrm>
            <a:off x="571500" y="63500"/>
            <a:ext cx="11045700" cy="9906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111" name="Shape 1111"/>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pic>
        <p:nvPicPr>
          <p:cNvPr descr="Salesforce Logo.png" id="1112" name="Shape 1112"/>
          <p:cNvPicPr preferRelativeResize="0"/>
          <p:nvPr/>
        </p:nvPicPr>
        <p:blipFill rotWithShape="1">
          <a:blip r:embed="rId1">
            <a:alphaModFix/>
          </a:blip>
          <a:srcRect b="0" l="0" r="0" t="0"/>
          <a:stretch/>
        </p:blipFill>
        <p:spPr>
          <a:xfrm>
            <a:off x="11010900" y="6091237"/>
            <a:ext cx="617400" cy="431700"/>
          </a:xfrm>
          <a:prstGeom prst="rect">
            <a:avLst/>
          </a:prstGeom>
          <a:noFill/>
          <a:ln>
            <a:noFill/>
          </a:ln>
        </p:spPr>
      </p:pic>
      <p:pic>
        <p:nvPicPr>
          <p:cNvPr descr="Salesforce Logo.png" id="1113" name="Shape 1113"/>
          <p:cNvPicPr preferRelativeResize="0"/>
          <p:nvPr/>
        </p:nvPicPr>
        <p:blipFill rotWithShape="1">
          <a:blip r:embed="rId1">
            <a:alphaModFix/>
          </a:blip>
          <a:srcRect b="0" l="0" r="0" t="0"/>
          <a:stretch/>
        </p:blipFill>
        <p:spPr>
          <a:xfrm>
            <a:off x="11011584" y="6090769"/>
            <a:ext cx="616500" cy="431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 id="2147483728" r:id="rId24"/>
    <p:sldLayoutId id="2147483729" r:id="rId25"/>
    <p:sldLayoutId id="2147483730" r:id="rId26"/>
    <p:sldLayoutId id="2147483731" r:id="rId27"/>
    <p:sldLayoutId id="2147483732" r:id="rId28"/>
    <p:sldLayoutId id="2147483733" r:id="rId29"/>
    <p:sldLayoutId id="2147483734" r:id="rId30"/>
    <p:sldLayoutId id="2147483735" r:id="rId31"/>
    <p:sldLayoutId id="2147483736" r:id="rId32"/>
    <p:sldLayoutId id="2147483737" r:id="rId33"/>
    <p:sldLayoutId id="2147483738" r:id="rId34"/>
    <p:sldLayoutId id="2147483739" r:id="rId35"/>
    <p:sldLayoutId id="2147483740" r:id="rId36"/>
    <p:sldLayoutId id="2147483741" r:id="rId37"/>
    <p:sldLayoutId id="2147483742" r:id="rId38"/>
    <p:sldLayoutId id="2147483743" r:id="rId39"/>
    <p:sldLayoutId id="2147483744" r:id="rId40"/>
    <p:sldLayoutId id="2147483745" r:id="rId41"/>
    <p:sldLayoutId id="2147483746" r:id="rId42"/>
    <p:sldLayoutId id="2147483747" r:id="rId43"/>
    <p:sldLayoutId id="2147483748" r:id="rId44"/>
    <p:sldLayoutId id="2147483749" r:id="rId45"/>
    <p:sldLayoutId id="2147483750" r:id="rId46"/>
    <p:sldLayoutId id="2147483751" r:id="rId47"/>
    <p:sldLayoutId id="2147483752" r:id="rId48"/>
    <p:sldLayoutId id="2147483753" r:id="rId49"/>
    <p:sldLayoutId id="2147483754" r:id="rId50"/>
    <p:sldLayoutId id="2147483755" r:id="rId51"/>
    <p:sldLayoutId id="2147483756" r:id="rId52"/>
    <p:sldLayoutId id="2147483757" r:id="rId53"/>
    <p:sldLayoutId id="2147483758" r:id="rId54"/>
    <p:sldLayoutId id="2147483759" r:id="rId55"/>
    <p:sldLayoutId id="2147483760" r:id="rId56"/>
    <p:sldLayoutId id="2147483761" r:id="rId57"/>
    <p:sldLayoutId id="2147483762" r:id="rId58"/>
    <p:sldLayoutId id="2147483763" r:id="rId5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195" name="Shape 2195"/>
        <p:cNvGrpSpPr/>
        <p:nvPr/>
      </p:nvGrpSpPr>
      <p:grpSpPr>
        <a:xfrm>
          <a:off x="0" y="0"/>
          <a:ext cx="0" cy="0"/>
          <a:chOff x="0" y="0"/>
          <a:chExt cx="0" cy="0"/>
        </a:xfrm>
      </p:grpSpPr>
      <p:sp>
        <p:nvSpPr>
          <p:cNvPr id="2196" name="Shape 2196"/>
          <p:cNvSpPr txBox="1"/>
          <p:nvPr>
            <p:ph idx="1" type="body"/>
          </p:nvPr>
        </p:nvSpPr>
        <p:spPr>
          <a:xfrm>
            <a:off x="571501" y="1762125"/>
            <a:ext cx="11045700" cy="4314900"/>
          </a:xfrm>
          <a:prstGeom prst="rect">
            <a:avLst/>
          </a:prstGeom>
          <a:noFill/>
          <a:ln>
            <a:noFill/>
          </a:ln>
        </p:spPr>
        <p:txBody>
          <a:bodyPr anchorCtr="0" anchor="t" bIns="91425" lIns="91425" rIns="91425" tIns="91425"/>
          <a:lstStyle>
            <a:lvl1pPr indent="127000" lvl="0" marL="0" marR="0" rtl="0" algn="l">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197" name="Shape 2197"/>
          <p:cNvSpPr txBox="1"/>
          <p:nvPr>
            <p:ph type="title"/>
          </p:nvPr>
        </p:nvSpPr>
        <p:spPr>
          <a:xfrm>
            <a:off x="571501" y="63500"/>
            <a:ext cx="11045700" cy="9906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198" name="Shape 2198"/>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b="0" i="0" sz="1400" u="none" cap="none" strike="noStrike">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pic>
        <p:nvPicPr>
          <p:cNvPr descr="Salesforce Logo.png" id="2199" name="Shape 2199"/>
          <p:cNvPicPr preferRelativeResize="0"/>
          <p:nvPr/>
        </p:nvPicPr>
        <p:blipFill rotWithShape="1">
          <a:blip r:embed="rId1">
            <a:alphaModFix/>
          </a:blip>
          <a:srcRect b="0" l="0" r="0" t="0"/>
          <a:stretch/>
        </p:blipFill>
        <p:spPr>
          <a:xfrm>
            <a:off x="11010899" y="6091237"/>
            <a:ext cx="617400" cy="431700"/>
          </a:xfrm>
          <a:prstGeom prst="rect">
            <a:avLst/>
          </a:prstGeom>
          <a:noFill/>
          <a:ln>
            <a:noFill/>
          </a:ln>
        </p:spPr>
      </p:pic>
      <p:pic>
        <p:nvPicPr>
          <p:cNvPr descr="Salesforce Logo.png" id="2200" name="Shape 2200"/>
          <p:cNvPicPr preferRelativeResize="0"/>
          <p:nvPr/>
        </p:nvPicPr>
        <p:blipFill rotWithShape="1">
          <a:blip r:embed="rId2">
            <a:alphaModFix/>
          </a:blip>
          <a:srcRect b="0" l="0" r="0" t="0"/>
          <a:stretch/>
        </p:blipFill>
        <p:spPr>
          <a:xfrm>
            <a:off x="11011583" y="6090771"/>
            <a:ext cx="616200" cy="431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 id="2147483780" r:id="rId19"/>
    <p:sldLayoutId id="2147483781" r:id="rId20"/>
    <p:sldLayoutId id="2147483782" r:id="rId21"/>
    <p:sldLayoutId id="2147483783" r:id="rId22"/>
    <p:sldLayoutId id="2147483784" r:id="rId23"/>
    <p:sldLayoutId id="2147483785" r:id="rId24"/>
    <p:sldLayoutId id="2147483786" r:id="rId25"/>
    <p:sldLayoutId id="2147483787" r:id="rId26"/>
    <p:sldLayoutId id="2147483788" r:id="rId27"/>
    <p:sldLayoutId id="2147483789" r:id="rId28"/>
    <p:sldLayoutId id="2147483790" r:id="rId29"/>
    <p:sldLayoutId id="2147483791" r:id="rId30"/>
    <p:sldLayoutId id="2147483792" r:id="rId31"/>
    <p:sldLayoutId id="2147483793" r:id="rId32"/>
    <p:sldLayoutId id="2147483794" r:id="rId33"/>
    <p:sldLayoutId id="2147483795" r:id="rId34"/>
    <p:sldLayoutId id="2147483796" r:id="rId35"/>
    <p:sldLayoutId id="2147483797" r:id="rId36"/>
    <p:sldLayoutId id="2147483798" r:id="rId37"/>
    <p:sldLayoutId id="2147483799" r:id="rId38"/>
    <p:sldLayoutId id="2147483800" r:id="rId39"/>
    <p:sldLayoutId id="2147483801" r:id="rId40"/>
    <p:sldLayoutId id="2147483802" r:id="rId41"/>
    <p:sldLayoutId id="2147483803" r:id="rId42"/>
    <p:sldLayoutId id="2147483804" r:id="rId43"/>
    <p:sldLayoutId id="2147483805" r:id="rId44"/>
    <p:sldLayoutId id="2147483806" r:id="rId45"/>
    <p:sldLayoutId id="2147483807" r:id="rId46"/>
    <p:sldLayoutId id="2147483808" r:id="rId47"/>
    <p:sldLayoutId id="2147483809" r:id="rId48"/>
    <p:sldLayoutId id="2147483810" r:id="rId49"/>
    <p:sldLayoutId id="2147483811" r:id="rId5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131" name="Shape 3131"/>
        <p:cNvGrpSpPr/>
        <p:nvPr/>
      </p:nvGrpSpPr>
      <p:grpSpPr>
        <a:xfrm>
          <a:off x="0" y="0"/>
          <a:ext cx="0" cy="0"/>
          <a:chOff x="0" y="0"/>
          <a:chExt cx="0" cy="0"/>
        </a:xfrm>
      </p:grpSpPr>
      <p:sp>
        <p:nvSpPr>
          <p:cNvPr id="3132" name="Shape 3132"/>
          <p:cNvSpPr txBox="1"/>
          <p:nvPr>
            <p:ph idx="1" type="body"/>
          </p:nvPr>
        </p:nvSpPr>
        <p:spPr>
          <a:xfrm>
            <a:off x="571501" y="1762125"/>
            <a:ext cx="11045700" cy="4314900"/>
          </a:xfrm>
          <a:prstGeom prst="rect">
            <a:avLst/>
          </a:prstGeom>
          <a:noFill/>
          <a:ln>
            <a:noFill/>
          </a:ln>
        </p:spPr>
        <p:txBody>
          <a:bodyPr anchorCtr="0" anchor="t" bIns="91425" lIns="91425" rIns="91425" tIns="91425"/>
          <a:lstStyle>
            <a:lvl1pPr indent="127000" lvl="0" marL="0" marR="0" rtl="0" algn="l">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133" name="Shape 3133"/>
          <p:cNvSpPr txBox="1"/>
          <p:nvPr>
            <p:ph type="title"/>
          </p:nvPr>
        </p:nvSpPr>
        <p:spPr>
          <a:xfrm>
            <a:off x="571501" y="63500"/>
            <a:ext cx="11045700" cy="9906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134" name="Shape 3134"/>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b="0" i="0" sz="1400" u="none" cap="none" strike="noStrike">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pic>
        <p:nvPicPr>
          <p:cNvPr descr="Salesforce Logo.png" id="3135" name="Shape 3135"/>
          <p:cNvPicPr preferRelativeResize="0"/>
          <p:nvPr/>
        </p:nvPicPr>
        <p:blipFill rotWithShape="1">
          <a:blip r:embed="rId1">
            <a:alphaModFix/>
          </a:blip>
          <a:srcRect b="0" l="0" r="0" t="0"/>
          <a:stretch/>
        </p:blipFill>
        <p:spPr>
          <a:xfrm>
            <a:off x="11010899" y="6091237"/>
            <a:ext cx="617400" cy="431700"/>
          </a:xfrm>
          <a:prstGeom prst="rect">
            <a:avLst/>
          </a:prstGeom>
          <a:noFill/>
          <a:ln>
            <a:noFill/>
          </a:ln>
        </p:spPr>
      </p:pic>
      <p:pic>
        <p:nvPicPr>
          <p:cNvPr descr="Salesforce Logo.png" id="3136" name="Shape 3136"/>
          <p:cNvPicPr preferRelativeResize="0"/>
          <p:nvPr/>
        </p:nvPicPr>
        <p:blipFill rotWithShape="1">
          <a:blip r:embed="rId2">
            <a:alphaModFix/>
          </a:blip>
          <a:srcRect b="0" l="0" r="0" t="0"/>
          <a:stretch/>
        </p:blipFill>
        <p:spPr>
          <a:xfrm>
            <a:off x="11011583" y="6090771"/>
            <a:ext cx="616200" cy="431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 id="2147483822" r:id="rId13"/>
    <p:sldLayoutId id="2147483823" r:id="rId14"/>
    <p:sldLayoutId id="2147483824" r:id="rId15"/>
    <p:sldLayoutId id="2147483825" r:id="rId16"/>
    <p:sldLayoutId id="2147483826" r:id="rId17"/>
    <p:sldLayoutId id="2147483827" r:id="rId18"/>
    <p:sldLayoutId id="2147483828" r:id="rId19"/>
    <p:sldLayoutId id="2147483829" r:id="rId20"/>
    <p:sldLayoutId id="2147483830" r:id="rId21"/>
    <p:sldLayoutId id="2147483831" r:id="rId22"/>
    <p:sldLayoutId id="2147483832" r:id="rId23"/>
    <p:sldLayoutId id="2147483833" r:id="rId24"/>
    <p:sldLayoutId id="2147483834" r:id="rId25"/>
    <p:sldLayoutId id="2147483835" r:id="rId26"/>
    <p:sldLayoutId id="2147483836" r:id="rId27"/>
    <p:sldLayoutId id="2147483837" r:id="rId28"/>
    <p:sldLayoutId id="2147483838" r:id="rId29"/>
    <p:sldLayoutId id="2147483839" r:id="rId30"/>
    <p:sldLayoutId id="2147483840" r:id="rId31"/>
    <p:sldLayoutId id="2147483841" r:id="rId32"/>
    <p:sldLayoutId id="2147483842" r:id="rId33"/>
    <p:sldLayoutId id="2147483843" r:id="rId34"/>
    <p:sldLayoutId id="2147483844" r:id="rId35"/>
    <p:sldLayoutId id="2147483845" r:id="rId36"/>
    <p:sldLayoutId id="2147483846" r:id="rId37"/>
    <p:sldLayoutId id="2147483847" r:id="rId38"/>
    <p:sldLayoutId id="2147483848" r:id="rId39"/>
    <p:sldLayoutId id="2147483849" r:id="rId40"/>
    <p:sldLayoutId id="2147483850" r:id="rId41"/>
    <p:sldLayoutId id="2147483851" r:id="rId42"/>
    <p:sldLayoutId id="2147483852" r:id="rId43"/>
    <p:sldLayoutId id="2147483853" r:id="rId44"/>
    <p:sldLayoutId id="2147483854" r:id="rId45"/>
    <p:sldLayoutId id="2147483855" r:id="rId46"/>
    <p:sldLayoutId id="2147483856" r:id="rId47"/>
    <p:sldLayoutId id="2147483857" r:id="rId48"/>
    <p:sldLayoutId id="2147483858" r:id="rId49"/>
    <p:sldLayoutId id="2147483859" r:id="rId5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hyperlink" Target="http://www.youtube.com/watch?v=06PGyl9eVyI" TargetMode="External"/><Relationship Id="rId4" Type="http://schemas.openxmlformats.org/officeDocument/2006/relationships/image" Target="../media/image9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hyperlink" Target="http://www.youtube.com/watch?v=h17DVNEfHxs" TargetMode="External"/><Relationship Id="rId4" Type="http://schemas.openxmlformats.org/officeDocument/2006/relationships/image" Target="../media/image9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8.xml"/><Relationship Id="rId2" Type="http://schemas.openxmlformats.org/officeDocument/2006/relationships/notesSlide" Target="../notesSlides/notesSlide4.xml"/><Relationship Id="rId3" Type="http://schemas.openxmlformats.org/officeDocument/2006/relationships/image" Target="../media/image10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notesSlide" Target="../notesSlides/notesSlide5.xml"/><Relationship Id="rId3" Type="http://schemas.openxmlformats.org/officeDocument/2006/relationships/image" Target="../media/image91.jpg"/><Relationship Id="rId4" Type="http://schemas.openxmlformats.org/officeDocument/2006/relationships/image" Target="../media/image89.png"/><Relationship Id="rId9" Type="http://schemas.openxmlformats.org/officeDocument/2006/relationships/image" Target="../media/image100.png"/><Relationship Id="rId5" Type="http://schemas.openxmlformats.org/officeDocument/2006/relationships/image" Target="../media/image93.png"/><Relationship Id="rId6" Type="http://schemas.openxmlformats.org/officeDocument/2006/relationships/image" Target="../media/image102.png"/><Relationship Id="rId7" Type="http://schemas.openxmlformats.org/officeDocument/2006/relationships/image" Target="../media/image96.png"/><Relationship Id="rId8" Type="http://schemas.openxmlformats.org/officeDocument/2006/relationships/image" Target="../media/image9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6.xml"/><Relationship Id="rId2" Type="http://schemas.openxmlformats.org/officeDocument/2006/relationships/notesSlide" Target="../notesSlides/notesSlide6.xml"/><Relationship Id="rId3" Type="http://schemas.openxmlformats.org/officeDocument/2006/relationships/image" Target="../media/image98.jpg"/><Relationship Id="rId4" Type="http://schemas.openxmlformats.org/officeDocument/2006/relationships/image" Target="../media/image65.png"/><Relationship Id="rId5" Type="http://schemas.openxmlformats.org/officeDocument/2006/relationships/image" Target="../media/image97.png"/><Relationship Id="rId6" Type="http://schemas.openxmlformats.org/officeDocument/2006/relationships/image" Target="../media/image9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0" name="Shape 4060"/>
        <p:cNvGrpSpPr/>
        <p:nvPr/>
      </p:nvGrpSpPr>
      <p:grpSpPr>
        <a:xfrm>
          <a:off x="0" y="0"/>
          <a:ext cx="0" cy="0"/>
          <a:chOff x="0" y="0"/>
          <a:chExt cx="0" cy="0"/>
        </a:xfrm>
      </p:grpSpPr>
      <p:sp>
        <p:nvSpPr>
          <p:cNvPr id="4061" name="Shape 4061"/>
          <p:cNvSpPr txBox="1"/>
          <p:nvPr>
            <p:ph idx="2" type="body"/>
          </p:nvPr>
        </p:nvSpPr>
        <p:spPr>
          <a:xfrm>
            <a:off x="562424" y="5324305"/>
            <a:ext cx="8552736" cy="970824"/>
          </a:xfrm>
          <a:prstGeom prst="rect">
            <a:avLst/>
          </a:prstGeom>
          <a:noFill/>
          <a:ln>
            <a:noFill/>
          </a:ln>
        </p:spPr>
        <p:txBody>
          <a:bodyPr anchorCtr="0" anchor="t" bIns="0" lIns="0" rIns="0" tIns="0">
            <a:noAutofit/>
          </a:bodyPr>
          <a:lstStyle/>
          <a:p>
            <a:pPr indent="0" lvl="0" marL="0" marR="0" rtl="0" algn="l">
              <a:spcBef>
                <a:spcPts val="0"/>
              </a:spcBef>
              <a:spcAft>
                <a:spcPts val="0"/>
              </a:spcAft>
              <a:buClr>
                <a:srgbClr val="7F7F7F"/>
              </a:buClr>
              <a:buSzPct val="25000"/>
              <a:buFont typeface="Arial"/>
              <a:buNone/>
            </a:pPr>
            <a:r>
              <a:rPr lang="en-US"/>
              <a:t>H</a:t>
            </a:r>
            <a:r>
              <a:rPr lang="en-US"/>
              <a:t>anoi, 26 July 2017</a:t>
            </a:r>
          </a:p>
        </p:txBody>
      </p:sp>
      <p:sp>
        <p:nvSpPr>
          <p:cNvPr id="4062" name="Shape 4062"/>
          <p:cNvSpPr txBox="1"/>
          <p:nvPr>
            <p:ph type="ctrTitle"/>
          </p:nvPr>
        </p:nvSpPr>
        <p:spPr>
          <a:xfrm>
            <a:off x="561661" y="1741531"/>
            <a:ext cx="11065500" cy="1874099"/>
          </a:xfrm>
          <a:prstGeom prst="rect">
            <a:avLst/>
          </a:prstGeom>
          <a:noFill/>
          <a:ln>
            <a:noFill/>
          </a:ln>
        </p:spPr>
        <p:txBody>
          <a:bodyPr anchorCtr="0" anchor="b" bIns="0" lIns="0" rIns="0" tIns="0">
            <a:noAutofit/>
          </a:bodyPr>
          <a:lstStyle/>
          <a:p>
            <a:pPr lvl="0" rtl="0" algn="ctr">
              <a:lnSpc>
                <a:spcPct val="115000"/>
              </a:lnSpc>
              <a:spcBef>
                <a:spcPts val="0"/>
              </a:spcBef>
              <a:buNone/>
            </a:pPr>
            <a:r>
              <a:rPr lang="en-US" sz="3600">
                <a:solidFill>
                  <a:srgbClr val="FFFFFF"/>
                </a:solidFill>
              </a:rPr>
              <a:t>Omni-Channel Engagement helping companies</a:t>
            </a:r>
          </a:p>
          <a:p>
            <a:pPr lvl="0" rtl="0" algn="ctr">
              <a:lnSpc>
                <a:spcPct val="115000"/>
              </a:lnSpc>
              <a:spcBef>
                <a:spcPts val="0"/>
              </a:spcBef>
              <a:buNone/>
            </a:pPr>
            <a:r>
              <a:rPr lang="en-US" sz="3600">
                <a:solidFill>
                  <a:srgbClr val="FFFFFF"/>
                </a:solidFill>
              </a:rPr>
              <a:t> Drive loyalty, Grow Revenue: Why &amp; How</a:t>
            </a:r>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6" name="Shape 4066"/>
        <p:cNvGrpSpPr/>
        <p:nvPr/>
      </p:nvGrpSpPr>
      <p:grpSpPr>
        <a:xfrm>
          <a:off x="0" y="0"/>
          <a:ext cx="0" cy="0"/>
          <a:chOff x="0" y="0"/>
          <a:chExt cx="0" cy="0"/>
        </a:xfrm>
      </p:grpSpPr>
      <p:sp>
        <p:nvSpPr>
          <p:cNvPr id="4067" name="Shape 4067"/>
          <p:cNvSpPr txBox="1"/>
          <p:nvPr>
            <p:ph type="title"/>
          </p:nvPr>
        </p:nvSpPr>
        <p:spPr>
          <a:xfrm>
            <a:off x="571500" y="63500"/>
            <a:ext cx="11046000" cy="990000"/>
          </a:xfrm>
          <a:prstGeom prst="rect">
            <a:avLst/>
          </a:prstGeom>
        </p:spPr>
        <p:txBody>
          <a:bodyPr anchorCtr="0" anchor="b" bIns="91425" lIns="91425" rIns="91425" tIns="91425">
            <a:noAutofit/>
          </a:bodyPr>
          <a:lstStyle/>
          <a:p>
            <a:pPr lvl="0">
              <a:spcBef>
                <a:spcPts val="0"/>
              </a:spcBef>
              <a:buNone/>
            </a:pPr>
            <a:r>
              <a:rPr lang="en-US"/>
              <a:t>Service Cloud Lightning Overview</a:t>
            </a:r>
          </a:p>
        </p:txBody>
      </p:sp>
      <p:sp>
        <p:nvSpPr>
          <p:cNvPr descr="Service Cloud Lightning lets you deliver a new era of service in a hyper-connected world." id="4068" name="Shape 4068" title="Service Cloud Lightning Overview Demo">
            <a:hlinkClick r:id="rId3"/>
          </p:cNvPr>
          <p:cNvSpPr/>
          <p:nvPr/>
        </p:nvSpPr>
        <p:spPr>
          <a:xfrm>
            <a:off x="3808412" y="1714500"/>
            <a:ext cx="4572000" cy="3429000"/>
          </a:xfrm>
          <a:prstGeom prst="rect">
            <a:avLst/>
          </a:prstGeom>
          <a:blipFill>
            <a:blip r:embed="rId4">
              <a:alphaModFix/>
            </a:blip>
            <a:stretch>
              <a:fillRect/>
            </a:stretch>
          </a:blipFill>
          <a:ln>
            <a:noFill/>
          </a:ln>
        </p:spPr>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2" name="Shape 4072"/>
        <p:cNvGrpSpPr/>
        <p:nvPr/>
      </p:nvGrpSpPr>
      <p:grpSpPr>
        <a:xfrm>
          <a:off x="0" y="0"/>
          <a:ext cx="0" cy="0"/>
          <a:chOff x="0" y="0"/>
          <a:chExt cx="0" cy="0"/>
        </a:xfrm>
      </p:grpSpPr>
      <p:sp>
        <p:nvSpPr>
          <p:cNvPr id="4073" name="Shape 4073"/>
          <p:cNvSpPr txBox="1"/>
          <p:nvPr>
            <p:ph type="title"/>
          </p:nvPr>
        </p:nvSpPr>
        <p:spPr>
          <a:xfrm>
            <a:off x="571500" y="63500"/>
            <a:ext cx="11046000" cy="990000"/>
          </a:xfrm>
          <a:prstGeom prst="rect">
            <a:avLst/>
          </a:prstGeom>
        </p:spPr>
        <p:txBody>
          <a:bodyPr anchorCtr="0" anchor="b" bIns="91425" lIns="91425" rIns="91425" tIns="91425">
            <a:noAutofit/>
          </a:bodyPr>
          <a:lstStyle/>
          <a:p>
            <a:pPr lvl="0" rtl="0">
              <a:lnSpc>
                <a:spcPct val="115000"/>
              </a:lnSpc>
              <a:spcBef>
                <a:spcPts val="0"/>
              </a:spcBef>
              <a:buNone/>
            </a:pPr>
            <a:r>
              <a:rPr lang="en-US"/>
              <a:t>Coca-Cola's Success Story</a:t>
            </a:r>
          </a:p>
        </p:txBody>
      </p:sp>
      <p:sp>
        <p:nvSpPr>
          <p:cNvPr descr="Coca-Cola sells 1.9 billion drinks each day. The magic behind its phenomenal success is understanding the expectations of the modern customer — the speed, data, and intelligence customers want. With Salesforce, previously siloed sales and service teams are now fully integrated, giving a full 360-degree view of each customer and a team-based selling approach. With Field Service Lightning, processes that took months now take days. Learn more at www.salesforce.com." id="4074" name="Shape 4074" title="Coca-Cola's Success Story">
            <a:hlinkClick r:id="rId3"/>
          </p:cNvPr>
          <p:cNvSpPr/>
          <p:nvPr/>
        </p:nvSpPr>
        <p:spPr>
          <a:xfrm>
            <a:off x="3808412" y="1714500"/>
            <a:ext cx="4572000" cy="3429000"/>
          </a:xfrm>
          <a:prstGeom prst="rect">
            <a:avLst/>
          </a:prstGeom>
          <a:blipFill>
            <a:blip r:embed="rId4">
              <a:alphaModFix/>
            </a:blip>
            <a:stretch>
              <a:fillRect/>
            </a:stretch>
          </a:blipFill>
          <a:ln>
            <a:noFill/>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8" name="Shape 4078"/>
        <p:cNvGrpSpPr/>
        <p:nvPr/>
      </p:nvGrpSpPr>
      <p:grpSpPr>
        <a:xfrm>
          <a:off x="0" y="0"/>
          <a:ext cx="0" cy="0"/>
          <a:chOff x="0" y="0"/>
          <a:chExt cx="0" cy="0"/>
        </a:xfrm>
      </p:grpSpPr>
      <p:pic>
        <p:nvPicPr>
          <p:cNvPr id="4079" name="Shape 4079"/>
          <p:cNvPicPr preferRelativeResize="0"/>
          <p:nvPr/>
        </p:nvPicPr>
        <p:blipFill rotWithShape="1">
          <a:blip r:embed="rId3">
            <a:alphaModFix/>
          </a:blip>
          <a:srcRect b="0" l="0" r="0" t="0"/>
          <a:stretch/>
        </p:blipFill>
        <p:spPr>
          <a:xfrm>
            <a:off x="-11316" y="-6366"/>
            <a:ext cx="12211200" cy="6870600"/>
          </a:xfrm>
          <a:prstGeom prst="rect">
            <a:avLst/>
          </a:prstGeom>
          <a:noFill/>
          <a:ln>
            <a:noFill/>
          </a:ln>
        </p:spPr>
      </p:pic>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3" name="Shape 4083"/>
        <p:cNvGrpSpPr/>
        <p:nvPr/>
      </p:nvGrpSpPr>
      <p:grpSpPr>
        <a:xfrm>
          <a:off x="0" y="0"/>
          <a:ext cx="0" cy="0"/>
          <a:chOff x="0" y="0"/>
          <a:chExt cx="0" cy="0"/>
        </a:xfrm>
      </p:grpSpPr>
      <p:pic>
        <p:nvPicPr>
          <p:cNvPr id="4084" name="Shape 4084"/>
          <p:cNvPicPr preferRelativeResize="0"/>
          <p:nvPr/>
        </p:nvPicPr>
        <p:blipFill rotWithShape="1">
          <a:blip r:embed="rId3">
            <a:alphaModFix/>
          </a:blip>
          <a:srcRect b="0" l="0" r="0" t="0"/>
          <a:stretch/>
        </p:blipFill>
        <p:spPr>
          <a:xfrm>
            <a:off x="-3536" y="-4466"/>
            <a:ext cx="12198600" cy="6863700"/>
          </a:xfrm>
          <a:prstGeom prst="rect">
            <a:avLst/>
          </a:prstGeom>
          <a:noFill/>
          <a:ln>
            <a:noFill/>
          </a:ln>
        </p:spPr>
      </p:pic>
      <p:grpSp>
        <p:nvGrpSpPr>
          <p:cNvPr id="4085" name="Shape 4085"/>
          <p:cNvGrpSpPr/>
          <p:nvPr/>
        </p:nvGrpSpPr>
        <p:grpSpPr>
          <a:xfrm>
            <a:off x="316847" y="704654"/>
            <a:ext cx="8490386" cy="6075734"/>
            <a:chOff x="-311495" y="-584200"/>
            <a:chExt cx="16987567" cy="12153900"/>
          </a:xfrm>
        </p:grpSpPr>
        <p:pic>
          <p:nvPicPr>
            <p:cNvPr id="4086" name="Shape 4086"/>
            <p:cNvPicPr preferRelativeResize="0"/>
            <p:nvPr/>
          </p:nvPicPr>
          <p:blipFill rotWithShape="1">
            <a:blip r:embed="rId4">
              <a:alphaModFix/>
            </a:blip>
            <a:srcRect b="0" l="0" r="0" t="0"/>
            <a:stretch/>
          </p:blipFill>
          <p:spPr>
            <a:xfrm>
              <a:off x="-311495" y="-584200"/>
              <a:ext cx="16942500" cy="12153900"/>
            </a:xfrm>
            <a:prstGeom prst="rect">
              <a:avLst/>
            </a:prstGeom>
            <a:noFill/>
            <a:ln>
              <a:noFill/>
            </a:ln>
          </p:spPr>
        </p:pic>
        <p:sp>
          <p:nvSpPr>
            <p:cNvPr id="4087" name="Shape 4087"/>
            <p:cNvSpPr/>
            <p:nvPr/>
          </p:nvSpPr>
          <p:spPr>
            <a:xfrm>
              <a:off x="16358671" y="857583"/>
              <a:ext cx="317400" cy="316500"/>
            </a:xfrm>
            <a:prstGeom prst="ellipse">
              <a:avLst/>
            </a:prstGeom>
            <a:solidFill>
              <a:srgbClr val="FFFFFF"/>
            </a:solidFill>
            <a:ln>
              <a:noFill/>
            </a:ln>
          </p:spPr>
          <p:txBody>
            <a:bodyPr anchorCtr="0" anchor="ctr" bIns="38075" lIns="38075" rIns="38075" tIns="38075">
              <a:noAutofit/>
            </a:bodyPr>
            <a:lstStyle/>
            <a:p>
              <a:pPr indent="0" lvl="0" marL="0" marR="0" rtl="0" algn="l">
                <a:spcBef>
                  <a:spcPts val="0"/>
                </a:spcBef>
                <a:buNone/>
              </a:pPr>
              <a:r>
                <a:t/>
              </a:r>
              <a:endParaRPr b="0" i="0" sz="1400" u="none" cap="none" strike="noStrike">
                <a:solidFill>
                  <a:srgbClr val="1C1C1C"/>
                </a:solidFill>
                <a:latin typeface="Arial"/>
                <a:ea typeface="Arial"/>
                <a:cs typeface="Arial"/>
                <a:sym typeface="Arial"/>
              </a:endParaRPr>
            </a:p>
          </p:txBody>
        </p:sp>
        <p:sp>
          <p:nvSpPr>
            <p:cNvPr id="4088" name="Shape 4088"/>
            <p:cNvSpPr/>
            <p:nvPr/>
          </p:nvSpPr>
          <p:spPr>
            <a:xfrm>
              <a:off x="0" y="10714664"/>
              <a:ext cx="317400" cy="316500"/>
            </a:xfrm>
            <a:prstGeom prst="ellipse">
              <a:avLst/>
            </a:prstGeom>
            <a:solidFill>
              <a:srgbClr val="FFFFFF"/>
            </a:solidFill>
            <a:ln>
              <a:noFill/>
            </a:ln>
          </p:spPr>
          <p:txBody>
            <a:bodyPr anchorCtr="0" anchor="ctr" bIns="38075" lIns="38075" rIns="38075" tIns="38075">
              <a:noAutofit/>
            </a:bodyPr>
            <a:lstStyle/>
            <a:p>
              <a:pPr indent="0" lvl="0" marL="0" marR="0" rtl="0" algn="l">
                <a:spcBef>
                  <a:spcPts val="0"/>
                </a:spcBef>
                <a:buNone/>
              </a:pPr>
              <a:r>
                <a:t/>
              </a:r>
              <a:endParaRPr b="0" i="0" sz="1400" u="none" cap="none" strike="noStrike">
                <a:solidFill>
                  <a:srgbClr val="1C1C1C"/>
                </a:solidFill>
                <a:latin typeface="Arial"/>
                <a:ea typeface="Arial"/>
                <a:cs typeface="Arial"/>
                <a:sym typeface="Arial"/>
              </a:endParaRPr>
            </a:p>
          </p:txBody>
        </p:sp>
      </p:grpSp>
      <p:sp>
        <p:nvSpPr>
          <p:cNvPr id="4089" name="Shape 4089"/>
          <p:cNvSpPr txBox="1"/>
          <p:nvPr>
            <p:ph type="title"/>
          </p:nvPr>
        </p:nvSpPr>
        <p:spPr>
          <a:xfrm>
            <a:off x="571500" y="63501"/>
            <a:ext cx="11045700" cy="990000"/>
          </a:xfrm>
          <a:prstGeom prst="rect">
            <a:avLst/>
          </a:prstGeom>
          <a:noFill/>
          <a:ln>
            <a:noFill/>
          </a:ln>
        </p:spPr>
        <p:txBody>
          <a:bodyPr anchorCtr="0" anchor="b" bIns="0" lIns="0" rIns="0" tIns="0">
            <a:noAutofit/>
          </a:bodyPr>
          <a:lstStyle/>
          <a:p>
            <a:pPr indent="0" lvl="0" marL="0" marR="0" rtl="0" algn="l">
              <a:lnSpc>
                <a:spcPct val="95000"/>
              </a:lnSpc>
              <a:spcBef>
                <a:spcPts val="0"/>
              </a:spcBef>
              <a:spcAft>
                <a:spcPts val="0"/>
              </a:spcAft>
              <a:buSzPct val="25000"/>
              <a:buNone/>
            </a:pPr>
            <a:r>
              <a:rPr b="1" i="0" lang="en-US" sz="3200" u="none" cap="none" strike="noStrike">
                <a:solidFill>
                  <a:schemeClr val="lt1"/>
                </a:solidFill>
                <a:latin typeface="Arial"/>
                <a:ea typeface="Arial"/>
                <a:cs typeface="Arial"/>
                <a:sym typeface="Arial"/>
              </a:rPr>
              <a:t>Together</a:t>
            </a:r>
            <a:r>
              <a:rPr b="0" i="0" lang="en-US" sz="3200" u="none" cap="none" strike="noStrike">
                <a:solidFill>
                  <a:schemeClr val="lt1"/>
                </a:solidFill>
                <a:latin typeface="Arial"/>
                <a:ea typeface="Arial"/>
                <a:cs typeface="Arial"/>
                <a:sym typeface="Arial"/>
              </a:rPr>
              <a:t>, We’re Building a Path Forward </a:t>
            </a:r>
          </a:p>
        </p:txBody>
      </p:sp>
      <p:cxnSp>
        <p:nvCxnSpPr>
          <p:cNvPr id="4090" name="Shape 4090"/>
          <p:cNvCxnSpPr/>
          <p:nvPr/>
        </p:nvCxnSpPr>
        <p:spPr>
          <a:xfrm rot="10800000">
            <a:off x="2059426" y="1547185"/>
            <a:ext cx="0" cy="1911000"/>
          </a:xfrm>
          <a:prstGeom prst="straightConnector1">
            <a:avLst/>
          </a:prstGeom>
          <a:noFill/>
          <a:ln cap="flat" cmpd="sng" w="12700">
            <a:solidFill>
              <a:schemeClr val="lt2"/>
            </a:solidFill>
            <a:prstDash val="solid"/>
            <a:miter/>
            <a:headEnd len="med" w="med" type="none"/>
            <a:tailEnd len="med" w="med" type="none"/>
          </a:ln>
        </p:spPr>
      </p:cxnSp>
      <p:cxnSp>
        <p:nvCxnSpPr>
          <p:cNvPr id="4091" name="Shape 4091"/>
          <p:cNvCxnSpPr/>
          <p:nvPr/>
        </p:nvCxnSpPr>
        <p:spPr>
          <a:xfrm rot="10800000">
            <a:off x="3774279" y="1547185"/>
            <a:ext cx="0" cy="1911000"/>
          </a:xfrm>
          <a:prstGeom prst="straightConnector1">
            <a:avLst/>
          </a:prstGeom>
          <a:noFill/>
          <a:ln cap="flat" cmpd="sng" w="12700">
            <a:solidFill>
              <a:schemeClr val="lt2"/>
            </a:solidFill>
            <a:prstDash val="solid"/>
            <a:miter/>
            <a:headEnd len="med" w="med" type="none"/>
            <a:tailEnd len="med" w="med" type="none"/>
          </a:ln>
        </p:spPr>
      </p:cxnSp>
      <p:cxnSp>
        <p:nvCxnSpPr>
          <p:cNvPr id="4092" name="Shape 4092"/>
          <p:cNvCxnSpPr/>
          <p:nvPr/>
        </p:nvCxnSpPr>
        <p:spPr>
          <a:xfrm rot="10800000">
            <a:off x="5984036" y="1547185"/>
            <a:ext cx="0" cy="1911000"/>
          </a:xfrm>
          <a:prstGeom prst="straightConnector1">
            <a:avLst/>
          </a:prstGeom>
          <a:noFill/>
          <a:ln cap="flat" cmpd="sng" w="12700">
            <a:solidFill>
              <a:schemeClr val="lt2"/>
            </a:solidFill>
            <a:prstDash val="solid"/>
            <a:miter/>
            <a:headEnd len="med" w="med" type="none"/>
            <a:tailEnd len="med" w="med" type="none"/>
          </a:ln>
        </p:spPr>
      </p:cxnSp>
      <p:sp>
        <p:nvSpPr>
          <p:cNvPr id="4093" name="Shape 4093"/>
          <p:cNvSpPr/>
          <p:nvPr/>
        </p:nvSpPr>
        <p:spPr>
          <a:xfrm>
            <a:off x="2140519" y="2866991"/>
            <a:ext cx="1535100" cy="698399"/>
          </a:xfrm>
          <a:prstGeom prst="rect">
            <a:avLst/>
          </a:prstGeom>
          <a:noFill/>
          <a:ln>
            <a:noFill/>
          </a:ln>
        </p:spPr>
        <p:txBody>
          <a:bodyPr anchorCtr="0" anchor="t" bIns="71425" lIns="71425" rIns="71425" tIns="71425">
            <a:noAutofit/>
          </a:bodyPr>
          <a:lstStyle/>
          <a:p>
            <a:pPr indent="0" lvl="0" marL="0" marR="0" rtl="0" algn="ctr">
              <a:spcBef>
                <a:spcPts val="0"/>
              </a:spcBef>
              <a:buSzPct val="25000"/>
              <a:buNone/>
            </a:pPr>
            <a:r>
              <a:rPr b="0" i="0" lang="en-US" sz="1150" u="none" cap="none" strike="noStrike">
                <a:solidFill>
                  <a:srgbClr val="FFFFFF"/>
                </a:solidFill>
                <a:latin typeface="Arial"/>
                <a:ea typeface="Arial"/>
                <a:cs typeface="Arial"/>
                <a:sym typeface="Arial"/>
              </a:rPr>
              <a:t>2009 • 2010 • 2011 </a:t>
            </a:r>
          </a:p>
          <a:p>
            <a:pPr indent="0" lvl="0" marL="0" marR="0" rtl="0" algn="ctr">
              <a:spcBef>
                <a:spcPts val="0"/>
              </a:spcBef>
              <a:buSzPct val="25000"/>
              <a:buNone/>
            </a:pPr>
            <a:r>
              <a:rPr b="0" i="0" lang="en-US" sz="1150" u="none" cap="none" strike="noStrike">
                <a:solidFill>
                  <a:srgbClr val="FFFFFF"/>
                </a:solidFill>
                <a:latin typeface="Arial"/>
                <a:ea typeface="Arial"/>
                <a:cs typeface="Arial"/>
                <a:sym typeface="Arial"/>
              </a:rPr>
              <a:t>2012 • 2013 • 2014</a:t>
            </a:r>
          </a:p>
          <a:p>
            <a:pPr indent="0" lvl="0" marL="0" marR="0" rtl="0" algn="ctr">
              <a:spcBef>
                <a:spcPts val="0"/>
              </a:spcBef>
              <a:buSzPct val="25000"/>
              <a:buNone/>
            </a:pPr>
            <a:r>
              <a:rPr b="0" i="0" lang="en-US" sz="1150" u="none" cap="none" strike="noStrike">
                <a:solidFill>
                  <a:srgbClr val="FFFFFF"/>
                </a:solidFill>
                <a:latin typeface="Arial"/>
                <a:ea typeface="Arial"/>
                <a:cs typeface="Arial"/>
                <a:sym typeface="Arial"/>
              </a:rPr>
              <a:t>2015 • 2016</a:t>
            </a:r>
          </a:p>
        </p:txBody>
      </p:sp>
      <p:sp>
        <p:nvSpPr>
          <p:cNvPr id="4094" name="Shape 4094"/>
          <p:cNvSpPr/>
          <p:nvPr/>
        </p:nvSpPr>
        <p:spPr>
          <a:xfrm>
            <a:off x="654876" y="2437984"/>
            <a:ext cx="1000200" cy="513600"/>
          </a:xfrm>
          <a:prstGeom prst="rect">
            <a:avLst/>
          </a:prstGeom>
          <a:noFill/>
          <a:ln>
            <a:noFill/>
          </a:ln>
        </p:spPr>
        <p:txBody>
          <a:bodyPr anchorCtr="0" anchor="t" bIns="71425" lIns="71425" rIns="71425" tIns="71425">
            <a:noAutofit/>
          </a:bodyPr>
          <a:lstStyle/>
          <a:p>
            <a:pPr indent="0" lvl="0" marL="0" marR="0" rtl="0" algn="ctr">
              <a:spcBef>
                <a:spcPts val="0"/>
              </a:spcBef>
              <a:buSzPct val="25000"/>
              <a:buNone/>
            </a:pPr>
            <a:r>
              <a:rPr b="0" i="0" lang="en-US" sz="1200" u="none" cap="none" strike="noStrike">
                <a:solidFill>
                  <a:srgbClr val="FFFFFF"/>
                </a:solidFill>
                <a:latin typeface="Arial"/>
                <a:ea typeface="Arial"/>
                <a:cs typeface="Arial"/>
                <a:sym typeface="Arial"/>
              </a:rPr>
              <a:t>September </a:t>
            </a:r>
            <a:r>
              <a:rPr b="0" i="0" lang="en-US" sz="1150" u="none" cap="none" strike="noStrike">
                <a:solidFill>
                  <a:srgbClr val="FFFFFF"/>
                </a:solidFill>
                <a:latin typeface="Arial"/>
                <a:ea typeface="Arial"/>
                <a:cs typeface="Arial"/>
                <a:sym typeface="Arial"/>
              </a:rPr>
              <a:t>2016</a:t>
            </a:r>
          </a:p>
        </p:txBody>
      </p:sp>
      <p:grpSp>
        <p:nvGrpSpPr>
          <p:cNvPr id="4095" name="Shape 4095"/>
          <p:cNvGrpSpPr/>
          <p:nvPr/>
        </p:nvGrpSpPr>
        <p:grpSpPr>
          <a:xfrm>
            <a:off x="3821457" y="1785375"/>
            <a:ext cx="2113765" cy="1061232"/>
            <a:chOff x="3535364" y="1785375"/>
            <a:chExt cx="2114400" cy="1061232"/>
          </a:xfrm>
        </p:grpSpPr>
        <p:sp>
          <p:nvSpPr>
            <p:cNvPr id="4096" name="Shape 4096"/>
            <p:cNvSpPr/>
            <p:nvPr/>
          </p:nvSpPr>
          <p:spPr>
            <a:xfrm>
              <a:off x="3834303" y="2348308"/>
              <a:ext cx="1516500" cy="498300"/>
            </a:xfrm>
            <a:prstGeom prst="rect">
              <a:avLst/>
            </a:prstGeom>
            <a:noFill/>
            <a:ln>
              <a:noFill/>
            </a:ln>
          </p:spPr>
          <p:txBody>
            <a:bodyPr anchorCtr="0" anchor="t" bIns="71425" lIns="71425" rIns="71425" tIns="71425">
              <a:noAutofit/>
            </a:bodyPr>
            <a:lstStyle/>
            <a:p>
              <a:pPr indent="0" lvl="0" marL="0" marR="0" rtl="0" algn="ctr">
                <a:spcBef>
                  <a:spcPts val="0"/>
                </a:spcBef>
                <a:buSzPct val="25000"/>
                <a:buNone/>
              </a:pPr>
              <a:r>
                <a:rPr b="0" i="0" lang="en-US" sz="1150" u="none" cap="none" strike="noStrike">
                  <a:solidFill>
                    <a:srgbClr val="FFFFFF"/>
                  </a:solidFill>
                  <a:latin typeface="Arial"/>
                  <a:ea typeface="Arial"/>
                  <a:cs typeface="Arial"/>
                  <a:sym typeface="Arial"/>
                </a:rPr>
                <a:t>2011 • 2012 • 2013 </a:t>
              </a:r>
            </a:p>
            <a:p>
              <a:pPr indent="0" lvl="0" marL="0" marR="0" rtl="0" algn="ctr">
                <a:spcBef>
                  <a:spcPts val="0"/>
                </a:spcBef>
                <a:buSzPct val="25000"/>
                <a:buNone/>
              </a:pPr>
              <a:r>
                <a:rPr b="0" i="0" lang="en-US" sz="1150" u="none" cap="none" strike="noStrike">
                  <a:solidFill>
                    <a:srgbClr val="FFFFFF"/>
                  </a:solidFill>
                  <a:latin typeface="Arial"/>
                  <a:ea typeface="Arial"/>
                  <a:cs typeface="Arial"/>
                  <a:sym typeface="Arial"/>
                </a:rPr>
                <a:t>2014 • 2015 • 2016 </a:t>
              </a:r>
            </a:p>
          </p:txBody>
        </p:sp>
        <p:sp>
          <p:nvSpPr>
            <p:cNvPr id="4097" name="Shape 4097"/>
            <p:cNvSpPr/>
            <p:nvPr/>
          </p:nvSpPr>
          <p:spPr>
            <a:xfrm>
              <a:off x="3535364" y="1785375"/>
              <a:ext cx="2114400" cy="575100"/>
            </a:xfrm>
            <a:prstGeom prst="rect">
              <a:avLst/>
            </a:prstGeom>
            <a:noFill/>
            <a:ln>
              <a:noFill/>
            </a:ln>
          </p:spPr>
          <p:txBody>
            <a:bodyPr anchorCtr="0" anchor="ctr" bIns="71425" lIns="71425" rIns="71425" tIns="71425">
              <a:noAutofit/>
            </a:bodyPr>
            <a:lstStyle/>
            <a:p>
              <a:pPr indent="0" lvl="0" marL="0" marR="0" rtl="0" algn="ctr">
                <a:spcBef>
                  <a:spcPts val="0"/>
                </a:spcBef>
                <a:buSzPct val="25000"/>
                <a:buNone/>
              </a:pPr>
              <a:r>
                <a:rPr b="0" i="0" lang="en-US" sz="1400" u="none" cap="none" strike="noStrike">
                  <a:solidFill>
                    <a:srgbClr val="FFFFFF"/>
                  </a:solidFill>
                  <a:latin typeface="Arial"/>
                  <a:ea typeface="Arial"/>
                  <a:cs typeface="Arial"/>
                  <a:sym typeface="Arial"/>
                </a:rPr>
                <a:t>The world’s most innovative companies</a:t>
              </a:r>
            </a:p>
          </p:txBody>
        </p:sp>
      </p:grpSp>
      <p:sp>
        <p:nvSpPr>
          <p:cNvPr id="4098" name="Shape 4098"/>
          <p:cNvSpPr/>
          <p:nvPr/>
        </p:nvSpPr>
        <p:spPr>
          <a:xfrm>
            <a:off x="10341884" y="2526644"/>
            <a:ext cx="1299600" cy="422400"/>
          </a:xfrm>
          <a:prstGeom prst="rect">
            <a:avLst/>
          </a:prstGeom>
          <a:noFill/>
          <a:ln>
            <a:noFill/>
          </a:ln>
        </p:spPr>
        <p:txBody>
          <a:bodyPr anchorCtr="0" anchor="ctr" bIns="35700" lIns="35700" rIns="35700" tIns="35700">
            <a:noAutofit/>
          </a:bodyPr>
          <a:lstStyle/>
          <a:p>
            <a:pPr indent="0" lvl="0" marL="0" marR="0" rtl="0" algn="l">
              <a:lnSpc>
                <a:spcPct val="80000"/>
              </a:lnSpc>
              <a:spcBef>
                <a:spcPts val="0"/>
              </a:spcBef>
              <a:buSzPct val="25000"/>
              <a:buNone/>
            </a:pPr>
            <a:r>
              <a:rPr b="0" i="0" lang="en-US" sz="1400" u="none" cap="none" strike="noStrike">
                <a:solidFill>
                  <a:srgbClr val="FFFFFF"/>
                </a:solidFill>
                <a:latin typeface="Arial"/>
                <a:ea typeface="Arial"/>
                <a:cs typeface="Arial"/>
                <a:sym typeface="Arial"/>
              </a:rPr>
              <a:t>in GDP impact by 2020*</a:t>
            </a:r>
          </a:p>
        </p:txBody>
      </p:sp>
      <p:sp>
        <p:nvSpPr>
          <p:cNvPr id="4099" name="Shape 4099"/>
          <p:cNvSpPr/>
          <p:nvPr/>
        </p:nvSpPr>
        <p:spPr>
          <a:xfrm>
            <a:off x="8921344" y="2502751"/>
            <a:ext cx="1399200" cy="573900"/>
          </a:xfrm>
          <a:prstGeom prst="rect">
            <a:avLst/>
          </a:prstGeom>
          <a:noFill/>
          <a:ln>
            <a:noFill/>
          </a:ln>
        </p:spPr>
        <p:txBody>
          <a:bodyPr anchorCtr="0" anchor="t" bIns="0" lIns="0" rIns="0" tIns="0">
            <a:noAutofit/>
          </a:bodyPr>
          <a:lstStyle/>
          <a:p>
            <a:pPr indent="0" lvl="0" marL="0" marR="0" rtl="0" algn="l">
              <a:lnSpc>
                <a:spcPct val="80000"/>
              </a:lnSpc>
              <a:spcBef>
                <a:spcPts val="0"/>
              </a:spcBef>
              <a:buSzPct val="25000"/>
              <a:buNone/>
            </a:pPr>
            <a:r>
              <a:rPr b="0" baseline="30000" i="0" lang="en-US" sz="3399" u="none" cap="none" strike="noStrike">
                <a:solidFill>
                  <a:srgbClr val="FFFFFF"/>
                </a:solidFill>
                <a:latin typeface="Arial"/>
                <a:ea typeface="Arial"/>
                <a:cs typeface="Arial"/>
                <a:sym typeface="Arial"/>
              </a:rPr>
              <a:t>$</a:t>
            </a:r>
            <a:r>
              <a:rPr b="0" i="0" lang="en-US" sz="4199" u="none" cap="none" strike="noStrike">
                <a:solidFill>
                  <a:srgbClr val="FFFFFF"/>
                </a:solidFill>
                <a:latin typeface="Arial"/>
                <a:ea typeface="Arial"/>
                <a:cs typeface="Arial"/>
                <a:sym typeface="Arial"/>
              </a:rPr>
              <a:t>389B</a:t>
            </a:r>
          </a:p>
        </p:txBody>
      </p:sp>
      <p:grpSp>
        <p:nvGrpSpPr>
          <p:cNvPr id="4100" name="Shape 4100"/>
          <p:cNvGrpSpPr/>
          <p:nvPr/>
        </p:nvGrpSpPr>
        <p:grpSpPr>
          <a:xfrm>
            <a:off x="8920057" y="993803"/>
            <a:ext cx="2768257" cy="658454"/>
            <a:chOff x="0" y="-25373"/>
            <a:chExt cx="5538731" cy="1317173"/>
          </a:xfrm>
        </p:grpSpPr>
        <p:sp>
          <p:nvSpPr>
            <p:cNvPr id="4101" name="Shape 4101"/>
            <p:cNvSpPr/>
            <p:nvPr/>
          </p:nvSpPr>
          <p:spPr>
            <a:xfrm>
              <a:off x="0" y="0"/>
              <a:ext cx="2996400" cy="1291800"/>
            </a:xfrm>
            <a:prstGeom prst="rect">
              <a:avLst/>
            </a:prstGeom>
            <a:noFill/>
            <a:ln>
              <a:noFill/>
            </a:ln>
          </p:spPr>
          <p:txBody>
            <a:bodyPr anchorCtr="0" anchor="t" bIns="0" lIns="0" rIns="0" tIns="0">
              <a:noAutofit/>
            </a:bodyPr>
            <a:lstStyle/>
            <a:p>
              <a:pPr indent="0" lvl="0" marL="0" marR="0" rtl="0" algn="l">
                <a:lnSpc>
                  <a:spcPct val="80000"/>
                </a:lnSpc>
                <a:spcBef>
                  <a:spcPts val="0"/>
                </a:spcBef>
                <a:buSzPct val="25000"/>
                <a:buNone/>
              </a:pPr>
              <a:r>
                <a:rPr b="0" baseline="30000" i="0" lang="en-US" sz="3399" u="none" cap="none" strike="noStrike">
                  <a:solidFill>
                    <a:srgbClr val="FFFFFF"/>
                  </a:solidFill>
                  <a:latin typeface="Arial"/>
                  <a:ea typeface="Arial"/>
                  <a:cs typeface="Arial"/>
                  <a:sym typeface="Arial"/>
                </a:rPr>
                <a:t>$</a:t>
              </a:r>
              <a:r>
                <a:rPr b="0" i="0" lang="en-US" sz="4199" u="none" cap="none" strike="noStrike">
                  <a:solidFill>
                    <a:srgbClr val="FFFFFF"/>
                  </a:solidFill>
                  <a:latin typeface="Arial"/>
                  <a:ea typeface="Arial"/>
                  <a:cs typeface="Arial"/>
                  <a:sym typeface="Arial"/>
                </a:rPr>
                <a:t>2.04B</a:t>
              </a:r>
            </a:p>
          </p:txBody>
        </p:sp>
        <p:sp>
          <p:nvSpPr>
            <p:cNvPr id="4102" name="Shape 4102"/>
            <p:cNvSpPr/>
            <p:nvPr/>
          </p:nvSpPr>
          <p:spPr>
            <a:xfrm>
              <a:off x="3034031" y="-25372"/>
              <a:ext cx="2504699" cy="920700"/>
            </a:xfrm>
            <a:prstGeom prst="rect">
              <a:avLst/>
            </a:prstGeom>
            <a:noFill/>
            <a:ln>
              <a:noFill/>
            </a:ln>
          </p:spPr>
          <p:txBody>
            <a:bodyPr anchorCtr="0" anchor="ctr" bIns="35700" lIns="35700" rIns="35700" tIns="35700">
              <a:noAutofit/>
            </a:bodyPr>
            <a:lstStyle/>
            <a:p>
              <a:pPr indent="0" lvl="0" marL="0" marR="0" rtl="0" algn="l">
                <a:lnSpc>
                  <a:spcPct val="90000"/>
                </a:lnSpc>
                <a:spcBef>
                  <a:spcPts val="0"/>
                </a:spcBef>
                <a:buSzPct val="25000"/>
                <a:buNone/>
              </a:pPr>
              <a:r>
                <a:rPr b="0" i="0" lang="en-US" sz="1400" u="none" cap="none" strike="noStrike">
                  <a:solidFill>
                    <a:srgbClr val="FFFFFF"/>
                  </a:solidFill>
                  <a:latin typeface="Arial"/>
                  <a:ea typeface="Arial"/>
                  <a:cs typeface="Arial"/>
                  <a:sym typeface="Arial"/>
                </a:rPr>
                <a:t>FY17Q2 revenue</a:t>
              </a:r>
            </a:p>
          </p:txBody>
        </p:sp>
      </p:grpSp>
      <p:grpSp>
        <p:nvGrpSpPr>
          <p:cNvPr id="4103" name="Shape 4103"/>
          <p:cNvGrpSpPr/>
          <p:nvPr/>
        </p:nvGrpSpPr>
        <p:grpSpPr>
          <a:xfrm>
            <a:off x="9094170" y="1769948"/>
            <a:ext cx="2104757" cy="551439"/>
            <a:chOff x="0" y="0"/>
            <a:chExt cx="4211199" cy="1103100"/>
          </a:xfrm>
        </p:grpSpPr>
        <p:sp>
          <p:nvSpPr>
            <p:cNvPr id="4104" name="Shape 4104"/>
            <p:cNvSpPr/>
            <p:nvPr/>
          </p:nvSpPr>
          <p:spPr>
            <a:xfrm>
              <a:off x="0" y="0"/>
              <a:ext cx="1868400" cy="1103100"/>
            </a:xfrm>
            <a:prstGeom prst="rect">
              <a:avLst/>
            </a:prstGeom>
            <a:noFill/>
            <a:ln>
              <a:noFill/>
            </a:ln>
          </p:spPr>
          <p:txBody>
            <a:bodyPr anchorCtr="0" anchor="t" bIns="0" lIns="0" rIns="0" tIns="0">
              <a:noAutofit/>
            </a:bodyPr>
            <a:lstStyle/>
            <a:p>
              <a:pPr indent="0" lvl="0" marL="0" marR="0" rtl="0" algn="l">
                <a:lnSpc>
                  <a:spcPct val="80000"/>
                </a:lnSpc>
                <a:spcBef>
                  <a:spcPts val="0"/>
                </a:spcBef>
                <a:buSzPct val="25000"/>
                <a:buNone/>
              </a:pPr>
              <a:r>
                <a:rPr b="0" i="0" lang="en-US" sz="4199" u="none" cap="none" strike="noStrike">
                  <a:solidFill>
                    <a:srgbClr val="FFFFFF"/>
                  </a:solidFill>
                  <a:latin typeface="Arial"/>
                  <a:ea typeface="Arial"/>
                  <a:cs typeface="Arial"/>
                  <a:sym typeface="Arial"/>
                </a:rPr>
                <a:t>24K</a:t>
              </a:r>
            </a:p>
          </p:txBody>
        </p:sp>
        <p:sp>
          <p:nvSpPr>
            <p:cNvPr id="4105" name="Shape 4105"/>
            <p:cNvSpPr/>
            <p:nvPr/>
          </p:nvSpPr>
          <p:spPr>
            <a:xfrm>
              <a:off x="1960899" y="127615"/>
              <a:ext cx="2250300" cy="625500"/>
            </a:xfrm>
            <a:prstGeom prst="rect">
              <a:avLst/>
            </a:prstGeom>
            <a:noFill/>
            <a:ln>
              <a:noFill/>
            </a:ln>
          </p:spPr>
          <p:txBody>
            <a:bodyPr anchorCtr="0" anchor="ctr" bIns="35700" lIns="35700" rIns="35700" tIns="35700">
              <a:noAutofit/>
            </a:bodyPr>
            <a:lstStyle/>
            <a:p>
              <a:pPr indent="0" lvl="0" marL="0" marR="0" rtl="0" algn="l">
                <a:lnSpc>
                  <a:spcPct val="80000"/>
                </a:lnSpc>
                <a:spcBef>
                  <a:spcPts val="0"/>
                </a:spcBef>
                <a:buSzPct val="25000"/>
                <a:buNone/>
              </a:pPr>
              <a:r>
                <a:rPr b="0" i="0" lang="en-US" sz="1400" u="none" cap="none" strike="noStrike">
                  <a:solidFill>
                    <a:srgbClr val="FFFFFF"/>
                  </a:solidFill>
                  <a:latin typeface="Arial"/>
                  <a:ea typeface="Arial"/>
                  <a:cs typeface="Arial"/>
                  <a:sym typeface="Arial"/>
                </a:rPr>
                <a:t>employees</a:t>
              </a:r>
            </a:p>
          </p:txBody>
        </p:sp>
      </p:grpSp>
      <p:cxnSp>
        <p:nvCxnSpPr>
          <p:cNvPr id="4106" name="Shape 4106"/>
          <p:cNvCxnSpPr/>
          <p:nvPr/>
        </p:nvCxnSpPr>
        <p:spPr>
          <a:xfrm>
            <a:off x="9138104" y="1596721"/>
            <a:ext cx="2477700" cy="0"/>
          </a:xfrm>
          <a:prstGeom prst="straightConnector1">
            <a:avLst/>
          </a:prstGeom>
          <a:noFill/>
          <a:ln cap="flat" cmpd="sng" w="12700">
            <a:solidFill>
              <a:schemeClr val="lt2"/>
            </a:solidFill>
            <a:prstDash val="solid"/>
            <a:miter/>
            <a:headEnd len="med" w="med" type="none"/>
            <a:tailEnd len="med" w="med" type="none"/>
          </a:ln>
        </p:spPr>
      </p:cxnSp>
      <p:cxnSp>
        <p:nvCxnSpPr>
          <p:cNvPr id="4107" name="Shape 4107"/>
          <p:cNvCxnSpPr/>
          <p:nvPr/>
        </p:nvCxnSpPr>
        <p:spPr>
          <a:xfrm>
            <a:off x="9119291" y="2334967"/>
            <a:ext cx="2477700" cy="0"/>
          </a:xfrm>
          <a:prstGeom prst="straightConnector1">
            <a:avLst/>
          </a:prstGeom>
          <a:noFill/>
          <a:ln cap="flat" cmpd="sng" w="12700">
            <a:solidFill>
              <a:schemeClr val="lt2"/>
            </a:solidFill>
            <a:prstDash val="solid"/>
            <a:miter/>
            <a:headEnd len="med" w="med" type="none"/>
            <a:tailEnd len="med" w="med" type="none"/>
          </a:ln>
        </p:spPr>
      </p:cxnSp>
      <p:sp>
        <p:nvSpPr>
          <p:cNvPr id="4108" name="Shape 4108"/>
          <p:cNvSpPr/>
          <p:nvPr/>
        </p:nvSpPr>
        <p:spPr>
          <a:xfrm>
            <a:off x="6748951" y="932537"/>
            <a:ext cx="2027400" cy="5951700"/>
          </a:xfrm>
          <a:custGeom>
            <a:pathLst>
              <a:path extrusionOk="0" h="120000" w="120000">
                <a:moveTo>
                  <a:pt x="0" y="527"/>
                </a:moveTo>
                <a:lnTo>
                  <a:pt x="4705" y="120000"/>
                </a:lnTo>
                <a:lnTo>
                  <a:pt x="120000" y="119472"/>
                </a:lnTo>
                <a:lnTo>
                  <a:pt x="115294" y="0"/>
                </a:lnTo>
                <a:lnTo>
                  <a:pt x="0" y="527"/>
                </a:lnTo>
                <a:close/>
              </a:path>
            </a:pathLst>
          </a:custGeom>
          <a:noFill/>
          <a:ln>
            <a:noFill/>
          </a:ln>
        </p:spPr>
      </p:sp>
      <p:pic>
        <p:nvPicPr>
          <p:cNvPr id="4109" name="Shape 4109"/>
          <p:cNvPicPr preferRelativeResize="0"/>
          <p:nvPr/>
        </p:nvPicPr>
        <p:blipFill rotWithShape="1">
          <a:blip r:embed="rId5">
            <a:alphaModFix/>
          </a:blip>
          <a:srcRect b="0" l="0" r="0" t="0"/>
          <a:stretch/>
        </p:blipFill>
        <p:spPr>
          <a:xfrm>
            <a:off x="7643869" y="2675093"/>
            <a:ext cx="443400" cy="443400"/>
          </a:xfrm>
          <a:prstGeom prst="rect">
            <a:avLst/>
          </a:prstGeom>
          <a:noFill/>
          <a:ln>
            <a:noFill/>
          </a:ln>
          <a:effectLst>
            <a:outerShdw blurRad="330199" rotWithShape="0">
              <a:srgbClr val="001952">
                <a:alpha val="48630"/>
              </a:srgbClr>
            </a:outerShdw>
          </a:effectLst>
        </p:spPr>
      </p:pic>
      <p:sp>
        <p:nvSpPr>
          <p:cNvPr id="4110" name="Shape 4110"/>
          <p:cNvSpPr txBox="1"/>
          <p:nvPr/>
        </p:nvSpPr>
        <p:spPr>
          <a:xfrm>
            <a:off x="289090" y="1493262"/>
            <a:ext cx="1731600" cy="646200"/>
          </a:xfrm>
          <a:prstGeom prst="rect">
            <a:avLst/>
          </a:prstGeom>
          <a:noFill/>
          <a:ln>
            <a:noFill/>
          </a:ln>
        </p:spPr>
        <p:txBody>
          <a:bodyPr anchorCtr="0" anchor="t" bIns="45700" lIns="91425" rIns="91425" tIns="45700">
            <a:noAutofit/>
          </a:bodyPr>
          <a:lstStyle/>
          <a:p>
            <a:pPr indent="-91440" lvl="0" marL="91440" marR="0" rtl="0" algn="ctr">
              <a:spcBef>
                <a:spcPts val="0"/>
              </a:spcBef>
              <a:spcAft>
                <a:spcPts val="0"/>
              </a:spcAft>
              <a:buSzPct val="25000"/>
              <a:buNone/>
            </a:pPr>
            <a:r>
              <a:rPr b="0" i="0" lang="en-US" sz="1800" u="none" cap="none" strike="noStrike">
                <a:solidFill>
                  <a:srgbClr val="FFFFFF"/>
                </a:solidFill>
                <a:latin typeface="Arial"/>
                <a:ea typeface="Arial"/>
                <a:cs typeface="Arial"/>
                <a:sym typeface="Arial"/>
              </a:rPr>
              <a:t>“Innovator of the Decade”</a:t>
            </a:r>
          </a:p>
        </p:txBody>
      </p:sp>
      <p:pic>
        <p:nvPicPr>
          <p:cNvPr id="4111" name="Shape 4111"/>
          <p:cNvPicPr preferRelativeResize="0"/>
          <p:nvPr/>
        </p:nvPicPr>
        <p:blipFill rotWithShape="1">
          <a:blip r:embed="rId6">
            <a:alphaModFix/>
          </a:blip>
          <a:srcRect b="0" l="0" r="0" t="0"/>
          <a:stretch/>
        </p:blipFill>
        <p:spPr>
          <a:xfrm>
            <a:off x="6321447" y="1554398"/>
            <a:ext cx="901500" cy="858000"/>
          </a:xfrm>
          <a:prstGeom prst="rect">
            <a:avLst/>
          </a:prstGeom>
          <a:noFill/>
          <a:ln>
            <a:noFill/>
          </a:ln>
        </p:spPr>
      </p:pic>
      <p:pic>
        <p:nvPicPr>
          <p:cNvPr id="4112" name="Shape 4112"/>
          <p:cNvPicPr preferRelativeResize="0"/>
          <p:nvPr/>
        </p:nvPicPr>
        <p:blipFill rotWithShape="1">
          <a:blip r:embed="rId7">
            <a:alphaModFix/>
          </a:blip>
          <a:srcRect b="0" l="0" r="0" t="0"/>
          <a:stretch/>
        </p:blipFill>
        <p:spPr>
          <a:xfrm>
            <a:off x="2506940" y="1541990"/>
            <a:ext cx="802200" cy="1319699"/>
          </a:xfrm>
          <a:prstGeom prst="rect">
            <a:avLst/>
          </a:prstGeom>
          <a:noFill/>
          <a:ln>
            <a:noFill/>
          </a:ln>
        </p:spPr>
      </p:pic>
      <p:pic>
        <p:nvPicPr>
          <p:cNvPr id="4113" name="Shape 4113"/>
          <p:cNvPicPr preferRelativeResize="0"/>
          <p:nvPr/>
        </p:nvPicPr>
        <p:blipFill rotWithShape="1">
          <a:blip r:embed="rId8">
            <a:alphaModFix/>
          </a:blip>
          <a:srcRect b="0" l="0" r="0" t="0"/>
          <a:stretch/>
        </p:blipFill>
        <p:spPr>
          <a:xfrm>
            <a:off x="823469" y="2188268"/>
            <a:ext cx="739800" cy="197400"/>
          </a:xfrm>
          <a:prstGeom prst="rect">
            <a:avLst/>
          </a:prstGeom>
          <a:noFill/>
          <a:ln>
            <a:noFill/>
          </a:ln>
        </p:spPr>
      </p:pic>
      <p:pic>
        <p:nvPicPr>
          <p:cNvPr id="4114" name="Shape 4114"/>
          <p:cNvPicPr preferRelativeResize="0"/>
          <p:nvPr/>
        </p:nvPicPr>
        <p:blipFill rotWithShape="1">
          <a:blip r:embed="rId8">
            <a:alphaModFix/>
          </a:blip>
          <a:srcRect b="0" l="0" r="0" t="0"/>
          <a:stretch/>
        </p:blipFill>
        <p:spPr>
          <a:xfrm>
            <a:off x="4459123" y="1558246"/>
            <a:ext cx="838500" cy="223800"/>
          </a:xfrm>
          <a:prstGeom prst="rect">
            <a:avLst/>
          </a:prstGeom>
          <a:noFill/>
          <a:ln>
            <a:noFill/>
          </a:ln>
        </p:spPr>
      </p:pic>
      <p:sp>
        <p:nvSpPr>
          <p:cNvPr id="4115" name="Shape 4115"/>
          <p:cNvSpPr/>
          <p:nvPr/>
        </p:nvSpPr>
        <p:spPr>
          <a:xfrm>
            <a:off x="9076600" y="6178969"/>
            <a:ext cx="2847300" cy="41549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050" u="none" cap="none" strike="noStrike">
                <a:solidFill>
                  <a:srgbClr val="B6C4CC"/>
                </a:solidFill>
                <a:latin typeface="Arial"/>
                <a:ea typeface="Arial"/>
                <a:cs typeface="Arial"/>
                <a:sym typeface="Arial"/>
              </a:rPr>
              <a:t>IDC White Paper, sponsored by Salesforce, "The Salesforce Economy," August 2016</a:t>
            </a:r>
          </a:p>
        </p:txBody>
      </p:sp>
      <p:pic>
        <p:nvPicPr>
          <p:cNvPr id="4116" name="Shape 4116"/>
          <p:cNvPicPr preferRelativeResize="0"/>
          <p:nvPr/>
        </p:nvPicPr>
        <p:blipFill rotWithShape="1">
          <a:blip r:embed="rId9">
            <a:alphaModFix/>
          </a:blip>
          <a:srcRect b="0" l="0" r="0" t="0"/>
          <a:stretch/>
        </p:blipFill>
        <p:spPr>
          <a:xfrm>
            <a:off x="9121720" y="3658441"/>
            <a:ext cx="459600" cy="120000"/>
          </a:xfrm>
          <a:prstGeom prst="rect">
            <a:avLst/>
          </a:prstGeom>
          <a:noFill/>
          <a:ln>
            <a:noFill/>
          </a:ln>
        </p:spPr>
      </p:pic>
      <p:grpSp>
        <p:nvGrpSpPr>
          <p:cNvPr id="4117" name="Shape 4117"/>
          <p:cNvGrpSpPr/>
          <p:nvPr/>
        </p:nvGrpSpPr>
        <p:grpSpPr>
          <a:xfrm>
            <a:off x="9087889" y="3091949"/>
            <a:ext cx="1966817" cy="551439"/>
            <a:chOff x="0" y="0"/>
            <a:chExt cx="3935208" cy="1103100"/>
          </a:xfrm>
        </p:grpSpPr>
        <p:sp>
          <p:nvSpPr>
            <p:cNvPr id="4118" name="Shape 4118"/>
            <p:cNvSpPr/>
            <p:nvPr/>
          </p:nvSpPr>
          <p:spPr>
            <a:xfrm>
              <a:off x="0" y="0"/>
              <a:ext cx="1868400" cy="1103100"/>
            </a:xfrm>
            <a:prstGeom prst="rect">
              <a:avLst/>
            </a:prstGeom>
            <a:noFill/>
            <a:ln>
              <a:noFill/>
            </a:ln>
          </p:spPr>
          <p:txBody>
            <a:bodyPr anchorCtr="0" anchor="t" bIns="0" lIns="0" rIns="0" tIns="0">
              <a:noAutofit/>
            </a:bodyPr>
            <a:lstStyle/>
            <a:p>
              <a:pPr indent="0" lvl="0" marL="0" marR="0" rtl="0" algn="l">
                <a:lnSpc>
                  <a:spcPct val="80000"/>
                </a:lnSpc>
                <a:spcBef>
                  <a:spcPts val="0"/>
                </a:spcBef>
                <a:buSzPct val="25000"/>
                <a:buNone/>
              </a:pPr>
              <a:r>
                <a:rPr b="0" lang="en-US" sz="4199" u="none">
                  <a:solidFill>
                    <a:srgbClr val="FFFFFF"/>
                  </a:solidFill>
                  <a:latin typeface="Arial"/>
                  <a:ea typeface="Arial"/>
                  <a:cs typeface="Arial"/>
                  <a:sym typeface="Arial"/>
                </a:rPr>
                <a:t>2M</a:t>
              </a:r>
            </a:p>
          </p:txBody>
        </p:sp>
        <p:sp>
          <p:nvSpPr>
            <p:cNvPr id="4119" name="Shape 4119"/>
            <p:cNvSpPr/>
            <p:nvPr/>
          </p:nvSpPr>
          <p:spPr>
            <a:xfrm>
              <a:off x="1684908" y="127615"/>
              <a:ext cx="2250300" cy="625500"/>
            </a:xfrm>
            <a:prstGeom prst="rect">
              <a:avLst/>
            </a:prstGeom>
            <a:noFill/>
            <a:ln>
              <a:noFill/>
            </a:ln>
          </p:spPr>
          <p:txBody>
            <a:bodyPr anchorCtr="0" anchor="ctr" bIns="35700" lIns="35700" rIns="35700" tIns="35700">
              <a:noAutofit/>
            </a:bodyPr>
            <a:lstStyle/>
            <a:p>
              <a:pPr indent="0" lvl="0" marL="0" marR="0" rtl="0" algn="l">
                <a:lnSpc>
                  <a:spcPct val="90000"/>
                </a:lnSpc>
                <a:spcBef>
                  <a:spcPts val="0"/>
                </a:spcBef>
                <a:spcAft>
                  <a:spcPts val="0"/>
                </a:spcAft>
                <a:buSzPct val="25000"/>
                <a:buNone/>
              </a:pPr>
              <a:r>
                <a:rPr b="0" lang="en-US" sz="1400" u="none">
                  <a:solidFill>
                    <a:srgbClr val="FFFFFF"/>
                  </a:solidFill>
                  <a:latin typeface="Arial"/>
                  <a:ea typeface="Arial"/>
                  <a:cs typeface="Arial"/>
                  <a:sym typeface="Arial"/>
                </a:rPr>
                <a:t>jobs created by 2020</a:t>
              </a:r>
            </a:p>
          </p:txBody>
        </p:sp>
      </p:gr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085"/>
                                        </p:tgtEl>
                                        <p:attrNameLst>
                                          <p:attrName>style.visibility</p:attrName>
                                        </p:attrNameLst>
                                      </p:cBhvr>
                                      <p:to>
                                        <p:strVal val="visible"/>
                                      </p:to>
                                    </p:set>
                                    <p:animEffect filter="fade" transition="in">
                                      <p:cBhvr>
                                        <p:cTn dur="1000"/>
                                        <p:tgtEl>
                                          <p:spTgt spid="40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3" name="Shape 4123"/>
        <p:cNvGrpSpPr/>
        <p:nvPr/>
      </p:nvGrpSpPr>
      <p:grpSpPr>
        <a:xfrm>
          <a:off x="0" y="0"/>
          <a:ext cx="0" cy="0"/>
          <a:chOff x="0" y="0"/>
          <a:chExt cx="0" cy="0"/>
        </a:xfrm>
      </p:grpSpPr>
      <p:pic>
        <p:nvPicPr>
          <p:cNvPr id="4124" name="Shape 4124"/>
          <p:cNvPicPr preferRelativeResize="0"/>
          <p:nvPr/>
        </p:nvPicPr>
        <p:blipFill rotWithShape="1">
          <a:blip r:embed="rId3">
            <a:alphaModFix/>
          </a:blip>
          <a:srcRect b="0" l="0" r="0" t="0"/>
          <a:stretch/>
        </p:blipFill>
        <p:spPr>
          <a:xfrm>
            <a:off x="1592" y="10584"/>
            <a:ext cx="12185400" cy="6856200"/>
          </a:xfrm>
          <a:prstGeom prst="rect">
            <a:avLst/>
          </a:prstGeom>
          <a:noFill/>
          <a:ln>
            <a:noFill/>
          </a:ln>
        </p:spPr>
      </p:pic>
      <p:sp>
        <p:nvSpPr>
          <p:cNvPr id="4125" name="Shape 4125"/>
          <p:cNvSpPr txBox="1"/>
          <p:nvPr>
            <p:ph type="title"/>
          </p:nvPr>
        </p:nvSpPr>
        <p:spPr>
          <a:xfrm>
            <a:off x="571500" y="63501"/>
            <a:ext cx="11045700" cy="990000"/>
          </a:xfrm>
          <a:prstGeom prst="rect">
            <a:avLst/>
          </a:prstGeom>
          <a:noFill/>
          <a:ln>
            <a:noFill/>
          </a:ln>
        </p:spPr>
        <p:txBody>
          <a:bodyPr anchorCtr="0" anchor="b" bIns="0" lIns="0" rIns="0" tIns="0">
            <a:noAutofit/>
          </a:bodyPr>
          <a:lstStyle/>
          <a:p>
            <a:pPr indent="0" lvl="0" marL="0" marR="0" rtl="0" algn="l">
              <a:lnSpc>
                <a:spcPct val="95000"/>
              </a:lnSpc>
              <a:spcBef>
                <a:spcPts val="0"/>
              </a:spcBef>
              <a:spcAft>
                <a:spcPts val="0"/>
              </a:spcAft>
              <a:buSzPct val="25000"/>
              <a:buNone/>
            </a:pPr>
            <a:r>
              <a:rPr b="0" i="0" lang="en-US" sz="3200" u="none" cap="none" strike="noStrike">
                <a:solidFill>
                  <a:schemeClr val="accent1"/>
                </a:solidFill>
                <a:latin typeface="Arial"/>
                <a:ea typeface="Arial"/>
                <a:cs typeface="Arial"/>
                <a:sym typeface="Arial"/>
              </a:rPr>
              <a:t>Empowering Everyone to be a Customer Trailblazer</a:t>
            </a:r>
          </a:p>
        </p:txBody>
      </p:sp>
      <p:sp>
        <p:nvSpPr>
          <p:cNvPr id="4126" name="Shape 4126"/>
          <p:cNvSpPr txBox="1"/>
          <p:nvPr>
            <p:ph idx="3" type="body"/>
          </p:nvPr>
        </p:nvSpPr>
        <p:spPr>
          <a:xfrm>
            <a:off x="571500" y="1081137"/>
            <a:ext cx="11484900" cy="369300"/>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7F7F7F"/>
              </a:buClr>
              <a:buSzPct val="100000"/>
              <a:buFont typeface="Arial"/>
              <a:buChar char="​"/>
            </a:pPr>
            <a:r>
              <a:rPr b="0" i="0" lang="en-US" sz="2400" u="none" cap="none" strike="noStrike">
                <a:solidFill>
                  <a:schemeClr val="accent2"/>
                </a:solidFill>
                <a:latin typeface="Arial"/>
                <a:ea typeface="Arial"/>
                <a:cs typeface="Arial"/>
                <a:sym typeface="Arial"/>
              </a:rPr>
              <a:t>Three models  that empower Trailblazers</a:t>
            </a:r>
          </a:p>
        </p:txBody>
      </p:sp>
      <p:sp>
        <p:nvSpPr>
          <p:cNvPr id="4127" name="Shape 4127"/>
          <p:cNvSpPr txBox="1"/>
          <p:nvPr/>
        </p:nvSpPr>
        <p:spPr>
          <a:xfrm>
            <a:off x="6564269" y="1708642"/>
            <a:ext cx="2653500" cy="2419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rgbClr val="7F7F7F"/>
              </a:buClr>
              <a:buSzPct val="100000"/>
              <a:buFont typeface="Arial"/>
              <a:buChar char="​"/>
            </a:pPr>
            <a:r>
              <a:rPr b="1" lang="en-US" sz="2000">
                <a:solidFill>
                  <a:srgbClr val="5C646A"/>
                </a:solidFill>
                <a:latin typeface="Arial"/>
                <a:ea typeface="Arial"/>
                <a:cs typeface="Arial"/>
                <a:sym typeface="Arial"/>
              </a:rPr>
              <a:t>Learning Model</a:t>
            </a:r>
          </a:p>
          <a:p>
            <a:pPr indent="0" lvl="0" marL="0" marR="0" rtl="0" algn="l">
              <a:lnSpc>
                <a:spcPct val="90000"/>
              </a:lnSpc>
              <a:spcBef>
                <a:spcPts val="400"/>
              </a:spcBef>
              <a:spcAft>
                <a:spcPts val="0"/>
              </a:spcAft>
              <a:buClr>
                <a:srgbClr val="7F7F7F"/>
              </a:buClr>
              <a:buSzPct val="100000"/>
              <a:buFont typeface="Arial"/>
              <a:buChar char="​"/>
            </a:pPr>
            <a:r>
              <a:rPr lang="en-US" sz="1800">
                <a:solidFill>
                  <a:schemeClr val="accent2"/>
                </a:solidFill>
                <a:latin typeface="Arial"/>
                <a:ea typeface="Arial"/>
                <a:cs typeface="Arial"/>
                <a:sym typeface="Arial"/>
              </a:rPr>
              <a:t>Fun and easy way to learn to be your best</a:t>
            </a:r>
          </a:p>
          <a:p>
            <a:pPr indent="0" lvl="0" marL="0" marR="0" rtl="0" algn="l">
              <a:spcBef>
                <a:spcPts val="1000"/>
              </a:spcBef>
              <a:spcAft>
                <a:spcPts val="0"/>
              </a:spcAft>
              <a:buClr>
                <a:srgbClr val="7F7F7F"/>
              </a:buClr>
              <a:buSzPct val="100000"/>
              <a:buFont typeface="Arial"/>
              <a:buChar char="​"/>
            </a:pPr>
            <a:r>
              <a:rPr lang="en-US" sz="1400">
                <a:solidFill>
                  <a:srgbClr val="5C646A"/>
                </a:solidFill>
                <a:latin typeface="Arial"/>
                <a:ea typeface="Arial"/>
                <a:cs typeface="Arial"/>
                <a:sym typeface="Arial"/>
              </a:rPr>
              <a:t>trailhead.salesforce.com</a:t>
            </a:r>
          </a:p>
          <a:p>
            <a:pPr indent="0" lvl="0" marL="0" marR="0" rtl="0" algn="l">
              <a:spcBef>
                <a:spcPts val="800"/>
              </a:spcBef>
              <a:spcAft>
                <a:spcPts val="0"/>
              </a:spcAft>
              <a:buClr>
                <a:srgbClr val="7F7F7F"/>
              </a:buClr>
              <a:buSzPct val="100000"/>
              <a:buFont typeface="Arial"/>
              <a:buChar char="​"/>
            </a:pPr>
            <a:r>
              <a:rPr lang="en-US" sz="1400">
                <a:solidFill>
                  <a:srgbClr val="5C646A"/>
                </a:solidFill>
                <a:latin typeface="Arial"/>
                <a:ea typeface="Arial"/>
                <a:cs typeface="Arial"/>
                <a:sym typeface="Arial"/>
              </a:rPr>
              <a:t>1M+ badges completed</a:t>
            </a:r>
          </a:p>
          <a:p>
            <a:pPr indent="0" lvl="0" marL="0" marR="0" rtl="0" algn="l">
              <a:spcBef>
                <a:spcPts val="800"/>
              </a:spcBef>
              <a:spcAft>
                <a:spcPts val="0"/>
              </a:spcAft>
              <a:buClr>
                <a:srgbClr val="7F7F7F"/>
              </a:buClr>
              <a:buSzPct val="100000"/>
              <a:buFont typeface="Arial"/>
              <a:buChar char="​"/>
            </a:pPr>
            <a:r>
              <a:rPr lang="en-US" sz="1400">
                <a:solidFill>
                  <a:srgbClr val="5C646A"/>
                </a:solidFill>
                <a:latin typeface="Arial"/>
                <a:ea typeface="Arial"/>
                <a:cs typeface="Arial"/>
                <a:sym typeface="Arial"/>
              </a:rPr>
              <a:t>144 badges available</a:t>
            </a:r>
          </a:p>
        </p:txBody>
      </p:sp>
      <p:cxnSp>
        <p:nvCxnSpPr>
          <p:cNvPr id="4128" name="Shape 4128"/>
          <p:cNvCxnSpPr/>
          <p:nvPr/>
        </p:nvCxnSpPr>
        <p:spPr>
          <a:xfrm>
            <a:off x="3167324" y="1806450"/>
            <a:ext cx="0" cy="2184600"/>
          </a:xfrm>
          <a:prstGeom prst="straightConnector1">
            <a:avLst/>
          </a:prstGeom>
          <a:noFill/>
          <a:ln cap="flat" cmpd="sng" w="9525">
            <a:solidFill>
              <a:schemeClr val="accent2"/>
            </a:solidFill>
            <a:prstDash val="solid"/>
            <a:round/>
            <a:headEnd len="med" w="med" type="none"/>
            <a:tailEnd len="med" w="med" type="none"/>
          </a:ln>
        </p:spPr>
      </p:cxnSp>
      <p:cxnSp>
        <p:nvCxnSpPr>
          <p:cNvPr id="4129" name="Shape 4129"/>
          <p:cNvCxnSpPr/>
          <p:nvPr/>
        </p:nvCxnSpPr>
        <p:spPr>
          <a:xfrm>
            <a:off x="6300811" y="1806450"/>
            <a:ext cx="0" cy="2184600"/>
          </a:xfrm>
          <a:prstGeom prst="straightConnector1">
            <a:avLst/>
          </a:prstGeom>
          <a:noFill/>
          <a:ln cap="flat" cmpd="sng" w="9525">
            <a:solidFill>
              <a:schemeClr val="accent2"/>
            </a:solidFill>
            <a:prstDash val="solid"/>
            <a:round/>
            <a:headEnd len="med" w="med" type="none"/>
            <a:tailEnd len="med" w="med" type="none"/>
          </a:ln>
        </p:spPr>
      </p:cxnSp>
      <p:sp>
        <p:nvSpPr>
          <p:cNvPr id="4130" name="Shape 4130"/>
          <p:cNvSpPr txBox="1"/>
          <p:nvPr/>
        </p:nvSpPr>
        <p:spPr>
          <a:xfrm>
            <a:off x="3473026" y="1708613"/>
            <a:ext cx="2672100" cy="24195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rgbClr val="7F7F7F"/>
              </a:buClr>
              <a:buSzPct val="25000"/>
              <a:buFont typeface="Arial"/>
              <a:buNone/>
            </a:pPr>
            <a:r>
              <a:rPr b="1" lang="en-US" sz="2000">
                <a:solidFill>
                  <a:srgbClr val="5C646A"/>
                </a:solidFill>
                <a:latin typeface="Arial"/>
                <a:ea typeface="Arial"/>
                <a:cs typeface="Arial"/>
                <a:sym typeface="Arial"/>
              </a:rPr>
              <a:t>Technology Model</a:t>
            </a:r>
          </a:p>
          <a:p>
            <a:pPr indent="0" lvl="0" marL="0" marR="0" rtl="0" algn="l">
              <a:lnSpc>
                <a:spcPct val="90000"/>
              </a:lnSpc>
              <a:spcBef>
                <a:spcPts val="400"/>
              </a:spcBef>
              <a:spcAft>
                <a:spcPts val="0"/>
              </a:spcAft>
              <a:buClr>
                <a:srgbClr val="7F7F7F"/>
              </a:buClr>
              <a:buSzPct val="100000"/>
              <a:buFont typeface="Arial"/>
              <a:buChar char="​"/>
            </a:pPr>
            <a:r>
              <a:rPr lang="en-US" sz="1800">
                <a:solidFill>
                  <a:schemeClr val="accent2"/>
                </a:solidFill>
                <a:latin typeface="Arial"/>
                <a:ea typeface="Arial"/>
                <a:cs typeface="Arial"/>
                <a:sym typeface="Arial"/>
              </a:rPr>
              <a:t>Most trusted </a:t>
            </a:r>
          </a:p>
          <a:p>
            <a:pPr indent="0" lvl="0" marL="0" marR="0" rtl="0" algn="l">
              <a:lnSpc>
                <a:spcPct val="90000"/>
              </a:lnSpc>
              <a:spcBef>
                <a:spcPts val="200"/>
              </a:spcBef>
              <a:spcAft>
                <a:spcPts val="0"/>
              </a:spcAft>
              <a:buClr>
                <a:srgbClr val="7F7F7F"/>
              </a:buClr>
              <a:buSzPct val="100000"/>
              <a:buFont typeface="Arial"/>
              <a:buChar char="​"/>
            </a:pPr>
            <a:r>
              <a:rPr lang="en-US" sz="1800">
                <a:solidFill>
                  <a:schemeClr val="accent2"/>
                </a:solidFill>
                <a:latin typeface="Arial"/>
                <a:ea typeface="Arial"/>
                <a:cs typeface="Arial"/>
                <a:sym typeface="Arial"/>
              </a:rPr>
              <a:t>enterprise cloud</a:t>
            </a:r>
          </a:p>
          <a:p>
            <a:pPr indent="0" lvl="1" marL="0" marR="0" rtl="0" algn="l">
              <a:spcBef>
                <a:spcPts val="1000"/>
              </a:spcBef>
              <a:spcAft>
                <a:spcPts val="0"/>
              </a:spcAft>
              <a:buClr>
                <a:schemeClr val="accent2"/>
              </a:buClr>
              <a:buSzPct val="25000"/>
              <a:buFont typeface="Arial"/>
              <a:buNone/>
            </a:pPr>
            <a:r>
              <a:rPr b="0" i="0" lang="en-US" sz="1400" u="none" cap="none" strike="noStrike">
                <a:solidFill>
                  <a:srgbClr val="5C646A"/>
                </a:solidFill>
                <a:latin typeface="Arial"/>
                <a:ea typeface="Arial"/>
                <a:cs typeface="Arial"/>
                <a:sym typeface="Arial"/>
              </a:rPr>
              <a:t>Multitenant cloud</a:t>
            </a:r>
          </a:p>
          <a:p>
            <a:pPr indent="0" lvl="1" marL="0" marR="0" rtl="0" algn="l">
              <a:spcBef>
                <a:spcPts val="800"/>
              </a:spcBef>
              <a:spcAft>
                <a:spcPts val="0"/>
              </a:spcAft>
              <a:buClr>
                <a:schemeClr val="accent2"/>
              </a:buClr>
              <a:buSzPct val="25000"/>
              <a:buFont typeface="Arial"/>
              <a:buNone/>
            </a:pPr>
            <a:r>
              <a:rPr b="0" i="0" lang="en-US" sz="1400" u="none" cap="none" strike="noStrike">
                <a:solidFill>
                  <a:srgbClr val="5C646A"/>
                </a:solidFill>
                <a:latin typeface="Arial"/>
                <a:ea typeface="Arial"/>
                <a:cs typeface="Arial"/>
                <a:sym typeface="Arial"/>
              </a:rPr>
              <a:t>Fast time to value </a:t>
            </a:r>
          </a:p>
          <a:p>
            <a:pPr indent="0" lvl="1" marL="0" marR="0" rtl="0" algn="l">
              <a:spcBef>
                <a:spcPts val="800"/>
              </a:spcBef>
              <a:spcAft>
                <a:spcPts val="0"/>
              </a:spcAft>
              <a:buClr>
                <a:schemeClr val="accent2"/>
              </a:buClr>
              <a:buSzPct val="25000"/>
              <a:buFont typeface="Arial"/>
              <a:buNone/>
            </a:pPr>
            <a:r>
              <a:rPr b="0" i="0" lang="en-US" sz="1400" u="none" cap="none" strike="noStrike">
                <a:solidFill>
                  <a:srgbClr val="5C646A"/>
                </a:solidFill>
                <a:latin typeface="Arial"/>
                <a:ea typeface="Arial"/>
                <a:cs typeface="Arial"/>
                <a:sym typeface="Arial"/>
              </a:rPr>
              <a:t>Scalable metadata platform</a:t>
            </a:r>
          </a:p>
          <a:p>
            <a:pPr indent="0" lvl="1" marL="0" marR="0" rtl="0" algn="l">
              <a:spcBef>
                <a:spcPts val="800"/>
              </a:spcBef>
              <a:spcAft>
                <a:spcPts val="0"/>
              </a:spcAft>
              <a:buClr>
                <a:schemeClr val="accent2"/>
              </a:buClr>
              <a:buSzPct val="25000"/>
              <a:buFont typeface="Arial"/>
              <a:buNone/>
            </a:pPr>
            <a:r>
              <a:rPr b="0" i="0" lang="en-US" sz="1400" u="none" cap="none" strike="noStrike">
                <a:solidFill>
                  <a:srgbClr val="5C646A"/>
                </a:solidFill>
                <a:latin typeface="Arial"/>
                <a:ea typeface="Arial"/>
                <a:cs typeface="Arial"/>
                <a:sym typeface="Arial"/>
              </a:rPr>
              <a:t>Rapid customization</a:t>
            </a:r>
          </a:p>
          <a:p>
            <a:pPr indent="0" lvl="0" marL="0" marR="0" rtl="0" algn="l">
              <a:spcBef>
                <a:spcPts val="1200"/>
              </a:spcBef>
              <a:spcAft>
                <a:spcPts val="0"/>
              </a:spcAft>
              <a:buClr>
                <a:srgbClr val="7F7F7F"/>
              </a:buClr>
              <a:buFont typeface="Arial"/>
              <a:buNone/>
            </a:pPr>
            <a:r>
              <a:t/>
            </a:r>
            <a:endParaRPr sz="2000">
              <a:solidFill>
                <a:schemeClr val="accent2"/>
              </a:solidFill>
              <a:latin typeface="Arial"/>
              <a:ea typeface="Arial"/>
              <a:cs typeface="Arial"/>
              <a:sym typeface="Arial"/>
            </a:endParaRPr>
          </a:p>
          <a:p>
            <a:pPr indent="0" lvl="0" marL="0" marR="0" rtl="0" algn="l">
              <a:spcBef>
                <a:spcPts val="1200"/>
              </a:spcBef>
              <a:spcAft>
                <a:spcPts val="0"/>
              </a:spcAft>
              <a:buClr>
                <a:srgbClr val="7F7F7F"/>
              </a:buClr>
              <a:buFont typeface="Arial"/>
              <a:buNone/>
            </a:pPr>
            <a:r>
              <a:t/>
            </a:r>
            <a:endParaRPr sz="2000">
              <a:solidFill>
                <a:schemeClr val="accent2"/>
              </a:solidFill>
              <a:latin typeface="Arial"/>
              <a:ea typeface="Arial"/>
              <a:cs typeface="Arial"/>
              <a:sym typeface="Arial"/>
            </a:endParaRPr>
          </a:p>
        </p:txBody>
      </p:sp>
      <p:sp>
        <p:nvSpPr>
          <p:cNvPr id="4131" name="Shape 4131"/>
          <p:cNvSpPr txBox="1"/>
          <p:nvPr/>
        </p:nvSpPr>
        <p:spPr>
          <a:xfrm>
            <a:off x="494802" y="1708613"/>
            <a:ext cx="2541600" cy="24195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rgbClr val="7F7F7F"/>
              </a:buClr>
              <a:buSzPct val="100000"/>
              <a:buFont typeface="Arial"/>
              <a:buChar char="​"/>
            </a:pPr>
            <a:r>
              <a:rPr b="1" lang="en-US" sz="2000">
                <a:solidFill>
                  <a:srgbClr val="5C646A"/>
                </a:solidFill>
                <a:latin typeface="Arial"/>
                <a:ea typeface="Arial"/>
                <a:cs typeface="Arial"/>
                <a:sym typeface="Arial"/>
              </a:rPr>
              <a:t>Business Model</a:t>
            </a:r>
          </a:p>
          <a:p>
            <a:pPr indent="0" lvl="0" marL="0" marR="0" rtl="0" algn="l">
              <a:lnSpc>
                <a:spcPct val="90000"/>
              </a:lnSpc>
              <a:spcBef>
                <a:spcPts val="400"/>
              </a:spcBef>
              <a:spcAft>
                <a:spcPts val="0"/>
              </a:spcAft>
              <a:buClr>
                <a:srgbClr val="7F7F7F"/>
              </a:buClr>
              <a:buSzPct val="100000"/>
              <a:buFont typeface="Arial"/>
              <a:buChar char="​"/>
            </a:pPr>
            <a:r>
              <a:rPr lang="en-US" sz="1800">
                <a:solidFill>
                  <a:schemeClr val="accent2"/>
                </a:solidFill>
                <a:latin typeface="Arial"/>
                <a:ea typeface="Arial"/>
                <a:cs typeface="Arial"/>
                <a:sym typeface="Arial"/>
              </a:rPr>
              <a:t>Focused on </a:t>
            </a:r>
            <a:br>
              <a:rPr lang="en-US" sz="1800">
                <a:solidFill>
                  <a:schemeClr val="accent2"/>
                </a:solidFill>
                <a:latin typeface="Arial"/>
                <a:ea typeface="Arial"/>
                <a:cs typeface="Arial"/>
                <a:sym typeface="Arial"/>
              </a:rPr>
            </a:br>
            <a:r>
              <a:rPr lang="en-US" sz="1800">
                <a:solidFill>
                  <a:schemeClr val="accent2"/>
                </a:solidFill>
                <a:latin typeface="Arial"/>
                <a:ea typeface="Arial"/>
                <a:cs typeface="Arial"/>
                <a:sym typeface="Arial"/>
              </a:rPr>
              <a:t>Customer Success</a:t>
            </a:r>
          </a:p>
          <a:p>
            <a:pPr indent="0" lvl="0" marL="0" marR="0" rtl="0" algn="l">
              <a:spcBef>
                <a:spcPts val="1000"/>
              </a:spcBef>
              <a:spcAft>
                <a:spcPts val="0"/>
              </a:spcAft>
              <a:buClr>
                <a:srgbClr val="7F7F7F"/>
              </a:buClr>
              <a:buSzPct val="100000"/>
              <a:buFont typeface="Arial"/>
              <a:buChar char="​"/>
            </a:pPr>
            <a:r>
              <a:rPr lang="en-US" sz="1400">
                <a:solidFill>
                  <a:srgbClr val="5C646A"/>
                </a:solidFill>
                <a:latin typeface="Arial"/>
                <a:ea typeface="Arial"/>
                <a:cs typeface="Arial"/>
                <a:sym typeface="Arial"/>
              </a:rPr>
              <a:t>Subscription Model</a:t>
            </a:r>
          </a:p>
          <a:p>
            <a:pPr indent="0" lvl="0" marL="0" marR="0" rtl="0" algn="l">
              <a:spcBef>
                <a:spcPts val="800"/>
              </a:spcBef>
              <a:spcAft>
                <a:spcPts val="0"/>
              </a:spcAft>
              <a:buClr>
                <a:srgbClr val="7F7F7F"/>
              </a:buClr>
              <a:buSzPct val="100000"/>
              <a:buFont typeface="Arial"/>
              <a:buChar char="​"/>
            </a:pPr>
            <a:r>
              <a:rPr lang="en-US" sz="1400">
                <a:solidFill>
                  <a:srgbClr val="5C646A"/>
                </a:solidFill>
                <a:latin typeface="Arial"/>
                <a:ea typeface="Arial"/>
                <a:cs typeface="Arial"/>
                <a:sym typeface="Arial"/>
              </a:rPr>
              <a:t>Trusted customer advisors</a:t>
            </a:r>
          </a:p>
          <a:p>
            <a:pPr indent="0" lvl="0" marL="0" marR="0" rtl="0" algn="l">
              <a:spcBef>
                <a:spcPts val="800"/>
              </a:spcBef>
              <a:spcAft>
                <a:spcPts val="0"/>
              </a:spcAft>
              <a:buClr>
                <a:srgbClr val="7F7F7F"/>
              </a:buClr>
              <a:buSzPct val="100000"/>
              <a:buFont typeface="Arial"/>
              <a:buChar char="​"/>
            </a:pPr>
            <a:r>
              <a:rPr lang="en-US" sz="1400">
                <a:solidFill>
                  <a:srgbClr val="5C646A"/>
                </a:solidFill>
                <a:latin typeface="Arial"/>
                <a:ea typeface="Arial"/>
                <a:cs typeface="Arial"/>
                <a:sym typeface="Arial"/>
              </a:rPr>
              <a:t>Success community</a:t>
            </a:r>
          </a:p>
          <a:p>
            <a:pPr indent="0" lvl="0" marL="0" marR="0" rtl="0" algn="l">
              <a:spcBef>
                <a:spcPts val="800"/>
              </a:spcBef>
              <a:spcAft>
                <a:spcPts val="0"/>
              </a:spcAft>
              <a:buClr>
                <a:srgbClr val="7F7F7F"/>
              </a:buClr>
              <a:buSzPct val="100000"/>
              <a:buFont typeface="Arial"/>
              <a:buChar char="​"/>
            </a:pPr>
            <a:r>
              <a:rPr lang="en-US" sz="1400">
                <a:solidFill>
                  <a:srgbClr val="5C646A"/>
                </a:solidFill>
                <a:latin typeface="Arial"/>
                <a:ea typeface="Arial"/>
                <a:cs typeface="Arial"/>
                <a:sym typeface="Arial"/>
              </a:rPr>
              <a:t>MVPs</a:t>
            </a:r>
          </a:p>
          <a:p>
            <a:pPr indent="0" lvl="0" marL="0" marR="0" rtl="0" algn="l">
              <a:spcBef>
                <a:spcPts val="1200"/>
              </a:spcBef>
              <a:spcAft>
                <a:spcPts val="0"/>
              </a:spcAft>
              <a:buClr>
                <a:srgbClr val="7F7F7F"/>
              </a:buClr>
              <a:buFont typeface="Arial"/>
              <a:buNone/>
            </a:pPr>
            <a:r>
              <a:t/>
            </a:r>
            <a:endParaRPr sz="2000">
              <a:solidFill>
                <a:schemeClr val="accent2"/>
              </a:solidFill>
              <a:latin typeface="Arial"/>
              <a:ea typeface="Arial"/>
              <a:cs typeface="Arial"/>
              <a:sym typeface="Arial"/>
            </a:endParaRPr>
          </a:p>
          <a:p>
            <a:pPr indent="0" lvl="0" marL="0" marR="0" rtl="0" algn="l">
              <a:spcBef>
                <a:spcPts val="1200"/>
              </a:spcBef>
              <a:spcAft>
                <a:spcPts val="0"/>
              </a:spcAft>
              <a:buClr>
                <a:srgbClr val="7F7F7F"/>
              </a:buClr>
              <a:buFont typeface="Arial"/>
              <a:buNone/>
            </a:pPr>
            <a:r>
              <a:t/>
            </a:r>
            <a:endParaRPr sz="2000">
              <a:solidFill>
                <a:schemeClr val="accent2"/>
              </a:solidFill>
              <a:latin typeface="Arial"/>
              <a:ea typeface="Arial"/>
              <a:cs typeface="Arial"/>
              <a:sym typeface="Arial"/>
            </a:endParaRPr>
          </a:p>
        </p:txBody>
      </p:sp>
      <p:pic>
        <p:nvPicPr>
          <p:cNvPr descr="Salesforce Logo.png" id="4132" name="Shape 4132"/>
          <p:cNvPicPr preferRelativeResize="0"/>
          <p:nvPr/>
        </p:nvPicPr>
        <p:blipFill rotWithShape="1">
          <a:blip r:embed="rId4">
            <a:alphaModFix/>
          </a:blip>
          <a:srcRect b="0" l="0" r="0" t="0"/>
          <a:stretch/>
        </p:blipFill>
        <p:spPr>
          <a:xfrm>
            <a:off x="11010303" y="6090773"/>
            <a:ext cx="616200" cy="431400"/>
          </a:xfrm>
          <a:prstGeom prst="rect">
            <a:avLst/>
          </a:prstGeom>
          <a:noFill/>
          <a:ln>
            <a:noFill/>
          </a:ln>
        </p:spPr>
      </p:pic>
      <p:grpSp>
        <p:nvGrpSpPr>
          <p:cNvPr id="4133" name="Shape 4133"/>
          <p:cNvGrpSpPr/>
          <p:nvPr/>
        </p:nvGrpSpPr>
        <p:grpSpPr>
          <a:xfrm>
            <a:off x="478896" y="3984150"/>
            <a:ext cx="2367709" cy="2340715"/>
            <a:chOff x="-1016259" y="1694685"/>
            <a:chExt cx="2488919" cy="2460026"/>
          </a:xfrm>
        </p:grpSpPr>
        <p:grpSp>
          <p:nvGrpSpPr>
            <p:cNvPr id="4134" name="Shape 4134"/>
            <p:cNvGrpSpPr/>
            <p:nvPr/>
          </p:nvGrpSpPr>
          <p:grpSpPr>
            <a:xfrm>
              <a:off x="-1016259" y="1694685"/>
              <a:ext cx="2488919" cy="2460026"/>
              <a:chOff x="-1016259" y="1694685"/>
              <a:chExt cx="2488919" cy="2460026"/>
            </a:xfrm>
          </p:grpSpPr>
          <p:grpSp>
            <p:nvGrpSpPr>
              <p:cNvPr id="4135" name="Shape 4135"/>
              <p:cNvGrpSpPr/>
              <p:nvPr/>
            </p:nvGrpSpPr>
            <p:grpSpPr>
              <a:xfrm flipH="1">
                <a:off x="-1016259" y="2556845"/>
                <a:ext cx="2401604" cy="1597867"/>
                <a:chOff x="529552" y="4272175"/>
                <a:chExt cx="2490000" cy="1963464"/>
              </a:xfrm>
            </p:grpSpPr>
            <p:pic>
              <p:nvPicPr>
                <p:cNvPr id="4136" name="Shape 4136"/>
                <p:cNvPicPr preferRelativeResize="0"/>
                <p:nvPr/>
              </p:nvPicPr>
              <p:blipFill rotWithShape="1">
                <a:blip r:embed="rId5">
                  <a:alphaModFix/>
                </a:blip>
                <a:srcRect b="68885" l="4579" r="8031" t="5975"/>
                <a:stretch/>
              </p:blipFill>
              <p:spPr>
                <a:xfrm>
                  <a:off x="773229" y="4431791"/>
                  <a:ext cx="2227500" cy="950700"/>
                </a:xfrm>
                <a:prstGeom prst="homePlate">
                  <a:avLst>
                    <a:gd fmla="val 41168" name="adj"/>
                  </a:avLst>
                </a:prstGeom>
                <a:noFill/>
                <a:ln>
                  <a:noFill/>
                </a:ln>
              </p:spPr>
            </p:pic>
            <p:pic>
              <p:nvPicPr>
                <p:cNvPr descr="Wood-Grain-Sign-Post_Update.png" id="4137" name="Shape 4137"/>
                <p:cNvPicPr preferRelativeResize="0"/>
                <p:nvPr/>
              </p:nvPicPr>
              <p:blipFill rotWithShape="1">
                <a:blip r:embed="rId6">
                  <a:alphaModFix/>
                </a:blip>
                <a:srcRect b="0" l="0" r="0" t="45154"/>
                <a:stretch/>
              </p:blipFill>
              <p:spPr>
                <a:xfrm>
                  <a:off x="529552" y="4934539"/>
                  <a:ext cx="2490000" cy="1301100"/>
                </a:xfrm>
                <a:prstGeom prst="rect">
                  <a:avLst/>
                </a:prstGeom>
                <a:noFill/>
                <a:ln>
                  <a:noFill/>
                </a:ln>
              </p:spPr>
            </p:pic>
            <p:pic>
              <p:nvPicPr>
                <p:cNvPr id="4138" name="Shape 4138"/>
                <p:cNvPicPr preferRelativeResize="0"/>
                <p:nvPr/>
              </p:nvPicPr>
              <p:blipFill rotWithShape="1">
                <a:blip r:embed="rId5">
                  <a:alphaModFix/>
                </a:blip>
                <a:srcRect b="95868" l="250" r="81691" t="-233"/>
                <a:stretch/>
              </p:blipFill>
              <p:spPr>
                <a:xfrm>
                  <a:off x="1378063" y="4272175"/>
                  <a:ext cx="539399" cy="165000"/>
                </a:xfrm>
                <a:prstGeom prst="rect">
                  <a:avLst/>
                </a:prstGeom>
                <a:noFill/>
                <a:ln>
                  <a:noFill/>
                </a:ln>
              </p:spPr>
            </p:pic>
          </p:grpSp>
          <p:pic>
            <p:nvPicPr>
              <p:cNvPr id="4139" name="Shape 4139"/>
              <p:cNvPicPr preferRelativeResize="0"/>
              <p:nvPr/>
            </p:nvPicPr>
            <p:blipFill rotWithShape="1">
              <a:blip r:embed="rId5">
                <a:alphaModFix/>
              </a:blip>
              <a:srcRect b="68885" l="4579" r="8031" t="5975"/>
              <a:stretch/>
            </p:blipFill>
            <p:spPr>
              <a:xfrm>
                <a:off x="-684939" y="1808936"/>
                <a:ext cx="2157600" cy="773700"/>
              </a:xfrm>
              <a:prstGeom prst="homePlate">
                <a:avLst>
                  <a:gd fmla="val 41168" name="adj"/>
                </a:avLst>
              </a:prstGeom>
              <a:noFill/>
              <a:ln>
                <a:noFill/>
              </a:ln>
            </p:spPr>
          </p:pic>
          <p:pic>
            <p:nvPicPr>
              <p:cNvPr id="4140" name="Shape 4140"/>
              <p:cNvPicPr preferRelativeResize="0"/>
              <p:nvPr/>
            </p:nvPicPr>
            <p:blipFill rotWithShape="1">
              <a:blip r:embed="rId5">
                <a:alphaModFix/>
              </a:blip>
              <a:srcRect b="95868" l="250" r="81691" t="-233"/>
              <a:stretch/>
            </p:blipFill>
            <p:spPr>
              <a:xfrm>
                <a:off x="-17982" y="1694685"/>
                <a:ext cx="522600" cy="134400"/>
              </a:xfrm>
              <a:prstGeom prst="rect">
                <a:avLst/>
              </a:prstGeom>
              <a:noFill/>
              <a:ln>
                <a:noFill/>
              </a:ln>
            </p:spPr>
          </p:pic>
        </p:grpSp>
        <p:sp>
          <p:nvSpPr>
            <p:cNvPr id="4141" name="Shape 4141"/>
            <p:cNvSpPr/>
            <p:nvPr/>
          </p:nvSpPr>
          <p:spPr>
            <a:xfrm>
              <a:off x="70235" y="1902841"/>
              <a:ext cx="1250100" cy="528600"/>
            </a:xfrm>
            <a:prstGeom prst="rect">
              <a:avLst/>
            </a:prstGeom>
            <a:noFill/>
            <a:ln>
              <a:noFill/>
            </a:ln>
          </p:spPr>
          <p:txBody>
            <a:bodyPr anchorCtr="0" anchor="ctr" bIns="35700" lIns="35700" rIns="35700" tIns="35700">
              <a:noAutofit/>
            </a:bodyPr>
            <a:lstStyle/>
            <a:p>
              <a:pPr indent="0" lvl="0" marL="0" marR="0" rtl="0" algn="ctr">
                <a:spcBef>
                  <a:spcPts val="0"/>
                </a:spcBef>
                <a:buSzPct val="25000"/>
                <a:buNone/>
              </a:pPr>
              <a:r>
                <a:rPr lang="en-US" sz="1400">
                  <a:solidFill>
                    <a:schemeClr val="lt1"/>
                  </a:solidFill>
                  <a:latin typeface="Arial"/>
                  <a:ea typeface="Arial"/>
                  <a:cs typeface="Arial"/>
                  <a:sym typeface="Arial"/>
                </a:rPr>
                <a:t>revenue </a:t>
              </a:r>
              <a:br>
                <a:rPr lang="en-US" sz="1400">
                  <a:solidFill>
                    <a:schemeClr val="lt1"/>
                  </a:solidFill>
                  <a:latin typeface="Arial"/>
                  <a:ea typeface="Arial"/>
                  <a:cs typeface="Arial"/>
                  <a:sym typeface="Arial"/>
                </a:rPr>
              </a:br>
              <a:r>
                <a:rPr lang="en-US" sz="1400">
                  <a:solidFill>
                    <a:schemeClr val="lt1"/>
                  </a:solidFill>
                  <a:latin typeface="Arial"/>
                  <a:ea typeface="Arial"/>
                  <a:cs typeface="Arial"/>
                  <a:sym typeface="Arial"/>
                </a:rPr>
                <a:t>growth</a:t>
              </a:r>
            </a:p>
          </p:txBody>
        </p:sp>
        <p:sp>
          <p:nvSpPr>
            <p:cNvPr id="4142" name="Shape 4142"/>
            <p:cNvSpPr/>
            <p:nvPr/>
          </p:nvSpPr>
          <p:spPr>
            <a:xfrm>
              <a:off x="-745270" y="1889931"/>
              <a:ext cx="1179300" cy="658200"/>
            </a:xfrm>
            <a:prstGeom prst="rect">
              <a:avLst/>
            </a:prstGeom>
            <a:noFill/>
            <a:ln>
              <a:noFill/>
            </a:ln>
          </p:spPr>
          <p:txBody>
            <a:bodyPr anchorCtr="0" anchor="ctr" bIns="35700" lIns="35700" rIns="35700" tIns="35700">
              <a:noAutofit/>
            </a:bodyPr>
            <a:lstStyle/>
            <a:p>
              <a:pPr indent="0" lvl="0" marL="0" marR="0" rtl="0" algn="l">
                <a:spcBef>
                  <a:spcPts val="0"/>
                </a:spcBef>
                <a:buSzPct val="25000"/>
                <a:buNone/>
              </a:pPr>
              <a:r>
                <a:rPr lang="en-US" sz="3600">
                  <a:solidFill>
                    <a:schemeClr val="lt1"/>
                  </a:solidFill>
                  <a:latin typeface="Arial"/>
                  <a:ea typeface="Arial"/>
                  <a:cs typeface="Arial"/>
                  <a:sym typeface="Arial"/>
                </a:rPr>
                <a:t>25%</a:t>
              </a:r>
            </a:p>
          </p:txBody>
        </p:sp>
        <p:sp>
          <p:nvSpPr>
            <p:cNvPr id="4143" name="Shape 4143"/>
            <p:cNvSpPr/>
            <p:nvPr/>
          </p:nvSpPr>
          <p:spPr>
            <a:xfrm>
              <a:off x="-992083" y="2716681"/>
              <a:ext cx="1179300" cy="658199"/>
            </a:xfrm>
            <a:prstGeom prst="rect">
              <a:avLst/>
            </a:prstGeom>
            <a:noFill/>
            <a:ln>
              <a:noFill/>
            </a:ln>
          </p:spPr>
          <p:txBody>
            <a:bodyPr anchorCtr="0" anchor="ctr" bIns="35700" lIns="35700" rIns="35700" tIns="35700">
              <a:noAutofit/>
            </a:bodyPr>
            <a:lstStyle/>
            <a:p>
              <a:pPr indent="0" lvl="0" marL="0" marR="0" rtl="0" algn="l">
                <a:spcBef>
                  <a:spcPts val="0"/>
                </a:spcBef>
                <a:buSzPct val="25000"/>
                <a:buNone/>
              </a:pPr>
              <a:r>
                <a:rPr lang="en-US" sz="3600">
                  <a:solidFill>
                    <a:schemeClr val="lt1"/>
                  </a:solidFill>
                  <a:latin typeface="Arial"/>
                  <a:ea typeface="Arial"/>
                  <a:cs typeface="Arial"/>
                  <a:sym typeface="Arial"/>
                </a:rPr>
                <a:t>25%</a:t>
              </a:r>
            </a:p>
          </p:txBody>
        </p:sp>
        <p:sp>
          <p:nvSpPr>
            <p:cNvPr id="4144" name="Shape 4144"/>
            <p:cNvSpPr/>
            <p:nvPr/>
          </p:nvSpPr>
          <p:spPr>
            <a:xfrm>
              <a:off x="-251372" y="2821975"/>
              <a:ext cx="1690200" cy="528600"/>
            </a:xfrm>
            <a:prstGeom prst="rect">
              <a:avLst/>
            </a:prstGeom>
            <a:noFill/>
            <a:ln>
              <a:noFill/>
            </a:ln>
          </p:spPr>
          <p:txBody>
            <a:bodyPr anchorCtr="0" anchor="ctr" bIns="35700" lIns="35700" rIns="35700" tIns="35700">
              <a:noAutofit/>
            </a:bodyPr>
            <a:lstStyle/>
            <a:p>
              <a:pPr indent="0" lvl="0" marL="0" marR="0" rtl="0" algn="ctr">
                <a:spcBef>
                  <a:spcPts val="0"/>
                </a:spcBef>
                <a:buSzPct val="25000"/>
                <a:buNone/>
              </a:pPr>
              <a:r>
                <a:rPr lang="en-US" sz="1400">
                  <a:solidFill>
                    <a:schemeClr val="lt1"/>
                  </a:solidFill>
                  <a:latin typeface="Arial"/>
                  <a:ea typeface="Arial"/>
                  <a:cs typeface="Arial"/>
                  <a:sym typeface="Arial"/>
                </a:rPr>
                <a:t>reduction </a:t>
              </a:r>
              <a:br>
                <a:rPr lang="en-US" sz="1400">
                  <a:solidFill>
                    <a:schemeClr val="lt1"/>
                  </a:solidFill>
                  <a:latin typeface="Arial"/>
                  <a:ea typeface="Arial"/>
                  <a:cs typeface="Arial"/>
                  <a:sym typeface="Arial"/>
                </a:rPr>
              </a:br>
              <a:r>
                <a:rPr lang="en-US" sz="1400">
                  <a:solidFill>
                    <a:schemeClr val="lt1"/>
                  </a:solidFill>
                  <a:latin typeface="Arial"/>
                  <a:ea typeface="Arial"/>
                  <a:cs typeface="Arial"/>
                  <a:sym typeface="Arial"/>
                </a:rPr>
                <a:t>in IT costs</a:t>
              </a:r>
            </a:p>
          </p:txBody>
        </p:sp>
      </p:grpSp>
      <p:sp>
        <p:nvSpPr>
          <p:cNvPr id="4145" name="Shape 4145"/>
          <p:cNvSpPr txBox="1"/>
          <p:nvPr/>
        </p:nvSpPr>
        <p:spPr>
          <a:xfrm>
            <a:off x="476414" y="6329289"/>
            <a:ext cx="5668500" cy="3912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rgbClr val="B6C4CC"/>
                </a:solidFill>
                <a:latin typeface="Arial"/>
                <a:ea typeface="Arial"/>
                <a:cs typeface="Arial"/>
                <a:sym typeface="Arial"/>
              </a:rPr>
              <a:t>Source: Salesforce Customer Relationship Survey conducted 2014-2016 among 10,500+ customers randomly selected.  Response sizes per question vary. Percentages are an average.</a:t>
            </a:r>
          </a:p>
          <a:p>
            <a:pPr indent="0" lvl="0" marL="0" marR="0" rtl="0" algn="l">
              <a:spcBef>
                <a:spcPts val="0"/>
              </a:spcBef>
              <a:buNone/>
            </a:pPr>
            <a:r>
              <a:t/>
            </a:r>
            <a:endParaRPr sz="1000">
              <a:solidFill>
                <a:schemeClr val="lt1"/>
              </a:solidFill>
              <a:latin typeface="Arial"/>
              <a:ea typeface="Arial"/>
              <a:cs typeface="Arial"/>
              <a:sym typeface="Arial"/>
            </a:endParaRPr>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9" name="Shape 4149"/>
        <p:cNvGrpSpPr/>
        <p:nvPr/>
      </p:nvGrpSpPr>
      <p:grpSpPr>
        <a:xfrm>
          <a:off x="0" y="0"/>
          <a:ext cx="0" cy="0"/>
          <a:chOff x="0" y="0"/>
          <a:chExt cx="0" cy="0"/>
        </a:xfrm>
      </p:grpSpPr>
      <p:sp>
        <p:nvSpPr>
          <p:cNvPr id="4150" name="Shape 4150"/>
          <p:cNvSpPr txBox="1"/>
          <p:nvPr>
            <p:ph type="title"/>
          </p:nvPr>
        </p:nvSpPr>
        <p:spPr>
          <a:xfrm>
            <a:off x="571500" y="63500"/>
            <a:ext cx="11046000" cy="990000"/>
          </a:xfrm>
          <a:prstGeom prst="rect">
            <a:avLst/>
          </a:prstGeom>
        </p:spPr>
        <p:txBody>
          <a:bodyPr anchorCtr="0" anchor="b" bIns="91425" lIns="91425" rIns="91425" tIns="91425">
            <a:noAutofit/>
          </a:bodyPr>
          <a:lstStyle/>
          <a:p>
            <a:pPr lvl="0" rtl="0">
              <a:spcBef>
                <a:spcPts val="0"/>
              </a:spcBef>
              <a:buNone/>
            </a:pPr>
            <a:r>
              <a:rPr lang="en-US"/>
              <a:t>Agenda</a:t>
            </a:r>
          </a:p>
        </p:txBody>
      </p:sp>
      <p:sp>
        <p:nvSpPr>
          <p:cNvPr id="4151" name="Shape 4151"/>
          <p:cNvSpPr txBox="1"/>
          <p:nvPr>
            <p:ph idx="1" type="body"/>
          </p:nvPr>
        </p:nvSpPr>
        <p:spPr>
          <a:xfrm>
            <a:off x="335075" y="1053499"/>
            <a:ext cx="11046000" cy="5148300"/>
          </a:xfrm>
          <a:prstGeom prst="rect">
            <a:avLst/>
          </a:prstGeom>
        </p:spPr>
        <p:txBody>
          <a:bodyPr anchorCtr="0" anchor="t" bIns="91425" lIns="91425" rIns="91425" tIns="91425">
            <a:noAutofit/>
          </a:bodyPr>
          <a:lstStyle/>
          <a:p>
            <a:pPr indent="-355600" lvl="0" marL="457200" marR="0" rtl="0" algn="l">
              <a:lnSpc>
                <a:spcPct val="150000"/>
              </a:lnSpc>
              <a:spcBef>
                <a:spcPts val="0"/>
              </a:spcBef>
              <a:spcAft>
                <a:spcPts val="0"/>
              </a:spcAft>
              <a:buClr>
                <a:srgbClr val="222222"/>
              </a:buClr>
              <a:buSzPct val="111111"/>
            </a:pPr>
            <a:r>
              <a:rPr b="1" lang="en-US">
                <a:solidFill>
                  <a:srgbClr val="222222"/>
                </a:solidFill>
                <a:highlight>
                  <a:srgbClr val="FFFFFF"/>
                </a:highlight>
              </a:rPr>
              <a:t>08:00-09h00: </a:t>
            </a:r>
            <a:r>
              <a:rPr lang="en-US">
                <a:solidFill>
                  <a:srgbClr val="222222"/>
                </a:solidFill>
                <a:highlight>
                  <a:srgbClr val="FFFFFF"/>
                </a:highlight>
              </a:rPr>
              <a:t>  Registration - Morning coffee and Finger food -</a:t>
            </a:r>
            <a:r>
              <a:rPr i="1" lang="en-US">
                <a:solidFill>
                  <a:srgbClr val="222222"/>
                </a:solidFill>
                <a:highlight>
                  <a:srgbClr val="FFFFFF"/>
                </a:highlight>
              </a:rPr>
              <a:t> </a:t>
            </a:r>
            <a:r>
              <a:rPr i="1" lang="en-US" u="sng">
                <a:solidFill>
                  <a:srgbClr val="222222"/>
                </a:solidFill>
                <a:highlight>
                  <a:srgbClr val="FFFFFF"/>
                </a:highlight>
              </a:rPr>
              <a:t>Gimasys team</a:t>
            </a:r>
          </a:p>
          <a:p>
            <a:pPr indent="-355600" lvl="0" marL="457200" marR="0" rtl="0" algn="l">
              <a:lnSpc>
                <a:spcPct val="150000"/>
              </a:lnSpc>
              <a:spcBef>
                <a:spcPts val="0"/>
              </a:spcBef>
              <a:spcAft>
                <a:spcPts val="0"/>
              </a:spcAft>
              <a:buClr>
                <a:srgbClr val="222222"/>
              </a:buClr>
              <a:buSzPct val="111111"/>
            </a:pPr>
            <a:r>
              <a:rPr b="1" lang="en-US">
                <a:solidFill>
                  <a:srgbClr val="222222"/>
                </a:solidFill>
                <a:highlight>
                  <a:srgbClr val="FFFFFF"/>
                </a:highlight>
              </a:rPr>
              <a:t>09h00-09h10: </a:t>
            </a:r>
            <a:r>
              <a:rPr lang="en-US">
                <a:solidFill>
                  <a:srgbClr val="222222"/>
                </a:solidFill>
                <a:highlight>
                  <a:srgbClr val="FFFFFF"/>
                </a:highlight>
              </a:rPr>
              <a:t> Welcome Note &amp; Agenda Overview - </a:t>
            </a:r>
            <a:r>
              <a:rPr i="1" lang="en-US" u="sng">
                <a:solidFill>
                  <a:srgbClr val="222222"/>
                </a:solidFill>
                <a:highlight>
                  <a:srgbClr val="FFFFFF"/>
                </a:highlight>
              </a:rPr>
              <a:t>Ms.Adelyn &amp; Mr.Dinh Kien Quoc</a:t>
            </a:r>
          </a:p>
          <a:p>
            <a:pPr indent="-355600" lvl="0" marL="457200" marR="0" rtl="0" algn="l">
              <a:lnSpc>
                <a:spcPct val="150000"/>
              </a:lnSpc>
              <a:spcBef>
                <a:spcPts val="0"/>
              </a:spcBef>
              <a:spcAft>
                <a:spcPts val="0"/>
              </a:spcAft>
              <a:buClr>
                <a:srgbClr val="222222"/>
              </a:buClr>
              <a:buSzPct val="111111"/>
            </a:pPr>
            <a:r>
              <a:rPr b="1" lang="en-US">
                <a:solidFill>
                  <a:srgbClr val="222222"/>
                </a:solidFill>
                <a:highlight>
                  <a:srgbClr val="FFFFFF"/>
                </a:highlight>
              </a:rPr>
              <a:t>09h10-10h00:</a:t>
            </a:r>
            <a:r>
              <a:rPr lang="en-US">
                <a:solidFill>
                  <a:srgbClr val="222222"/>
                </a:solidFill>
                <a:highlight>
                  <a:srgbClr val="FFFFFF"/>
                </a:highlight>
              </a:rPr>
              <a:t>  Keynote - The Asia Customer Experience Imperative – Omni Channel engagement helping companies grow Revenue: Why &amp; How * With a quick 10 minutes Demo -</a:t>
            </a:r>
            <a:r>
              <a:rPr i="1" lang="en-US" u="sng">
                <a:solidFill>
                  <a:srgbClr val="222222"/>
                </a:solidFill>
                <a:highlight>
                  <a:srgbClr val="FFFFFF"/>
                </a:highlight>
              </a:rPr>
              <a:t>Mr. Punnet Sharma </a:t>
            </a:r>
          </a:p>
          <a:p>
            <a:pPr indent="-355600" lvl="0" marL="457200" rtl="0">
              <a:lnSpc>
                <a:spcPct val="150000"/>
              </a:lnSpc>
              <a:spcBef>
                <a:spcPts val="0"/>
              </a:spcBef>
              <a:spcAft>
                <a:spcPts val="0"/>
              </a:spcAft>
              <a:buClr>
                <a:srgbClr val="222222"/>
              </a:buClr>
              <a:buSzPct val="111111"/>
            </a:pPr>
            <a:r>
              <a:rPr b="1" lang="en-US">
                <a:solidFill>
                  <a:srgbClr val="222222"/>
                </a:solidFill>
              </a:rPr>
              <a:t>10:00 - 10:15:</a:t>
            </a:r>
            <a:r>
              <a:rPr lang="en-US">
                <a:solidFill>
                  <a:srgbClr val="222222"/>
                </a:solidFill>
              </a:rPr>
              <a:t> Why Go with Salesforce and What is The Next Journey -  Techcombank Securities</a:t>
            </a:r>
          </a:p>
          <a:p>
            <a:pPr indent="-355600" lvl="0" marL="457200" marR="0" rtl="0" algn="l">
              <a:lnSpc>
                <a:spcPct val="150000"/>
              </a:lnSpc>
              <a:spcBef>
                <a:spcPts val="0"/>
              </a:spcBef>
              <a:spcAft>
                <a:spcPts val="0"/>
              </a:spcAft>
              <a:buClr>
                <a:srgbClr val="000000"/>
              </a:buClr>
              <a:buSzPct val="111111"/>
            </a:pPr>
            <a:r>
              <a:rPr b="1" lang="en-US">
                <a:solidFill>
                  <a:srgbClr val="000000"/>
                </a:solidFill>
                <a:highlight>
                  <a:srgbClr val="FFFFFF"/>
                </a:highlight>
              </a:rPr>
              <a:t>10h15-10h45:</a:t>
            </a:r>
            <a:r>
              <a:rPr lang="en-US">
                <a:solidFill>
                  <a:srgbClr val="000000"/>
                </a:solidFill>
                <a:highlight>
                  <a:srgbClr val="FFFFFF"/>
                </a:highlight>
              </a:rPr>
              <a:t> Turning CRM Ideas into Reality for your Business - How Gimasys can Help - Practical Deployment Service &amp;  Integration Demo - </a:t>
            </a:r>
            <a:r>
              <a:rPr lang="en-US" u="sng">
                <a:solidFill>
                  <a:srgbClr val="000000"/>
                </a:solidFill>
                <a:highlight>
                  <a:srgbClr val="FFFFFF"/>
                </a:highlight>
              </a:rPr>
              <a:t>Mr.Dinh Kien Quoc</a:t>
            </a:r>
          </a:p>
          <a:p>
            <a:pPr indent="-355600" lvl="0" marL="457200" marR="0" rtl="0" algn="l">
              <a:lnSpc>
                <a:spcPct val="150000"/>
              </a:lnSpc>
              <a:spcBef>
                <a:spcPts val="0"/>
              </a:spcBef>
              <a:spcAft>
                <a:spcPts val="0"/>
              </a:spcAft>
              <a:buClr>
                <a:srgbClr val="222222"/>
              </a:buClr>
              <a:buSzPct val="111111"/>
            </a:pPr>
            <a:r>
              <a:rPr b="1" lang="en-US">
                <a:solidFill>
                  <a:srgbClr val="222222"/>
                </a:solidFill>
                <a:highlight>
                  <a:srgbClr val="FFFFFF"/>
                </a:highlight>
              </a:rPr>
              <a:t>10:45 - 10:55:</a:t>
            </a:r>
            <a:r>
              <a:rPr lang="en-US">
                <a:solidFill>
                  <a:srgbClr val="222222"/>
                </a:solidFill>
                <a:highlight>
                  <a:srgbClr val="FFFFFF"/>
                </a:highlight>
              </a:rPr>
              <a:t> Tea-break</a:t>
            </a:r>
          </a:p>
          <a:p>
            <a:pPr indent="-355600" lvl="0" marL="457200" marR="0" rtl="0" algn="l">
              <a:lnSpc>
                <a:spcPct val="150000"/>
              </a:lnSpc>
              <a:spcBef>
                <a:spcPts val="0"/>
              </a:spcBef>
              <a:spcAft>
                <a:spcPts val="0"/>
              </a:spcAft>
              <a:buClr>
                <a:srgbClr val="222222"/>
              </a:buClr>
              <a:buSzPct val="111111"/>
            </a:pPr>
            <a:r>
              <a:rPr b="1" lang="en-US">
                <a:solidFill>
                  <a:srgbClr val="222222"/>
                </a:solidFill>
                <a:highlight>
                  <a:srgbClr val="FFFFFF"/>
                </a:highlight>
              </a:rPr>
              <a:t>10:55 - 11:30:</a:t>
            </a:r>
            <a:r>
              <a:rPr lang="en-US">
                <a:solidFill>
                  <a:srgbClr val="222222"/>
                </a:solidFill>
                <a:highlight>
                  <a:srgbClr val="FFFFFF"/>
                </a:highlight>
              </a:rPr>
              <a:t> Customer Success Stories - </a:t>
            </a:r>
            <a:r>
              <a:rPr i="1" lang="en-US" u="sng">
                <a:solidFill>
                  <a:srgbClr val="222222"/>
                </a:solidFill>
                <a:highlight>
                  <a:srgbClr val="FFFFFF"/>
                </a:highlight>
              </a:rPr>
              <a:t>Be8 - Mr.Sean</a:t>
            </a:r>
            <a:r>
              <a:rPr i="1" lang="en-US">
                <a:solidFill>
                  <a:srgbClr val="222222"/>
                </a:solidFill>
                <a:highlight>
                  <a:srgbClr val="FFFFFF"/>
                </a:highlight>
              </a:rPr>
              <a:t> </a:t>
            </a:r>
          </a:p>
          <a:p>
            <a:pPr indent="-355600" lvl="0" marL="457200" marR="0" rtl="0" algn="l">
              <a:lnSpc>
                <a:spcPct val="150000"/>
              </a:lnSpc>
              <a:spcBef>
                <a:spcPts val="0"/>
              </a:spcBef>
              <a:spcAft>
                <a:spcPts val="0"/>
              </a:spcAft>
              <a:buClr>
                <a:srgbClr val="222222"/>
              </a:buClr>
              <a:buSzPct val="111111"/>
            </a:pPr>
            <a:r>
              <a:rPr b="1" lang="en-US">
                <a:solidFill>
                  <a:srgbClr val="222222"/>
                </a:solidFill>
                <a:highlight>
                  <a:srgbClr val="FFFFFF"/>
                </a:highlight>
              </a:rPr>
              <a:t>11:30 - 11:45: </a:t>
            </a:r>
            <a:r>
              <a:rPr lang="en-US">
                <a:solidFill>
                  <a:srgbClr val="222222"/>
                </a:solidFill>
                <a:highlight>
                  <a:srgbClr val="FFFFFF"/>
                </a:highlight>
              </a:rPr>
              <a:t>Q&amp;A -</a:t>
            </a:r>
            <a:r>
              <a:rPr i="1" lang="en-US">
                <a:solidFill>
                  <a:srgbClr val="222222"/>
                </a:solidFill>
                <a:highlight>
                  <a:srgbClr val="FFFFFF"/>
                </a:highlight>
              </a:rPr>
              <a:t> </a:t>
            </a:r>
            <a:r>
              <a:rPr i="1" lang="en-US" u="sng">
                <a:solidFill>
                  <a:srgbClr val="222222"/>
                </a:solidFill>
                <a:highlight>
                  <a:srgbClr val="FFFFFF"/>
                </a:highlight>
              </a:rPr>
              <a:t>All Presenters </a:t>
            </a:r>
          </a:p>
          <a:p>
            <a:pPr indent="-355600" lvl="0" marL="457200" marR="0" rtl="0" algn="l">
              <a:lnSpc>
                <a:spcPct val="150000"/>
              </a:lnSpc>
              <a:spcBef>
                <a:spcPts val="0"/>
              </a:spcBef>
              <a:spcAft>
                <a:spcPts val="0"/>
              </a:spcAft>
              <a:buClr>
                <a:srgbClr val="222222"/>
              </a:buClr>
              <a:buSzPct val="200000"/>
            </a:pPr>
            <a:r>
              <a:rPr b="1" lang="en-US">
                <a:solidFill>
                  <a:srgbClr val="222222"/>
                </a:solidFill>
                <a:highlight>
                  <a:srgbClr val="FFFFFF"/>
                </a:highlight>
              </a:rPr>
              <a:t>11:45</a:t>
            </a:r>
            <a:r>
              <a:rPr lang="en-US">
                <a:solidFill>
                  <a:srgbClr val="222222"/>
                </a:solidFill>
                <a:highlight>
                  <a:srgbClr val="FFFFFF"/>
                </a:highlight>
              </a:rPr>
              <a:t>: Close + Wrap Up - </a:t>
            </a:r>
            <a:r>
              <a:rPr i="1" lang="en-US" u="sng">
                <a:solidFill>
                  <a:srgbClr val="222222"/>
                </a:solidFill>
                <a:highlight>
                  <a:srgbClr val="FFFFFF"/>
                </a:highlight>
              </a:rPr>
              <a:t>Mr. Dinh Kien Quoc &amp; Ms.Adelyn</a:t>
            </a:r>
            <a:r>
              <a:rPr i="1" lang="en-US">
                <a:solidFill>
                  <a:srgbClr val="222222"/>
                </a:solidFill>
                <a:highlight>
                  <a:srgbClr val="FFFFFF"/>
                </a:highlight>
              </a:rPr>
              <a:t> </a:t>
            </a:r>
          </a:p>
          <a:p>
            <a:pPr indent="114300" lvl="0" rtl="0">
              <a:spcBef>
                <a:spcPts val="1200"/>
              </a:spcBef>
              <a:buNone/>
            </a:pPr>
            <a:r>
              <a:t/>
            </a:r>
            <a:endParaRPr sz="1800">
              <a:solidFill>
                <a:srgbClr val="5C656A"/>
              </a:solidFill>
            </a:endParaRPr>
          </a:p>
          <a:p>
            <a:pPr lvl="0" rtl="0">
              <a:spcBef>
                <a:spcPts val="0"/>
              </a:spcBef>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5" name="Shape 4155"/>
        <p:cNvGrpSpPr/>
        <p:nvPr/>
      </p:nvGrpSpPr>
      <p:grpSpPr>
        <a:xfrm>
          <a:off x="0" y="0"/>
          <a:ext cx="0" cy="0"/>
          <a:chOff x="0" y="0"/>
          <a:chExt cx="0" cy="0"/>
        </a:xfrm>
      </p:grpSpPr>
      <p:sp>
        <p:nvSpPr>
          <p:cNvPr id="4156" name="Shape 4156"/>
          <p:cNvSpPr txBox="1"/>
          <p:nvPr>
            <p:ph type="ctrTitle"/>
          </p:nvPr>
        </p:nvSpPr>
        <p:spPr>
          <a:xfrm>
            <a:off x="3972601" y="1931211"/>
            <a:ext cx="5394899" cy="1298400"/>
          </a:xfrm>
          <a:prstGeom prst="rect">
            <a:avLst/>
          </a:prstGeom>
        </p:spPr>
        <p:txBody>
          <a:bodyPr anchorCtr="0" anchor="b" bIns="91425" lIns="91425" rIns="91425" tIns="91425">
            <a:noAutofit/>
          </a:bodyPr>
          <a:lstStyle/>
          <a:p>
            <a:pPr lvl="0">
              <a:spcBef>
                <a:spcPts val="0"/>
              </a:spcBef>
              <a:buNone/>
            </a:pPr>
            <a:r>
              <a:rPr lang="en-US"/>
              <a:t>Q&amp;A</a:t>
            </a:r>
          </a:p>
        </p:txBody>
      </p:sp>
      <p:sp>
        <p:nvSpPr>
          <p:cNvPr id="4157" name="Shape 4157"/>
          <p:cNvSpPr txBox="1"/>
          <p:nvPr>
            <p:ph idx="1" type="subTitle"/>
          </p:nvPr>
        </p:nvSpPr>
        <p:spPr>
          <a:xfrm>
            <a:off x="3958885" y="3321100"/>
            <a:ext cx="5422500" cy="795600"/>
          </a:xfrm>
          <a:prstGeom prst="rect">
            <a:avLst/>
          </a:prstGeom>
        </p:spPr>
        <p:txBody>
          <a:bodyPr anchorCtr="0" anchor="t" bIns="91425" lIns="91425" rIns="91425" tIns="91425">
            <a:noAutofit/>
          </a:bodyPr>
          <a:lstStyle/>
          <a:p>
            <a:pPr lvl="0">
              <a:spcBef>
                <a:spcPts val="0"/>
              </a:spcBef>
              <a:buNone/>
            </a:pPr>
            <a:r>
              <a:t/>
            </a:r>
            <a:endParaRPr/>
          </a:p>
        </p:txBody>
      </p:sp>
      <p:sp>
        <p:nvSpPr>
          <p:cNvPr id="4158" name="Shape 4158"/>
          <p:cNvSpPr txBox="1"/>
          <p:nvPr>
            <p:ph idx="2" type="body"/>
          </p:nvPr>
        </p:nvSpPr>
        <p:spPr>
          <a:xfrm>
            <a:off x="5565848" y="5454564"/>
            <a:ext cx="2052299" cy="377700"/>
          </a:xfrm>
          <a:prstGeom prst="rect">
            <a:avLst/>
          </a:prstGeom>
        </p:spPr>
        <p:txBody>
          <a:bodyPr anchorCtr="0" anchor="t" bIns="91425" lIns="91425" rIns="91425" tIns="91425">
            <a:noAutofit/>
          </a:bodyPr>
          <a:lstStyle/>
          <a:p>
            <a:pPr lvl="0">
              <a:spcBef>
                <a:spcPts val="0"/>
              </a:spcBef>
              <a:buNone/>
            </a:pPr>
            <a:r>
              <a:t/>
            </a:r>
            <a:endParaRPr/>
          </a:p>
        </p:txBody>
      </p:sp>
      <p:sp>
        <p:nvSpPr>
          <p:cNvPr id="4159" name="Shape 4159"/>
          <p:cNvSpPr txBox="1"/>
          <p:nvPr>
            <p:ph idx="3" type="body"/>
          </p:nvPr>
        </p:nvSpPr>
        <p:spPr>
          <a:xfrm>
            <a:off x="4561587" y="4662044"/>
            <a:ext cx="4233600" cy="8016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3" name="Shape 4163"/>
        <p:cNvGrpSpPr/>
        <p:nvPr/>
      </p:nvGrpSpPr>
      <p:grpSpPr>
        <a:xfrm>
          <a:off x="0" y="0"/>
          <a:ext cx="0" cy="0"/>
          <a:chOff x="0" y="0"/>
          <a:chExt cx="0" cy="0"/>
        </a:xfrm>
      </p:grpSpPr>
    </p:spTree>
  </p:cSld>
  <p:clrMapOvr>
    <a:masterClrMapping/>
  </p:clrMapOvr>
  <p:transition spd="med">
    <p:fade/>
  </p:transition>
</p:sld>
</file>

<file path=ppt/theme/theme1.xml><?xml version="1.0" encoding="utf-8"?>
<a:theme xmlns:a="http://schemas.openxmlformats.org/drawingml/2006/main" xmlns:r="http://schemas.openxmlformats.org/officeDocument/2006/relationships" name="Salesforce 2015 16x9">
  <a:themeElements>
    <a:clrScheme name="Salesforce Color Pallet - June 2015 2">
      <a:dk1>
        <a:srgbClr val="1C1C1C"/>
      </a:dk1>
      <a:lt1>
        <a:srgbClr val="FFFFFF"/>
      </a:lt1>
      <a:dk2>
        <a:srgbClr val="19325C"/>
      </a:dk2>
      <a:lt2>
        <a:srgbClr val="D0D9DE"/>
      </a:lt2>
      <a:accent1>
        <a:srgbClr val="00A1E0"/>
      </a:accent1>
      <a:accent2>
        <a:srgbClr val="7C868D"/>
      </a:accent2>
      <a:accent3>
        <a:srgbClr val="00B2A9"/>
      </a:accent3>
      <a:accent4>
        <a:srgbClr val="963CBD"/>
      </a:accent4>
      <a:accent5>
        <a:srgbClr val="ED8B00"/>
      </a:accent5>
      <a:accent6>
        <a:srgbClr val="FFC72C"/>
      </a:accent6>
      <a:hlink>
        <a:srgbClr val="001871"/>
      </a:hlink>
      <a:folHlink>
        <a:srgbClr val="963C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Salesforce 2015 16x9">
  <a:themeElements>
    <a:clrScheme name="Salesforce Color Pallet - June 2015 2">
      <a:dk1>
        <a:srgbClr val="1C1C1C"/>
      </a:dk1>
      <a:lt1>
        <a:srgbClr val="FFFFFF"/>
      </a:lt1>
      <a:dk2>
        <a:srgbClr val="19325C"/>
      </a:dk2>
      <a:lt2>
        <a:srgbClr val="D0D9DE"/>
      </a:lt2>
      <a:accent1>
        <a:srgbClr val="00A1E0"/>
      </a:accent1>
      <a:accent2>
        <a:srgbClr val="7C868D"/>
      </a:accent2>
      <a:accent3>
        <a:srgbClr val="00B2A9"/>
      </a:accent3>
      <a:accent4>
        <a:srgbClr val="963CBD"/>
      </a:accent4>
      <a:accent5>
        <a:srgbClr val="ED8B00"/>
      </a:accent5>
      <a:accent6>
        <a:srgbClr val="FFC72C"/>
      </a:accent6>
      <a:hlink>
        <a:srgbClr val="001871"/>
      </a:hlink>
      <a:folHlink>
        <a:srgbClr val="963C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alesforce 2015 16x9">
  <a:themeElements>
    <a:clrScheme name="Salesforce Color Pallet - June 2015 2">
      <a:dk1>
        <a:srgbClr val="1C1C1C"/>
      </a:dk1>
      <a:lt1>
        <a:srgbClr val="FFFFFF"/>
      </a:lt1>
      <a:dk2>
        <a:srgbClr val="19325C"/>
      </a:dk2>
      <a:lt2>
        <a:srgbClr val="D0D9DE"/>
      </a:lt2>
      <a:accent1>
        <a:srgbClr val="00A1E0"/>
      </a:accent1>
      <a:accent2>
        <a:srgbClr val="7C868D"/>
      </a:accent2>
      <a:accent3>
        <a:srgbClr val="00B2A9"/>
      </a:accent3>
      <a:accent4>
        <a:srgbClr val="963CBD"/>
      </a:accent4>
      <a:accent5>
        <a:srgbClr val="ED8B00"/>
      </a:accent5>
      <a:accent6>
        <a:srgbClr val="FFC72C"/>
      </a:accent6>
      <a:hlink>
        <a:srgbClr val="001871"/>
      </a:hlink>
      <a:folHlink>
        <a:srgbClr val="963C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Salesforce 2014 Interim">
      <a:dk1>
        <a:srgbClr val="262626"/>
      </a:dk1>
      <a:lt1>
        <a:srgbClr val="FFFFFF"/>
      </a:lt1>
      <a:dk2>
        <a:srgbClr val="003C4D"/>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alesforce 2015 16x9">
  <a:themeElements>
    <a:clrScheme name="Salesforce Color Pallet - June 2015 2">
      <a:dk1>
        <a:srgbClr val="1C1C1C"/>
      </a:dk1>
      <a:lt1>
        <a:srgbClr val="FFFFFF"/>
      </a:lt1>
      <a:dk2>
        <a:srgbClr val="19325C"/>
      </a:dk2>
      <a:lt2>
        <a:srgbClr val="D0D9DE"/>
      </a:lt2>
      <a:accent1>
        <a:srgbClr val="00A1E0"/>
      </a:accent1>
      <a:accent2>
        <a:srgbClr val="7C868D"/>
      </a:accent2>
      <a:accent3>
        <a:srgbClr val="00B2A9"/>
      </a:accent3>
      <a:accent4>
        <a:srgbClr val="963CBD"/>
      </a:accent4>
      <a:accent5>
        <a:srgbClr val="ED8B00"/>
      </a:accent5>
      <a:accent6>
        <a:srgbClr val="FFC72C"/>
      </a:accent6>
      <a:hlink>
        <a:srgbClr val="001871"/>
      </a:hlink>
      <a:folHlink>
        <a:srgbClr val="963C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